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authors.xml" ContentType="application/vnd.ms-powerpoint.author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ppt/diagrams/colors5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drawing3.xml" ContentType="application/vnd.ms-office.drawingml.diagramDrawing+xml"/>
  <Override PartName="/ppt/diagrams/drawing4.xml" ContentType="application/vnd.ms-office.drawingml.diagramDrawing+xml"/>
  <Override PartName="/ppt/diagrams/drawing5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4.xml" ContentType="application/vnd.openxmlformats-officedocument.drawingml.diagramLayout+xml"/>
  <Override PartName="/ppt/diagrams/layout5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diagrams/quickStyle3.xml" ContentType="application/vnd.openxmlformats-officedocument.drawingml.diagramStyle+xml"/>
  <Override PartName="/ppt/diagrams/quickStyle4.xml" ContentType="application/vnd.openxmlformats-officedocument.drawingml.diagramStyle+xml"/>
  <Override PartName="/ppt/diagrams/quickStyle5.xml" ContentType="application/vnd.openxmlformats-officedocument.drawingml.diagramStyle+xml"/>
  <Override PartName="/ppt/handoutMasters/handoutMaster1.xml" ContentType="application/vnd.openxmlformats-officedocument.presentationml.handoutMaster+xml"/>
  <Override PartName="/ppt/media/image10.svg" ContentType="image/svg+xml"/>
  <Override PartName="/ppt/media/image12.svg" ContentType="image/svg+xml"/>
  <Override PartName="/ppt/media/image19.svg" ContentType="image/svg+xml"/>
  <Override PartName="/ppt/media/image21.svg" ContentType="image/svg+xml"/>
  <Override PartName="/ppt/media/image35.svg" ContentType="image/svg+xml"/>
  <Override PartName="/ppt/media/image37.svg" ContentType="image/svg+xml"/>
  <Override PartName="/ppt/media/image44.svg" ContentType="image/svg+xml"/>
  <Override PartName="/ppt/media/image46.svg" ContentType="image/svg+xml"/>
  <Override PartName="/ppt/media/image8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handoutMasterIdLst>
    <p:handoutMasterId r:id="rId24"/>
  </p:handoutMasterIdLst>
  <p:sldIdLst>
    <p:sldId id="256" r:id="rId3"/>
    <p:sldId id="317" r:id="rId4"/>
    <p:sldId id="305" r:id="rId5"/>
    <p:sldId id="306" r:id="rId6"/>
    <p:sldId id="307" r:id="rId7"/>
    <p:sldId id="308" r:id="rId8"/>
    <p:sldId id="309" r:id="rId10"/>
    <p:sldId id="314" r:id="rId11"/>
    <p:sldId id="310" r:id="rId12"/>
    <p:sldId id="311" r:id="rId13"/>
    <p:sldId id="315" r:id="rId14"/>
    <p:sldId id="312" r:id="rId15"/>
    <p:sldId id="319" r:id="rId16"/>
    <p:sldId id="321" r:id="rId17"/>
    <p:sldId id="322" r:id="rId18"/>
    <p:sldId id="323" r:id="rId19"/>
    <p:sldId id="324" r:id="rId20"/>
    <p:sldId id="325" r:id="rId21"/>
    <p:sldId id="313" r:id="rId22"/>
    <p:sldId id="320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5C17660-E372-34C6-C59C-7743B5BFE5A3}" name="Siân Williams" initials="" userId="d766e87c6531ca76" providerId="Windows Live"/>
  <p188:author id="{5C8B9EB0-60C7-A30B-A544-6CA75422FE16}" name="Luís Carvalho" initials="LC" userId="Luís Carvalho" providerId="None"/>
  <p188:author id="{990E89C9-3D55-4713-63E2-D8BCFE6C2E93}" name="Dermot Ryan" initials="DR" userId="e6c3618d0fc74f9f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7973"/>
    <a:srgbClr val="FFFFFF"/>
    <a:srgbClr val="7EC9BD"/>
    <a:srgbClr val="10110B"/>
    <a:srgbClr val="31B4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84" autoAdjust="0"/>
    <p:restoredTop sz="95846" autoAdjust="0"/>
  </p:normalViewPr>
  <p:slideViewPr>
    <p:cSldViewPr snapToGrid="0">
      <p:cViewPr varScale="1">
        <p:scale>
          <a:sx n="96" d="100"/>
          <a:sy n="96" d="100"/>
        </p:scale>
        <p:origin x="9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microsoft.com/office/2018/10/relationships/authors" Target="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_rels/drawing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6.svg"/><Relationship Id="rId3" Type="http://schemas.openxmlformats.org/officeDocument/2006/relationships/image" Target="../media/image45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1456E4-F236-401B-98ED-7F25C7319C4E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4829FF3-E1E2-4746-809B-8227EF164B67}">
      <dgm:prSet custT="1"/>
      <dgm:spPr>
        <a:solidFill>
          <a:srgbClr val="017973"/>
        </a:solidFill>
      </dgm:spPr>
      <dgm:t>
        <a:bodyPr/>
        <a:lstStyle/>
        <a:p>
          <a:r>
            <a:rPr lang="ja-JP" altLang="en-US" sz="2800" b="1" dirty="0"/>
            <a:t>就医原因</a:t>
          </a:r>
          <a:endParaRPr lang="en-US" sz="2800" b="1" dirty="0"/>
        </a:p>
      </dgm:t>
    </dgm:pt>
    <dgm:pt modelId="{86D5FD87-E79F-4859-8917-38638CAE5C3E}" cxnId="{D0F85B3D-D498-4582-B8F9-D22520BCD158}" type="parTrans">
      <dgm:prSet/>
      <dgm:spPr/>
      <dgm:t>
        <a:bodyPr/>
        <a:lstStyle/>
        <a:p>
          <a:endParaRPr lang="en-US" sz="1800"/>
        </a:p>
      </dgm:t>
    </dgm:pt>
    <dgm:pt modelId="{321700C0-FA87-46A0-A13E-D97ED35BBBEA}" cxnId="{D0F85B3D-D498-4582-B8F9-D22520BCD158}" type="sibTrans">
      <dgm:prSet custT="1"/>
      <dgm:spPr/>
      <dgm:t>
        <a:bodyPr/>
        <a:lstStyle/>
        <a:p>
          <a:endParaRPr lang="en-US" sz="2400"/>
        </a:p>
      </dgm:t>
    </dgm:pt>
    <dgm:pt modelId="{5998D65C-DA78-4B9F-B860-530E6978ADC2}">
      <dgm:prSet custT="1"/>
      <dgm:spPr>
        <a:solidFill>
          <a:srgbClr val="017973"/>
        </a:solidFill>
      </dgm:spPr>
      <dgm:t>
        <a:bodyPr/>
        <a:lstStyle/>
        <a:p>
          <a:r>
            <a:rPr lang="zh-CN" altLang="en-US" sz="2000" dirty="0"/>
            <a:t>自五月中旬以来，利亚姆的精力水平持续下降。</a:t>
          </a:r>
          <a:endParaRPr lang="en-US" sz="2000" dirty="0"/>
        </a:p>
      </dgm:t>
    </dgm:pt>
    <dgm:pt modelId="{80A1E023-CE62-447D-81BC-C145D0A77E1C}" cxnId="{08BF5E36-3DBB-4407-88EE-33B0D324D3F8}" type="parTrans">
      <dgm:prSet/>
      <dgm:spPr/>
      <dgm:t>
        <a:bodyPr/>
        <a:lstStyle/>
        <a:p>
          <a:endParaRPr lang="en-US" sz="1800"/>
        </a:p>
      </dgm:t>
    </dgm:pt>
    <dgm:pt modelId="{150CA0D5-68A1-41DE-9F92-90F419FCE7BF}" cxnId="{08BF5E36-3DBB-4407-88EE-33B0D324D3F8}" type="sibTrans">
      <dgm:prSet custT="1"/>
      <dgm:spPr/>
      <dgm:t>
        <a:bodyPr/>
        <a:lstStyle/>
        <a:p>
          <a:endParaRPr lang="en-US" sz="2400"/>
        </a:p>
      </dgm:t>
    </dgm:pt>
    <dgm:pt modelId="{C9FB27F4-90A4-488B-AB13-3CD5A3AABDD8}">
      <dgm:prSet custT="1"/>
      <dgm:spPr>
        <a:solidFill>
          <a:srgbClr val="017973"/>
        </a:solidFill>
      </dgm:spPr>
      <dgm:t>
        <a:bodyPr/>
        <a:lstStyle/>
        <a:p>
          <a:r>
            <a:rPr lang="zh-CN" altLang="en-US" sz="2000" dirty="0"/>
            <a:t>他似乎睡得不太安稳，爸爸妈妈有时能听到他的鼾声。</a:t>
          </a:r>
          <a:endParaRPr lang="en-US" sz="2000" dirty="0"/>
        </a:p>
      </dgm:t>
    </dgm:pt>
    <dgm:pt modelId="{E339AAAA-DF3A-4EDA-987B-D0BA8172315B}" cxnId="{C3D43D91-FC81-44B7-8878-4964E8270EF9}" type="parTrans">
      <dgm:prSet/>
      <dgm:spPr/>
      <dgm:t>
        <a:bodyPr/>
        <a:lstStyle/>
        <a:p>
          <a:endParaRPr lang="en-US" sz="1800"/>
        </a:p>
      </dgm:t>
    </dgm:pt>
    <dgm:pt modelId="{D75041B5-133F-48FC-B0A2-0169398B2CAC}" cxnId="{C3D43D91-FC81-44B7-8878-4964E8270EF9}" type="sibTrans">
      <dgm:prSet custT="1"/>
      <dgm:spPr/>
      <dgm:t>
        <a:bodyPr/>
        <a:lstStyle/>
        <a:p>
          <a:endParaRPr lang="en-US" sz="2400"/>
        </a:p>
      </dgm:t>
    </dgm:pt>
    <dgm:pt modelId="{DDA042C1-B854-467B-A190-224CE75392AF}">
      <dgm:prSet custT="1"/>
      <dgm:spPr>
        <a:solidFill>
          <a:srgbClr val="017973"/>
        </a:solidFill>
      </dgm:spPr>
      <dgm:t>
        <a:bodyPr/>
        <a:lstStyle/>
        <a:p>
          <a:r>
            <a:rPr lang="zh-CN" altLang="en-US" sz="2000" dirty="0"/>
            <a:t>老师抱怨利亚姆上课心不在焉，似乎根本没听见老师对他说的话。</a:t>
          </a:r>
          <a:endParaRPr lang="en-US" sz="2000" dirty="0"/>
        </a:p>
      </dgm:t>
    </dgm:pt>
    <dgm:pt modelId="{8818B325-019D-46E6-85AB-19961634F9C1}" cxnId="{04CCAB70-4ED0-41D5-9E21-3A671CCE8DE4}" type="parTrans">
      <dgm:prSet/>
      <dgm:spPr/>
      <dgm:t>
        <a:bodyPr/>
        <a:lstStyle/>
        <a:p>
          <a:endParaRPr lang="en-US" sz="1800"/>
        </a:p>
      </dgm:t>
    </dgm:pt>
    <dgm:pt modelId="{72EB82D3-E317-49AC-ABDC-B49325F39F07}" cxnId="{04CCAB70-4ED0-41D5-9E21-3A671CCE8DE4}" type="sibTrans">
      <dgm:prSet custT="1"/>
      <dgm:spPr/>
      <dgm:t>
        <a:bodyPr/>
        <a:lstStyle/>
        <a:p>
          <a:endParaRPr lang="en-US" sz="2400"/>
        </a:p>
      </dgm:t>
    </dgm:pt>
    <dgm:pt modelId="{56EEC3B9-CC0D-4795-AC6C-A42EA2F563FB}">
      <dgm:prSet phldr="0" custT="1"/>
      <dgm:spPr>
        <a:solidFill>
          <a:srgbClr val="017973"/>
        </a:solidFill>
      </dgm:spPr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000" dirty="0"/>
            <a:t>咳嗽很多</a:t>
          </a:r>
          <a:r>
            <a:rPr lang="en-US" sz="2000" dirty="0"/>
            <a:t/>
          </a:r>
          <a:endParaRPr lang="en-US" sz="2000" dirty="0"/>
        </a:p>
      </dgm:t>
    </dgm:pt>
    <dgm:pt modelId="{5603B274-DD36-4E4B-A2A6-60E3A6C35F03}" cxnId="{190A1E88-516F-4F7F-9890-C69B7D306BE5}" type="parTrans">
      <dgm:prSet/>
      <dgm:spPr/>
      <dgm:t>
        <a:bodyPr/>
        <a:lstStyle/>
        <a:p>
          <a:endParaRPr lang="en-US" sz="1800"/>
        </a:p>
      </dgm:t>
    </dgm:pt>
    <dgm:pt modelId="{CE436C80-F915-4F23-A7EC-4DA5FA3FAF6B}" cxnId="{190A1E88-516F-4F7F-9890-C69B7D306BE5}" type="sibTrans">
      <dgm:prSet/>
      <dgm:spPr/>
      <dgm:t>
        <a:bodyPr/>
        <a:lstStyle/>
        <a:p>
          <a:endParaRPr lang="en-US" sz="1800"/>
        </a:p>
      </dgm:t>
    </dgm:pt>
    <dgm:pt modelId="{7608F57B-7B45-4E23-95AA-DF8D77852E7D}" type="pres">
      <dgm:prSet presAssocID="{791456E4-F236-401B-98ED-7F25C7319C4E}" presName="outerComposite" presStyleCnt="0">
        <dgm:presLayoutVars>
          <dgm:chMax val="5"/>
          <dgm:dir/>
          <dgm:resizeHandles val="exact"/>
        </dgm:presLayoutVars>
      </dgm:prSet>
      <dgm:spPr/>
    </dgm:pt>
    <dgm:pt modelId="{EE9C0D02-EE01-4CC9-98C5-7711785D2897}" type="pres">
      <dgm:prSet presAssocID="{791456E4-F236-401B-98ED-7F25C7319C4E}" presName="dummyMaxCanvas" presStyleCnt="0">
        <dgm:presLayoutVars/>
      </dgm:prSet>
      <dgm:spPr/>
    </dgm:pt>
    <dgm:pt modelId="{F0CEF320-3D1F-4C46-A8B5-4DD4D708E79E}" type="pres">
      <dgm:prSet presAssocID="{791456E4-F236-401B-98ED-7F25C7319C4E}" presName="FiveNodes_1" presStyleLbl="node1" presStyleIdx="0" presStyleCnt="5" custLinFactNeighborX="3742" custLinFactNeighborY="-503">
        <dgm:presLayoutVars>
          <dgm:bulletEnabled val="1"/>
        </dgm:presLayoutVars>
      </dgm:prSet>
      <dgm:spPr/>
    </dgm:pt>
    <dgm:pt modelId="{724F9902-B41C-4DED-9678-3B0095DA958D}" type="pres">
      <dgm:prSet presAssocID="{791456E4-F236-401B-98ED-7F25C7319C4E}" presName="FiveNodes_2" presStyleLbl="node1" presStyleIdx="1" presStyleCnt="5">
        <dgm:presLayoutVars>
          <dgm:bulletEnabled val="1"/>
        </dgm:presLayoutVars>
      </dgm:prSet>
      <dgm:spPr/>
    </dgm:pt>
    <dgm:pt modelId="{EE494212-F2B9-4B4A-884B-D9E83E49B21E}" type="pres">
      <dgm:prSet presAssocID="{791456E4-F236-401B-98ED-7F25C7319C4E}" presName="FiveNodes_3" presStyleLbl="node1" presStyleIdx="2" presStyleCnt="5">
        <dgm:presLayoutVars>
          <dgm:bulletEnabled val="1"/>
        </dgm:presLayoutVars>
      </dgm:prSet>
      <dgm:spPr/>
    </dgm:pt>
    <dgm:pt modelId="{38FFE77C-46E4-4D32-BF39-0980BDB2EEBC}" type="pres">
      <dgm:prSet presAssocID="{791456E4-F236-401B-98ED-7F25C7319C4E}" presName="FiveNodes_4" presStyleLbl="node1" presStyleIdx="3" presStyleCnt="5">
        <dgm:presLayoutVars>
          <dgm:bulletEnabled val="1"/>
        </dgm:presLayoutVars>
      </dgm:prSet>
      <dgm:spPr/>
    </dgm:pt>
    <dgm:pt modelId="{5CFEE596-56EB-42F8-A85E-5664D7DB0A1B}" type="pres">
      <dgm:prSet presAssocID="{791456E4-F236-401B-98ED-7F25C7319C4E}" presName="FiveNodes_5" presStyleLbl="node1" presStyleIdx="4" presStyleCnt="5">
        <dgm:presLayoutVars>
          <dgm:bulletEnabled val="1"/>
        </dgm:presLayoutVars>
      </dgm:prSet>
      <dgm:spPr/>
    </dgm:pt>
    <dgm:pt modelId="{57ACB9D9-F8AD-4AAE-BB4C-CD2BB7E66BF4}" type="pres">
      <dgm:prSet presAssocID="{791456E4-F236-401B-98ED-7F25C7319C4E}" presName="FiveConn_1-2" presStyleLbl="fgAccFollowNode1" presStyleIdx="0" presStyleCnt="4">
        <dgm:presLayoutVars>
          <dgm:bulletEnabled val="1"/>
        </dgm:presLayoutVars>
      </dgm:prSet>
      <dgm:spPr/>
    </dgm:pt>
    <dgm:pt modelId="{994D474D-34C4-467E-9CDA-DB95E17005A7}" type="pres">
      <dgm:prSet presAssocID="{791456E4-F236-401B-98ED-7F25C7319C4E}" presName="FiveConn_2-3" presStyleLbl="fgAccFollowNode1" presStyleIdx="1" presStyleCnt="4">
        <dgm:presLayoutVars>
          <dgm:bulletEnabled val="1"/>
        </dgm:presLayoutVars>
      </dgm:prSet>
      <dgm:spPr/>
    </dgm:pt>
    <dgm:pt modelId="{BFA1CF1D-DBDA-4DAC-9033-376F288279BA}" type="pres">
      <dgm:prSet presAssocID="{791456E4-F236-401B-98ED-7F25C7319C4E}" presName="FiveConn_3-4" presStyleLbl="fgAccFollowNode1" presStyleIdx="2" presStyleCnt="4">
        <dgm:presLayoutVars>
          <dgm:bulletEnabled val="1"/>
        </dgm:presLayoutVars>
      </dgm:prSet>
      <dgm:spPr/>
    </dgm:pt>
    <dgm:pt modelId="{B0C117E5-11BA-4E2C-930E-96B4D9517C63}" type="pres">
      <dgm:prSet presAssocID="{791456E4-F236-401B-98ED-7F25C7319C4E}" presName="FiveConn_4-5" presStyleLbl="fgAccFollowNode1" presStyleIdx="3" presStyleCnt="4">
        <dgm:presLayoutVars>
          <dgm:bulletEnabled val="1"/>
        </dgm:presLayoutVars>
      </dgm:prSet>
      <dgm:spPr/>
    </dgm:pt>
    <dgm:pt modelId="{3698A9A1-5444-4D35-B4BE-EF25C62DBA4E}" type="pres">
      <dgm:prSet presAssocID="{791456E4-F236-401B-98ED-7F25C7319C4E}" presName="FiveNodes_1_text" presStyleCnt="0">
        <dgm:presLayoutVars>
          <dgm:bulletEnabled val="1"/>
        </dgm:presLayoutVars>
      </dgm:prSet>
      <dgm:spPr/>
    </dgm:pt>
    <dgm:pt modelId="{33D8DB37-F182-4D09-BAC0-9C93E179E4AE}" type="pres">
      <dgm:prSet presAssocID="{791456E4-F236-401B-98ED-7F25C7319C4E}" presName="FiveNodes_2_text" presStyleCnt="0">
        <dgm:presLayoutVars>
          <dgm:bulletEnabled val="1"/>
        </dgm:presLayoutVars>
      </dgm:prSet>
      <dgm:spPr/>
    </dgm:pt>
    <dgm:pt modelId="{F6681C63-9C3B-43B2-9F24-05685F153A35}" type="pres">
      <dgm:prSet presAssocID="{791456E4-F236-401B-98ED-7F25C7319C4E}" presName="FiveNodes_3_text" presStyleCnt="0">
        <dgm:presLayoutVars>
          <dgm:bulletEnabled val="1"/>
        </dgm:presLayoutVars>
      </dgm:prSet>
      <dgm:spPr/>
    </dgm:pt>
    <dgm:pt modelId="{B374781E-4EC3-4F36-88B0-90D35EF45DEF}" type="pres">
      <dgm:prSet presAssocID="{791456E4-F236-401B-98ED-7F25C7319C4E}" presName="FiveNodes_4_text" presStyleCnt="0">
        <dgm:presLayoutVars>
          <dgm:bulletEnabled val="1"/>
        </dgm:presLayoutVars>
      </dgm:prSet>
      <dgm:spPr/>
    </dgm:pt>
    <dgm:pt modelId="{891F7F6F-5DE4-450E-8514-DED9E10C8864}" type="pres">
      <dgm:prSet presAssocID="{791456E4-F236-401B-98ED-7F25C7319C4E}" presName="FiveNodes_5_text" presStyleCnt="0">
        <dgm:presLayoutVars>
          <dgm:bulletEnabled val="1"/>
        </dgm:presLayoutVars>
      </dgm:prSet>
      <dgm:spPr/>
    </dgm:pt>
  </dgm:ptLst>
  <dgm:cxnLst>
    <dgm:cxn modelId="{D0F85B3D-D498-4582-B8F9-D22520BCD158}" srcId="{791456E4-F236-401B-98ED-7F25C7319C4E}" destId="{B4829FF3-E1E2-4746-809B-8227EF164B67}" srcOrd="0" destOrd="0" parTransId="{86D5FD87-E79F-4859-8917-38638CAE5C3E}" sibTransId="{321700C0-FA87-46A0-A13E-D97ED35BBBEA}"/>
    <dgm:cxn modelId="{08BF5E36-3DBB-4407-88EE-33B0D324D3F8}" srcId="{791456E4-F236-401B-98ED-7F25C7319C4E}" destId="{5998D65C-DA78-4B9F-B860-530E6978ADC2}" srcOrd="1" destOrd="0" parTransId="{80A1E023-CE62-447D-81BC-C145D0A77E1C}" sibTransId="{150CA0D5-68A1-41DE-9F92-90F419FCE7BF}"/>
    <dgm:cxn modelId="{C3D43D91-FC81-44B7-8878-4964E8270EF9}" srcId="{791456E4-F236-401B-98ED-7F25C7319C4E}" destId="{C9FB27F4-90A4-488B-AB13-3CD5A3AABDD8}" srcOrd="2" destOrd="0" parTransId="{E339AAAA-DF3A-4EDA-987B-D0BA8172315B}" sibTransId="{D75041B5-133F-48FC-B0A2-0169398B2CAC}"/>
    <dgm:cxn modelId="{04CCAB70-4ED0-41D5-9E21-3A671CCE8DE4}" srcId="{791456E4-F236-401B-98ED-7F25C7319C4E}" destId="{DDA042C1-B854-467B-A190-224CE75392AF}" srcOrd="3" destOrd="0" parTransId="{8818B325-019D-46E6-85AB-19961634F9C1}" sibTransId="{72EB82D3-E317-49AC-ABDC-B49325F39F07}"/>
    <dgm:cxn modelId="{190A1E88-516F-4F7F-9890-C69B7D306BE5}" srcId="{791456E4-F236-401B-98ED-7F25C7319C4E}" destId="{56EEC3B9-CC0D-4795-AC6C-A42EA2F563FB}" srcOrd="4" destOrd="0" parTransId="{5603B274-DD36-4E4B-A2A6-60E3A6C35F03}" sibTransId="{CE436C80-F915-4F23-A7EC-4DA5FA3FAF6B}"/>
    <dgm:cxn modelId="{5B4E3863-9335-43B4-A2B6-15DDF51D6ABB}" type="presOf" srcId="{791456E4-F236-401B-98ED-7F25C7319C4E}" destId="{7608F57B-7B45-4E23-95AA-DF8D77852E7D}" srcOrd="0" destOrd="0" presId="urn:microsoft.com/office/officeart/2005/8/layout/vProcess5"/>
    <dgm:cxn modelId="{4C390C54-1502-4967-AE46-B35B7E0971FC}" type="presParOf" srcId="{7608F57B-7B45-4E23-95AA-DF8D77852E7D}" destId="{EE9C0D02-EE01-4CC9-98C5-7711785D2897}" srcOrd="0" destOrd="0" presId="urn:microsoft.com/office/officeart/2005/8/layout/vProcess5"/>
    <dgm:cxn modelId="{80A5701C-576C-4398-83BE-297ABD0338E3}" type="presParOf" srcId="{7608F57B-7B45-4E23-95AA-DF8D77852E7D}" destId="{F0CEF320-3D1F-4C46-A8B5-4DD4D708E79E}" srcOrd="1" destOrd="0" presId="urn:microsoft.com/office/officeart/2005/8/layout/vProcess5"/>
    <dgm:cxn modelId="{254C4959-FBAB-4EDE-A913-0D96E0B2617E}" type="presOf" srcId="{B4829FF3-E1E2-4746-809B-8227EF164B67}" destId="{F0CEF320-3D1F-4C46-A8B5-4DD4D708E79E}" srcOrd="0" destOrd="0" presId="urn:microsoft.com/office/officeart/2005/8/layout/vProcess5"/>
    <dgm:cxn modelId="{8493B7E6-5390-42F6-987C-B34DF403D82E}" type="presParOf" srcId="{7608F57B-7B45-4E23-95AA-DF8D77852E7D}" destId="{724F9902-B41C-4DED-9678-3B0095DA958D}" srcOrd="2" destOrd="0" presId="urn:microsoft.com/office/officeart/2005/8/layout/vProcess5"/>
    <dgm:cxn modelId="{32EEF4B0-0EE2-49F0-AC90-4F874CBD88CB}" type="presOf" srcId="{5998D65C-DA78-4B9F-B860-530E6978ADC2}" destId="{724F9902-B41C-4DED-9678-3B0095DA958D}" srcOrd="0" destOrd="0" presId="urn:microsoft.com/office/officeart/2005/8/layout/vProcess5"/>
    <dgm:cxn modelId="{9FE00802-102B-4EC7-89DD-1B228A7BDB5B}" type="presParOf" srcId="{7608F57B-7B45-4E23-95AA-DF8D77852E7D}" destId="{EE494212-F2B9-4B4A-884B-D9E83E49B21E}" srcOrd="3" destOrd="0" presId="urn:microsoft.com/office/officeart/2005/8/layout/vProcess5"/>
    <dgm:cxn modelId="{FD557709-52FA-4271-AE23-4AF250E80935}" type="presOf" srcId="{C9FB27F4-90A4-488B-AB13-3CD5A3AABDD8}" destId="{EE494212-F2B9-4B4A-884B-D9E83E49B21E}" srcOrd="0" destOrd="0" presId="urn:microsoft.com/office/officeart/2005/8/layout/vProcess5"/>
    <dgm:cxn modelId="{9316E4B4-C063-440B-9CF1-489999CD0DB5}" type="presParOf" srcId="{7608F57B-7B45-4E23-95AA-DF8D77852E7D}" destId="{38FFE77C-46E4-4D32-BF39-0980BDB2EEBC}" srcOrd="4" destOrd="0" presId="urn:microsoft.com/office/officeart/2005/8/layout/vProcess5"/>
    <dgm:cxn modelId="{9C4F32BD-84FE-4F85-B793-D31BEB4D45DD}" type="presOf" srcId="{DDA042C1-B854-467B-A190-224CE75392AF}" destId="{38FFE77C-46E4-4D32-BF39-0980BDB2EEBC}" srcOrd="0" destOrd="0" presId="urn:microsoft.com/office/officeart/2005/8/layout/vProcess5"/>
    <dgm:cxn modelId="{AEAD8BD3-E062-4549-A1BD-A791858BB026}" type="presParOf" srcId="{7608F57B-7B45-4E23-95AA-DF8D77852E7D}" destId="{5CFEE596-56EB-42F8-A85E-5664D7DB0A1B}" srcOrd="5" destOrd="0" presId="urn:microsoft.com/office/officeart/2005/8/layout/vProcess5"/>
    <dgm:cxn modelId="{13745F0D-BBE3-4001-9BC6-8C47A06D87BD}" type="presOf" srcId="{56EEC3B9-CC0D-4795-AC6C-A42EA2F563FB}" destId="{5CFEE596-56EB-42F8-A85E-5664D7DB0A1B}" srcOrd="0" destOrd="0" presId="urn:microsoft.com/office/officeart/2005/8/layout/vProcess5"/>
    <dgm:cxn modelId="{86AF07A3-E3CD-444B-891D-E4F79DD177B0}" type="presParOf" srcId="{7608F57B-7B45-4E23-95AA-DF8D77852E7D}" destId="{57ACB9D9-F8AD-4AAE-BB4C-CD2BB7E66BF4}" srcOrd="6" destOrd="0" presId="urn:microsoft.com/office/officeart/2005/8/layout/vProcess5"/>
    <dgm:cxn modelId="{733CCBF2-7544-4233-AEED-95E42BE8D534}" type="presOf" srcId="{321700C0-FA87-46A0-A13E-D97ED35BBBEA}" destId="{57ACB9D9-F8AD-4AAE-BB4C-CD2BB7E66BF4}" srcOrd="0" destOrd="0" presId="urn:microsoft.com/office/officeart/2005/8/layout/vProcess5"/>
    <dgm:cxn modelId="{252F14AA-A7DC-41F8-9DC9-7C889CBFCB02}" type="presParOf" srcId="{7608F57B-7B45-4E23-95AA-DF8D77852E7D}" destId="{994D474D-34C4-467E-9CDA-DB95E17005A7}" srcOrd="7" destOrd="0" presId="urn:microsoft.com/office/officeart/2005/8/layout/vProcess5"/>
    <dgm:cxn modelId="{8B3DD303-2585-4D86-A071-09E5597E47CD}" type="presOf" srcId="{150CA0D5-68A1-41DE-9F92-90F419FCE7BF}" destId="{994D474D-34C4-467E-9CDA-DB95E17005A7}" srcOrd="0" destOrd="0" presId="urn:microsoft.com/office/officeart/2005/8/layout/vProcess5"/>
    <dgm:cxn modelId="{4D72538A-C141-42F3-95D9-26E5E16A58E1}" type="presParOf" srcId="{7608F57B-7B45-4E23-95AA-DF8D77852E7D}" destId="{BFA1CF1D-DBDA-4DAC-9033-376F288279BA}" srcOrd="8" destOrd="0" presId="urn:microsoft.com/office/officeart/2005/8/layout/vProcess5"/>
    <dgm:cxn modelId="{422EDA6A-11E5-4754-91BA-3984EB991573}" type="presOf" srcId="{D75041B5-133F-48FC-B0A2-0169398B2CAC}" destId="{BFA1CF1D-DBDA-4DAC-9033-376F288279BA}" srcOrd="0" destOrd="0" presId="urn:microsoft.com/office/officeart/2005/8/layout/vProcess5"/>
    <dgm:cxn modelId="{C8C7C52D-764F-41F2-838E-17FD5DF538A2}" type="presParOf" srcId="{7608F57B-7B45-4E23-95AA-DF8D77852E7D}" destId="{B0C117E5-11BA-4E2C-930E-96B4D9517C63}" srcOrd="9" destOrd="0" presId="urn:microsoft.com/office/officeart/2005/8/layout/vProcess5"/>
    <dgm:cxn modelId="{DA0AB6A1-BACB-4521-AAA8-27624FF39C3D}" type="presOf" srcId="{72EB82D3-E317-49AC-ABDC-B49325F39F07}" destId="{B0C117E5-11BA-4E2C-930E-96B4D9517C63}" srcOrd="0" destOrd="0" presId="urn:microsoft.com/office/officeart/2005/8/layout/vProcess5"/>
    <dgm:cxn modelId="{F92F386A-A952-4095-9E6A-4BB36D39EF62}" type="presParOf" srcId="{7608F57B-7B45-4E23-95AA-DF8D77852E7D}" destId="{3698A9A1-5444-4D35-B4BE-EF25C62DBA4E}" srcOrd="10" destOrd="0" presId="urn:microsoft.com/office/officeart/2005/8/layout/vProcess5"/>
    <dgm:cxn modelId="{12CD1B9B-5321-4897-87BD-C99F931C7CDA}" type="presOf" srcId="{B4829FF3-E1E2-4746-809B-8227EF164B67}" destId="{3698A9A1-5444-4D35-B4BE-EF25C62DBA4E}" srcOrd="1" destOrd="0" presId="urn:microsoft.com/office/officeart/2005/8/layout/vProcess5"/>
    <dgm:cxn modelId="{4745E140-F667-4FD5-870C-937D9225F3E1}" type="presParOf" srcId="{7608F57B-7B45-4E23-95AA-DF8D77852E7D}" destId="{33D8DB37-F182-4D09-BAC0-9C93E179E4AE}" srcOrd="11" destOrd="0" presId="urn:microsoft.com/office/officeart/2005/8/layout/vProcess5"/>
    <dgm:cxn modelId="{080CEBE7-868B-44CE-9C8B-4919D3364A69}" type="presOf" srcId="{5998D65C-DA78-4B9F-B860-530E6978ADC2}" destId="{33D8DB37-F182-4D09-BAC0-9C93E179E4AE}" srcOrd="1" destOrd="0" presId="urn:microsoft.com/office/officeart/2005/8/layout/vProcess5"/>
    <dgm:cxn modelId="{AB7389A3-267F-4F31-A5CE-9B068014E1E1}" type="presParOf" srcId="{7608F57B-7B45-4E23-95AA-DF8D77852E7D}" destId="{F6681C63-9C3B-43B2-9F24-05685F153A35}" srcOrd="12" destOrd="0" presId="urn:microsoft.com/office/officeart/2005/8/layout/vProcess5"/>
    <dgm:cxn modelId="{262A1DBA-DD34-41DA-855F-35FC8B602A48}" type="presOf" srcId="{C9FB27F4-90A4-488B-AB13-3CD5A3AABDD8}" destId="{F6681C63-9C3B-43B2-9F24-05685F153A35}" srcOrd="1" destOrd="0" presId="urn:microsoft.com/office/officeart/2005/8/layout/vProcess5"/>
    <dgm:cxn modelId="{87F0AE4E-6A0F-4606-929E-6D04A6E22122}" type="presParOf" srcId="{7608F57B-7B45-4E23-95AA-DF8D77852E7D}" destId="{B374781E-4EC3-4F36-88B0-90D35EF45DEF}" srcOrd="13" destOrd="0" presId="urn:microsoft.com/office/officeart/2005/8/layout/vProcess5"/>
    <dgm:cxn modelId="{BC17D238-3CC1-4F75-8BAE-5FAF3CCBC494}" type="presOf" srcId="{DDA042C1-B854-467B-A190-224CE75392AF}" destId="{B374781E-4EC3-4F36-88B0-90D35EF45DEF}" srcOrd="1" destOrd="0" presId="urn:microsoft.com/office/officeart/2005/8/layout/vProcess5"/>
    <dgm:cxn modelId="{59233BAB-08C2-4DB1-88F0-181AE2BDA5CF}" type="presParOf" srcId="{7608F57B-7B45-4E23-95AA-DF8D77852E7D}" destId="{891F7F6F-5DE4-450E-8514-DED9E10C8864}" srcOrd="14" destOrd="0" presId="urn:microsoft.com/office/officeart/2005/8/layout/vProcess5"/>
    <dgm:cxn modelId="{F6BFDD8E-E172-4564-AA91-C715D6EFC066}" type="presOf" srcId="{56EEC3B9-CC0D-4795-AC6C-A42EA2F563FB}" destId="{891F7F6F-5DE4-450E-8514-DED9E10C8864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27B74EB-09D3-4BD2-9EEB-4A848EDF413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46791BF-AD4B-49C4-B700-DE4AE24FA4D1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母亲一直在为他购买非处方抗组胺药（但他们不确定他是否服用）。</a:t>
          </a:r>
          <a:endParaRPr lang="en-US" dirty="0"/>
        </a:p>
      </dgm:t>
    </dgm:pt>
    <dgm:pt modelId="{80910426-56C7-4293-9FD2-70803AD20D3B}" cxnId="{E0C0F4EC-2202-4AE0-90C0-D638D162D4A4}" type="parTrans">
      <dgm:prSet/>
      <dgm:spPr/>
      <dgm:t>
        <a:bodyPr/>
        <a:lstStyle/>
        <a:p>
          <a:endParaRPr lang="en-US"/>
        </a:p>
      </dgm:t>
    </dgm:pt>
    <dgm:pt modelId="{85432105-1E75-4AD0-BFAD-D7DC44D05255}" cxnId="{E0C0F4EC-2202-4AE0-90C0-D638D162D4A4}" type="sibTrans">
      <dgm:prSet/>
      <dgm:spPr/>
      <dgm:t>
        <a:bodyPr/>
        <a:lstStyle/>
        <a:p>
          <a:endParaRPr lang="en-US"/>
        </a:p>
      </dgm:t>
    </dgm:pt>
    <dgm:pt modelId="{CD383BAC-6FA1-48D9-AC9B-C920B18D938B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母亲小时候患有湿疹和花粉症。</a:t>
          </a:r>
          <a:endParaRPr lang="en-US" dirty="0"/>
        </a:p>
      </dgm:t>
    </dgm:pt>
    <dgm:pt modelId="{FF5A4CDD-E1A6-4430-99F0-6F9E5B489204}" cxnId="{C5715A67-06AE-4FE5-93D5-1EAFEBFC8DF7}" type="parTrans">
      <dgm:prSet/>
      <dgm:spPr/>
      <dgm:t>
        <a:bodyPr/>
        <a:lstStyle/>
        <a:p>
          <a:endParaRPr lang="en-US"/>
        </a:p>
      </dgm:t>
    </dgm:pt>
    <dgm:pt modelId="{CF143D47-6F17-4AF1-9E2E-79C986004076}" cxnId="{C5715A67-06AE-4FE5-93D5-1EAFEBFC8DF7}" type="sibTrans">
      <dgm:prSet/>
      <dgm:spPr/>
      <dgm:t>
        <a:bodyPr/>
        <a:lstStyle/>
        <a:p>
          <a:endParaRPr lang="en-US"/>
        </a:p>
      </dgm:t>
    </dgm:pt>
    <dgm:pt modelId="{B257E5A3-697C-4578-A63E-5BEBE89659C9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他们住在镇边上，房屋对面便是田野。</a:t>
          </a:r>
          <a:endParaRPr lang="en-US" dirty="0"/>
        </a:p>
      </dgm:t>
    </dgm:pt>
    <dgm:pt modelId="{5DC160A9-22D5-41D7-A93A-0A86B346AB1E}" cxnId="{B2F44A20-74BD-4B30-A120-994C97391E22}" type="parTrans">
      <dgm:prSet/>
      <dgm:spPr/>
      <dgm:t>
        <a:bodyPr/>
        <a:lstStyle/>
        <a:p>
          <a:endParaRPr lang="en-US"/>
        </a:p>
      </dgm:t>
    </dgm:pt>
    <dgm:pt modelId="{001446F9-DFC9-4738-A7BE-DDBBAE0D06DD}" cxnId="{B2F44A20-74BD-4B30-A120-994C97391E22}" type="sibTrans">
      <dgm:prSet/>
      <dgm:spPr/>
      <dgm:t>
        <a:bodyPr/>
        <a:lstStyle/>
        <a:p>
          <a:endParaRPr lang="en-US"/>
        </a:p>
      </dgm:t>
    </dgm:pt>
    <dgm:pt modelId="{87D40387-59DB-4E3E-9C02-F599904F2435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父母双方都不吸烟。</a:t>
          </a:r>
          <a:endParaRPr lang="en-US" dirty="0"/>
        </a:p>
      </dgm:t>
    </dgm:pt>
    <dgm:pt modelId="{F075F042-AB66-47E2-9A14-3AE78A2A9ADF}" cxnId="{B1E06562-AA36-4E84-B49A-3DAD927EB1F8}" type="parTrans">
      <dgm:prSet/>
      <dgm:spPr/>
      <dgm:t>
        <a:bodyPr/>
        <a:lstStyle/>
        <a:p>
          <a:endParaRPr lang="en-US"/>
        </a:p>
      </dgm:t>
    </dgm:pt>
    <dgm:pt modelId="{33BD97CD-76F9-4D4F-AC9A-2441CBA20641}" cxnId="{B1E06562-AA36-4E84-B49A-3DAD927EB1F8}" type="sibTrans">
      <dgm:prSet/>
      <dgm:spPr/>
      <dgm:t>
        <a:bodyPr/>
        <a:lstStyle/>
        <a:p>
          <a:endParaRPr lang="en-US"/>
        </a:p>
      </dgm:t>
    </dgm:pt>
    <dgm:pt modelId="{E52D555B-889A-4C69-ACAC-37748FE5C1F5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他们注意到，尽管利亚姆全年都有轻微症状，但过去三周症状明显加重。</a:t>
          </a:r>
          <a:endParaRPr lang="en-GB" altLang="zh-CN" dirty="0"/>
        </a:p>
        <a:p>
          <a:r>
            <a:rPr lang="zh-CN" altLang="en-US" dirty="0"/>
            <a:t>他似乎没有精力踢足球，整体显得无精打采。</a:t>
          </a:r>
          <a:endParaRPr lang="en-US" dirty="0"/>
        </a:p>
      </dgm:t>
    </dgm:pt>
    <dgm:pt modelId="{12455E05-936B-4D7E-8DEB-419DC86F16A4}" cxnId="{FAC38B01-207D-4AE0-8519-A8CF04037E5C}" type="parTrans">
      <dgm:prSet/>
      <dgm:spPr/>
      <dgm:t>
        <a:bodyPr/>
        <a:lstStyle/>
        <a:p>
          <a:endParaRPr lang="en-US"/>
        </a:p>
      </dgm:t>
    </dgm:pt>
    <dgm:pt modelId="{081C3B1C-80C6-43FD-99D7-BD02248AC188}" cxnId="{FAC38B01-207D-4AE0-8519-A8CF04037E5C}" type="sibTrans">
      <dgm:prSet/>
      <dgm:spPr/>
      <dgm:t>
        <a:bodyPr/>
        <a:lstStyle/>
        <a:p>
          <a:endParaRPr lang="en-US"/>
        </a:p>
      </dgm:t>
    </dgm:pt>
    <dgm:pt modelId="{0D0E0DE7-FD70-46A0-8F6F-68676AB5C283}">
      <dgm:prSet/>
      <dgm:spPr>
        <a:solidFill>
          <a:srgbClr val="017973"/>
        </a:solidFill>
      </dgm:spPr>
      <dgm:t>
        <a:bodyPr/>
        <a:lstStyle/>
        <a:p>
          <a:r>
            <a:rPr lang="zh-CN" altLang="en-US" dirty="0"/>
            <a:t>利亚姆的妈妈还注意到他咳嗽得很厉害。</a:t>
          </a:r>
          <a:endParaRPr lang="en-US" dirty="0"/>
        </a:p>
      </dgm:t>
    </dgm:pt>
    <dgm:pt modelId="{83357BA4-48C4-49DF-9664-EE3BFF813FAB}" cxnId="{D9D0EF4C-BDCA-41CC-975F-7076345893B6}" type="parTrans">
      <dgm:prSet/>
      <dgm:spPr/>
      <dgm:t>
        <a:bodyPr/>
        <a:lstStyle/>
        <a:p>
          <a:endParaRPr lang="en-US"/>
        </a:p>
      </dgm:t>
    </dgm:pt>
    <dgm:pt modelId="{69851371-6394-4B1B-ADFE-2DFAD05EE17C}" cxnId="{D9D0EF4C-BDCA-41CC-975F-7076345893B6}" type="sibTrans">
      <dgm:prSet/>
      <dgm:spPr/>
      <dgm:t>
        <a:bodyPr/>
        <a:lstStyle/>
        <a:p>
          <a:endParaRPr lang="en-US"/>
        </a:p>
      </dgm:t>
    </dgm:pt>
    <dgm:pt modelId="{806CFF42-B52B-44E4-9ACB-3F3481A8F4E8}" type="pres">
      <dgm:prSet presAssocID="{627B74EB-09D3-4BD2-9EEB-4A848EDF4130}" presName="linear" presStyleCnt="0">
        <dgm:presLayoutVars>
          <dgm:animLvl val="lvl"/>
          <dgm:resizeHandles val="exact"/>
        </dgm:presLayoutVars>
      </dgm:prSet>
      <dgm:spPr/>
    </dgm:pt>
    <dgm:pt modelId="{E90FEC48-9661-4292-A600-2A2F5B925341}" type="pres">
      <dgm:prSet presAssocID="{846791BF-AD4B-49C4-B700-DE4AE24FA4D1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494ED636-5108-4FF7-9965-8D0290429FA5}" type="pres">
      <dgm:prSet presAssocID="{85432105-1E75-4AD0-BFAD-D7DC44D05255}" presName="spacer" presStyleCnt="0"/>
      <dgm:spPr/>
    </dgm:pt>
    <dgm:pt modelId="{487DFB31-FEB7-4613-A95C-F446ABB88647}" type="pres">
      <dgm:prSet presAssocID="{CD383BAC-6FA1-48D9-AC9B-C920B18D938B}" presName="parentText" presStyleLbl="node1" presStyleIdx="1" presStyleCnt="6" custLinFactNeighborX="906">
        <dgm:presLayoutVars>
          <dgm:chMax val="0"/>
          <dgm:bulletEnabled val="1"/>
        </dgm:presLayoutVars>
      </dgm:prSet>
      <dgm:spPr/>
    </dgm:pt>
    <dgm:pt modelId="{5380E285-812E-49C2-9020-3AFA41C25BF6}" type="pres">
      <dgm:prSet presAssocID="{CF143D47-6F17-4AF1-9E2E-79C986004076}" presName="spacer" presStyleCnt="0"/>
      <dgm:spPr/>
    </dgm:pt>
    <dgm:pt modelId="{46D95FD7-6A32-45B6-A580-04903A7E35C0}" type="pres">
      <dgm:prSet presAssocID="{B257E5A3-697C-4578-A63E-5BEBE89659C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51C691A3-CF4E-4527-9DCB-0D3ADC401C89}" type="pres">
      <dgm:prSet presAssocID="{001446F9-DFC9-4738-A7BE-DDBBAE0D06DD}" presName="spacer" presStyleCnt="0"/>
      <dgm:spPr/>
    </dgm:pt>
    <dgm:pt modelId="{C8785DF7-0FF6-48F1-A8B9-AEAE6A6113D1}" type="pres">
      <dgm:prSet presAssocID="{87D40387-59DB-4E3E-9C02-F599904F2435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D5C5AE86-B6CA-462D-8F57-E0A804CADB8B}" type="pres">
      <dgm:prSet presAssocID="{33BD97CD-76F9-4D4F-AC9A-2441CBA20641}" presName="spacer" presStyleCnt="0"/>
      <dgm:spPr/>
    </dgm:pt>
    <dgm:pt modelId="{86ECBF9A-A963-410B-8D97-37209BAA6674}" type="pres">
      <dgm:prSet presAssocID="{E52D555B-889A-4C69-ACAC-37748FE5C1F5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1570102F-650E-4C8B-98CF-2EB943709D16}" type="pres">
      <dgm:prSet presAssocID="{081C3B1C-80C6-43FD-99D7-BD02248AC188}" presName="spacer" presStyleCnt="0"/>
      <dgm:spPr/>
    </dgm:pt>
    <dgm:pt modelId="{0EB033C2-C2EF-4E0E-A1D4-9A97589FC9EB}" type="pres">
      <dgm:prSet presAssocID="{0D0E0DE7-FD70-46A0-8F6F-68676AB5C283}" presName="parentText" presStyleLbl="node1" presStyleIdx="5" presStyleCnt="6">
        <dgm:presLayoutVars>
          <dgm:chMax val="0"/>
          <dgm:bulletEnabled val="1"/>
        </dgm:presLayoutVars>
      </dgm:prSet>
      <dgm:spPr/>
    </dgm:pt>
  </dgm:ptLst>
  <dgm:cxnLst>
    <dgm:cxn modelId="{FAC38B01-207D-4AE0-8519-A8CF04037E5C}" srcId="{627B74EB-09D3-4BD2-9EEB-4A848EDF4130}" destId="{E52D555B-889A-4C69-ACAC-37748FE5C1F5}" srcOrd="4" destOrd="0" parTransId="{12455E05-936B-4D7E-8DEB-419DC86F16A4}" sibTransId="{081C3B1C-80C6-43FD-99D7-BD02248AC188}"/>
    <dgm:cxn modelId="{7EBA1809-1E02-4D96-B39F-6E8E387162C1}" type="presOf" srcId="{CD383BAC-6FA1-48D9-AC9B-C920B18D938B}" destId="{487DFB31-FEB7-4613-A95C-F446ABB88647}" srcOrd="0" destOrd="0" presId="urn:microsoft.com/office/officeart/2005/8/layout/vList2"/>
    <dgm:cxn modelId="{B2F44A20-74BD-4B30-A120-994C97391E22}" srcId="{627B74EB-09D3-4BD2-9EEB-4A848EDF4130}" destId="{B257E5A3-697C-4578-A63E-5BEBE89659C9}" srcOrd="2" destOrd="0" parTransId="{5DC160A9-22D5-41D7-A93A-0A86B346AB1E}" sibTransId="{001446F9-DFC9-4738-A7BE-DDBBAE0D06DD}"/>
    <dgm:cxn modelId="{B1E06562-AA36-4E84-B49A-3DAD927EB1F8}" srcId="{627B74EB-09D3-4BD2-9EEB-4A848EDF4130}" destId="{87D40387-59DB-4E3E-9C02-F599904F2435}" srcOrd="3" destOrd="0" parTransId="{F075F042-AB66-47E2-9A14-3AE78A2A9ADF}" sibTransId="{33BD97CD-76F9-4D4F-AC9A-2441CBA20641}"/>
    <dgm:cxn modelId="{FADC3466-3CE8-40B4-AFBF-2C537F7DBFC6}" type="presOf" srcId="{B257E5A3-697C-4578-A63E-5BEBE89659C9}" destId="{46D95FD7-6A32-45B6-A580-04903A7E35C0}" srcOrd="0" destOrd="0" presId="urn:microsoft.com/office/officeart/2005/8/layout/vList2"/>
    <dgm:cxn modelId="{C5715A67-06AE-4FE5-93D5-1EAFEBFC8DF7}" srcId="{627B74EB-09D3-4BD2-9EEB-4A848EDF4130}" destId="{CD383BAC-6FA1-48D9-AC9B-C920B18D938B}" srcOrd="1" destOrd="0" parTransId="{FF5A4CDD-E1A6-4430-99F0-6F9E5B489204}" sibTransId="{CF143D47-6F17-4AF1-9E2E-79C986004076}"/>
    <dgm:cxn modelId="{039CAD68-A077-473D-A1E0-B9562C2B618A}" type="presOf" srcId="{87D40387-59DB-4E3E-9C02-F599904F2435}" destId="{C8785DF7-0FF6-48F1-A8B9-AEAE6A6113D1}" srcOrd="0" destOrd="0" presId="urn:microsoft.com/office/officeart/2005/8/layout/vList2"/>
    <dgm:cxn modelId="{D9D0EF4C-BDCA-41CC-975F-7076345893B6}" srcId="{627B74EB-09D3-4BD2-9EEB-4A848EDF4130}" destId="{0D0E0DE7-FD70-46A0-8F6F-68676AB5C283}" srcOrd="5" destOrd="0" parTransId="{83357BA4-48C4-49DF-9664-EE3BFF813FAB}" sibTransId="{69851371-6394-4B1B-ADFE-2DFAD05EE17C}"/>
    <dgm:cxn modelId="{AFE1CC8B-000E-4A55-A028-542FB513106F}" type="presOf" srcId="{0D0E0DE7-FD70-46A0-8F6F-68676AB5C283}" destId="{0EB033C2-C2EF-4E0E-A1D4-9A97589FC9EB}" srcOrd="0" destOrd="0" presId="urn:microsoft.com/office/officeart/2005/8/layout/vList2"/>
    <dgm:cxn modelId="{487F5A9A-1174-4571-9128-764C32EF358F}" type="presOf" srcId="{846791BF-AD4B-49C4-B700-DE4AE24FA4D1}" destId="{E90FEC48-9661-4292-A600-2A2F5B925341}" srcOrd="0" destOrd="0" presId="urn:microsoft.com/office/officeart/2005/8/layout/vList2"/>
    <dgm:cxn modelId="{D2C6F6B4-9EBA-418B-8C2B-2B52B4647979}" type="presOf" srcId="{E52D555B-889A-4C69-ACAC-37748FE5C1F5}" destId="{86ECBF9A-A963-410B-8D97-37209BAA6674}" srcOrd="0" destOrd="0" presId="urn:microsoft.com/office/officeart/2005/8/layout/vList2"/>
    <dgm:cxn modelId="{3F9014E3-9E1B-4DF2-84CC-DB642696FDAF}" type="presOf" srcId="{627B74EB-09D3-4BD2-9EEB-4A848EDF4130}" destId="{806CFF42-B52B-44E4-9ACB-3F3481A8F4E8}" srcOrd="0" destOrd="0" presId="urn:microsoft.com/office/officeart/2005/8/layout/vList2"/>
    <dgm:cxn modelId="{E0C0F4EC-2202-4AE0-90C0-D638D162D4A4}" srcId="{627B74EB-09D3-4BD2-9EEB-4A848EDF4130}" destId="{846791BF-AD4B-49C4-B700-DE4AE24FA4D1}" srcOrd="0" destOrd="0" parTransId="{80910426-56C7-4293-9FD2-70803AD20D3B}" sibTransId="{85432105-1E75-4AD0-BFAD-D7DC44D05255}"/>
    <dgm:cxn modelId="{57D09898-7017-47C6-B1AA-FD323536B1FE}" type="presParOf" srcId="{806CFF42-B52B-44E4-9ACB-3F3481A8F4E8}" destId="{E90FEC48-9661-4292-A600-2A2F5B925341}" srcOrd="0" destOrd="0" presId="urn:microsoft.com/office/officeart/2005/8/layout/vList2"/>
    <dgm:cxn modelId="{1FF623A1-1AE7-49D1-A519-97990D3A88F4}" type="presParOf" srcId="{806CFF42-B52B-44E4-9ACB-3F3481A8F4E8}" destId="{494ED636-5108-4FF7-9965-8D0290429FA5}" srcOrd="1" destOrd="0" presId="urn:microsoft.com/office/officeart/2005/8/layout/vList2"/>
    <dgm:cxn modelId="{5070200C-F252-48D9-8EC0-431FA586905E}" type="presParOf" srcId="{806CFF42-B52B-44E4-9ACB-3F3481A8F4E8}" destId="{487DFB31-FEB7-4613-A95C-F446ABB88647}" srcOrd="2" destOrd="0" presId="urn:microsoft.com/office/officeart/2005/8/layout/vList2"/>
    <dgm:cxn modelId="{644F3F02-6C11-4BD6-9BF4-E4BE4B385531}" type="presParOf" srcId="{806CFF42-B52B-44E4-9ACB-3F3481A8F4E8}" destId="{5380E285-812E-49C2-9020-3AFA41C25BF6}" srcOrd="3" destOrd="0" presId="urn:microsoft.com/office/officeart/2005/8/layout/vList2"/>
    <dgm:cxn modelId="{5B9BF487-E07E-49A6-9BDB-9DF972FE50D6}" type="presParOf" srcId="{806CFF42-B52B-44E4-9ACB-3F3481A8F4E8}" destId="{46D95FD7-6A32-45B6-A580-04903A7E35C0}" srcOrd="4" destOrd="0" presId="urn:microsoft.com/office/officeart/2005/8/layout/vList2"/>
    <dgm:cxn modelId="{5EA9349E-9713-4FCE-AD13-F69DCEDCADF9}" type="presParOf" srcId="{806CFF42-B52B-44E4-9ACB-3F3481A8F4E8}" destId="{51C691A3-CF4E-4527-9DCB-0D3ADC401C89}" srcOrd="5" destOrd="0" presId="urn:microsoft.com/office/officeart/2005/8/layout/vList2"/>
    <dgm:cxn modelId="{56DADD40-F846-49DA-8348-23F6B5BC4587}" type="presParOf" srcId="{806CFF42-B52B-44E4-9ACB-3F3481A8F4E8}" destId="{C8785DF7-0FF6-48F1-A8B9-AEAE6A6113D1}" srcOrd="6" destOrd="0" presId="urn:microsoft.com/office/officeart/2005/8/layout/vList2"/>
    <dgm:cxn modelId="{145B48F3-4723-411B-A693-78F20B51BBC3}" type="presParOf" srcId="{806CFF42-B52B-44E4-9ACB-3F3481A8F4E8}" destId="{D5C5AE86-B6CA-462D-8F57-E0A804CADB8B}" srcOrd="7" destOrd="0" presId="urn:microsoft.com/office/officeart/2005/8/layout/vList2"/>
    <dgm:cxn modelId="{777C25D3-B783-4088-BEC1-13DCC391B749}" type="presParOf" srcId="{806CFF42-B52B-44E4-9ACB-3F3481A8F4E8}" destId="{86ECBF9A-A963-410B-8D97-37209BAA6674}" srcOrd="8" destOrd="0" presId="urn:microsoft.com/office/officeart/2005/8/layout/vList2"/>
    <dgm:cxn modelId="{25692344-DDFC-42DA-B139-D0A24E0A07E8}" type="presParOf" srcId="{806CFF42-B52B-44E4-9ACB-3F3481A8F4E8}" destId="{1570102F-650E-4C8B-98CF-2EB943709D16}" srcOrd="9" destOrd="0" presId="urn:microsoft.com/office/officeart/2005/8/layout/vList2"/>
    <dgm:cxn modelId="{F5F19B05-311D-481A-8EDC-CBA7B8931BB6}" type="presParOf" srcId="{806CFF42-B52B-44E4-9ACB-3F3481A8F4E8}" destId="{0EB033C2-C2EF-4E0E-A1D4-9A97589FC9EB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FF860A-68A0-4CEE-888E-A78DB3B1496B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02211F9-E7B0-493F-968D-2E02375F9C71}">
      <dgm:prSet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你向利亚姆及其父母解释，利亚姆似乎患有</a:t>
          </a:r>
          <a:endParaRPr lang="en-GB" dirty="0">
            <a:latin typeface="Arial" panose="020B0604020202090204" pitchFamily="34" charset="0"/>
            <a:cs typeface="Arial" panose="020B0604020202090204" pitchFamily="34" charset="0"/>
          </a:endParaRPr>
        </a:p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常年性过敏性鼻炎（可能由尘螨引起），现在又出现了</a:t>
          </a:r>
          <a:endParaRPr lang="en-GB" dirty="0">
            <a:latin typeface="Arial" panose="020B0604020202090204" pitchFamily="34" charset="0"/>
            <a:cs typeface="Arial" panose="020B0604020202090204" pitchFamily="34" charset="0"/>
          </a:endParaRPr>
        </a:p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季节性过敏性鼻炎，很可能是草花粉所致。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2699C537-15A8-4271-BA68-450EB11F6602}" cxnId="{8CDA424E-A8A4-4A9F-8500-337D2153A22E}" type="parTrans">
      <dgm:prSet/>
      <dgm:spPr/>
      <dgm:t>
        <a:bodyPr/>
        <a:lstStyle/>
        <a:p>
          <a:endParaRPr lang="en-US"/>
        </a:p>
      </dgm:t>
    </dgm:pt>
    <dgm:pt modelId="{082984BD-E1ED-43D9-9D5D-7D8463636778}" cxnId="{8CDA424E-A8A4-4A9F-8500-337D2153A22E}" type="sibTrans">
      <dgm:prSet/>
      <dgm:spPr/>
      <dgm:t>
        <a:bodyPr/>
        <a:lstStyle/>
        <a:p>
          <a:endParaRPr lang="en-US"/>
        </a:p>
      </dgm:t>
    </dgm:pt>
    <dgm:pt modelId="{4C9F162B-3F98-4FB7-834C-92CB7A8499D2}">
      <dgm:prSet/>
      <dgm:spPr/>
      <dgm:t>
        <a:bodyPr/>
        <a:lstStyle/>
        <a:p>
          <a:pPr>
            <a:lnSpc>
              <a:spcPct val="100000"/>
            </a:lnSpc>
          </a:pP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这导致他出现鼻塞、鼻后滴流（引发咳嗽）以及耳膜后积液（导致听力下降）的症状。这些问题综合影响了他的睡眠质量，使他丧失了“精力充沛”的状态。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81A6A0CD-ACD1-45FC-8842-0981AD8C3152}" cxnId="{138C8F08-780A-463E-9207-C100ADC4AD53}" type="parTrans">
      <dgm:prSet/>
      <dgm:spPr/>
      <dgm:t>
        <a:bodyPr/>
        <a:lstStyle/>
        <a:p>
          <a:endParaRPr lang="en-US"/>
        </a:p>
      </dgm:t>
    </dgm:pt>
    <dgm:pt modelId="{4EB3325B-4A9B-4889-B3A8-D3540CD61563}" cxnId="{138C8F08-780A-463E-9207-C100ADC4AD53}" type="sibTrans">
      <dgm:prSet/>
      <dgm:spPr/>
      <dgm:t>
        <a:bodyPr/>
        <a:lstStyle/>
        <a:p>
          <a:endParaRPr lang="en-US"/>
        </a:p>
      </dgm:t>
    </dgm:pt>
    <dgm:pt modelId="{D98D4C66-0E08-4A2C-AE69-20AEF842F5D5}" type="pres">
      <dgm:prSet presAssocID="{70FF860A-68A0-4CEE-888E-A78DB3B1496B}" presName="root" presStyleCnt="0">
        <dgm:presLayoutVars>
          <dgm:dir/>
          <dgm:resizeHandles val="exact"/>
        </dgm:presLayoutVars>
      </dgm:prSet>
      <dgm:spPr/>
    </dgm:pt>
    <dgm:pt modelId="{2865D8FA-FAB5-4FA8-B64E-2F03EAAE2829}" type="pres">
      <dgm:prSet presAssocID="{A02211F9-E7B0-493F-968D-2E02375F9C71}" presName="compNode" presStyleCnt="0"/>
      <dgm:spPr/>
    </dgm:pt>
    <dgm:pt modelId="{01B183A7-F8F2-45A4-BD29-C6F4FE65C6A3}" type="pres">
      <dgm:prSet presAssocID="{A02211F9-E7B0-493F-968D-2E02375F9C71}" presName="bgRect" presStyleLbl="bgShp" presStyleIdx="0" presStyleCnt="2"/>
      <dgm:spPr/>
    </dgm:pt>
    <dgm:pt modelId="{433C4547-EA3F-487A-B6FE-32A146EFB944}" type="pres">
      <dgm:prSet presAssocID="{A02211F9-E7B0-493F-968D-2E02375F9C71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</dgm:pt>
    <dgm:pt modelId="{BE1E1945-A282-4E8B-9E76-D2C824422337}" type="pres">
      <dgm:prSet presAssocID="{A02211F9-E7B0-493F-968D-2E02375F9C71}" presName="spaceRect" presStyleCnt="0"/>
      <dgm:spPr/>
    </dgm:pt>
    <dgm:pt modelId="{4A6C5DFC-1E1A-4284-9017-32EC0C39C26C}" type="pres">
      <dgm:prSet presAssocID="{A02211F9-E7B0-493F-968D-2E02375F9C71}" presName="parTx" presStyleLbl="revTx" presStyleIdx="0" presStyleCnt="2">
        <dgm:presLayoutVars>
          <dgm:chMax val="0"/>
          <dgm:chPref val="0"/>
        </dgm:presLayoutVars>
      </dgm:prSet>
      <dgm:spPr/>
    </dgm:pt>
    <dgm:pt modelId="{8319BA4F-C003-40D1-91A3-F92D32CE325E}" type="pres">
      <dgm:prSet presAssocID="{082984BD-E1ED-43D9-9D5D-7D8463636778}" presName="sibTrans" presStyleCnt="0"/>
      <dgm:spPr/>
    </dgm:pt>
    <dgm:pt modelId="{5A983E7E-EE66-47BA-98EF-08996CB2E47B}" type="pres">
      <dgm:prSet presAssocID="{4C9F162B-3F98-4FB7-834C-92CB7A8499D2}" presName="compNode" presStyleCnt="0"/>
      <dgm:spPr/>
    </dgm:pt>
    <dgm:pt modelId="{25D5F1A6-5AF2-4A75-9895-D15B92E7545A}" type="pres">
      <dgm:prSet presAssocID="{4C9F162B-3F98-4FB7-834C-92CB7A8499D2}" presName="bgRect" presStyleLbl="bgShp" presStyleIdx="1" presStyleCnt="2"/>
      <dgm:spPr/>
    </dgm:pt>
    <dgm:pt modelId="{BAFF1DA2-8D22-45E5-9C0C-CA88E247C8C0}" type="pres">
      <dgm:prSet presAssocID="{4C9F162B-3F98-4FB7-834C-92CB7A8499D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</dgm:pt>
    <dgm:pt modelId="{EDA8BF88-0CF7-4236-9C98-F9062E635C5D}" type="pres">
      <dgm:prSet presAssocID="{4C9F162B-3F98-4FB7-834C-92CB7A8499D2}" presName="spaceRect" presStyleCnt="0"/>
      <dgm:spPr/>
    </dgm:pt>
    <dgm:pt modelId="{9DEAA8DC-374A-494B-BD8C-D178A9711F94}" type="pres">
      <dgm:prSet presAssocID="{4C9F162B-3F98-4FB7-834C-92CB7A8499D2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138C8F08-780A-463E-9207-C100ADC4AD53}" srcId="{70FF860A-68A0-4CEE-888E-A78DB3B1496B}" destId="{4C9F162B-3F98-4FB7-834C-92CB7A8499D2}" srcOrd="1" destOrd="0" parTransId="{81A6A0CD-ACD1-45FC-8842-0981AD8C3152}" sibTransId="{4EB3325B-4A9B-4889-B3A8-D3540CD61563}"/>
    <dgm:cxn modelId="{237BE623-4936-4849-8E3A-F1A28D42AACB}" type="presOf" srcId="{4C9F162B-3F98-4FB7-834C-92CB7A8499D2}" destId="{9DEAA8DC-374A-494B-BD8C-D178A9711F94}" srcOrd="0" destOrd="0" presId="urn:microsoft.com/office/officeart/2018/2/layout/IconVerticalSolidList"/>
    <dgm:cxn modelId="{927DDA47-3066-46D5-9A44-771D303F7D75}" type="presOf" srcId="{70FF860A-68A0-4CEE-888E-A78DB3B1496B}" destId="{D98D4C66-0E08-4A2C-AE69-20AEF842F5D5}" srcOrd="0" destOrd="0" presId="urn:microsoft.com/office/officeart/2018/2/layout/IconVerticalSolidList"/>
    <dgm:cxn modelId="{8CDA424E-A8A4-4A9F-8500-337D2153A22E}" srcId="{70FF860A-68A0-4CEE-888E-A78DB3B1496B}" destId="{A02211F9-E7B0-493F-968D-2E02375F9C71}" srcOrd="0" destOrd="0" parTransId="{2699C537-15A8-4271-BA68-450EB11F6602}" sibTransId="{082984BD-E1ED-43D9-9D5D-7D8463636778}"/>
    <dgm:cxn modelId="{EFAA7179-ED64-4FF7-A731-91D67B958353}" type="presOf" srcId="{A02211F9-E7B0-493F-968D-2E02375F9C71}" destId="{4A6C5DFC-1E1A-4284-9017-32EC0C39C26C}" srcOrd="0" destOrd="0" presId="urn:microsoft.com/office/officeart/2018/2/layout/IconVerticalSolidList"/>
    <dgm:cxn modelId="{115AA9B1-A0D9-49A8-88DB-AF638A86E76B}" type="presParOf" srcId="{D98D4C66-0E08-4A2C-AE69-20AEF842F5D5}" destId="{2865D8FA-FAB5-4FA8-B64E-2F03EAAE2829}" srcOrd="0" destOrd="0" presId="urn:microsoft.com/office/officeart/2018/2/layout/IconVerticalSolidList"/>
    <dgm:cxn modelId="{E679FE83-E57E-4FD1-8C0D-044FB1728B60}" type="presParOf" srcId="{2865D8FA-FAB5-4FA8-B64E-2F03EAAE2829}" destId="{01B183A7-F8F2-45A4-BD29-C6F4FE65C6A3}" srcOrd="0" destOrd="0" presId="urn:microsoft.com/office/officeart/2018/2/layout/IconVerticalSolidList"/>
    <dgm:cxn modelId="{7FC488F9-78BC-4C6D-8AFB-704056704B8B}" type="presParOf" srcId="{2865D8FA-FAB5-4FA8-B64E-2F03EAAE2829}" destId="{433C4547-EA3F-487A-B6FE-32A146EFB944}" srcOrd="1" destOrd="0" presId="urn:microsoft.com/office/officeart/2018/2/layout/IconVerticalSolidList"/>
    <dgm:cxn modelId="{FABFE88A-6377-43DD-9D9B-3DCD2C297F2A}" type="presParOf" srcId="{2865D8FA-FAB5-4FA8-B64E-2F03EAAE2829}" destId="{BE1E1945-A282-4E8B-9E76-D2C824422337}" srcOrd="2" destOrd="0" presId="urn:microsoft.com/office/officeart/2018/2/layout/IconVerticalSolidList"/>
    <dgm:cxn modelId="{2F169CA2-AB1E-4B65-AA30-69EDD24AB77B}" type="presParOf" srcId="{2865D8FA-FAB5-4FA8-B64E-2F03EAAE2829}" destId="{4A6C5DFC-1E1A-4284-9017-32EC0C39C26C}" srcOrd="3" destOrd="0" presId="urn:microsoft.com/office/officeart/2018/2/layout/IconVerticalSolidList"/>
    <dgm:cxn modelId="{DAF91FE4-691A-493C-AD11-4AB9D7741918}" type="presParOf" srcId="{D98D4C66-0E08-4A2C-AE69-20AEF842F5D5}" destId="{8319BA4F-C003-40D1-91A3-F92D32CE325E}" srcOrd="1" destOrd="0" presId="urn:microsoft.com/office/officeart/2018/2/layout/IconVerticalSolidList"/>
    <dgm:cxn modelId="{48770B2C-DBA3-4647-96B2-305CA28CC4BE}" type="presParOf" srcId="{D98D4C66-0E08-4A2C-AE69-20AEF842F5D5}" destId="{5A983E7E-EE66-47BA-98EF-08996CB2E47B}" srcOrd="2" destOrd="0" presId="urn:microsoft.com/office/officeart/2018/2/layout/IconVerticalSolidList"/>
    <dgm:cxn modelId="{0D70D0C6-EA86-40CF-987B-1AE967A4C310}" type="presParOf" srcId="{5A983E7E-EE66-47BA-98EF-08996CB2E47B}" destId="{25D5F1A6-5AF2-4A75-9895-D15B92E7545A}" srcOrd="0" destOrd="0" presId="urn:microsoft.com/office/officeart/2018/2/layout/IconVerticalSolidList"/>
    <dgm:cxn modelId="{6416A046-4EA2-4B0F-8D73-A20D248145D8}" type="presParOf" srcId="{5A983E7E-EE66-47BA-98EF-08996CB2E47B}" destId="{BAFF1DA2-8D22-45E5-9C0C-CA88E247C8C0}" srcOrd="1" destOrd="0" presId="urn:microsoft.com/office/officeart/2018/2/layout/IconVerticalSolidList"/>
    <dgm:cxn modelId="{C959E6FB-4FD5-4322-8E2E-057F129FCC3F}" type="presParOf" srcId="{5A983E7E-EE66-47BA-98EF-08996CB2E47B}" destId="{EDA8BF88-0CF7-4236-9C98-F9062E635C5D}" srcOrd="2" destOrd="0" presId="urn:microsoft.com/office/officeart/2018/2/layout/IconVerticalSolidList"/>
    <dgm:cxn modelId="{085FD88B-858F-4802-A250-FEF654FF6966}" type="presParOf" srcId="{5A983E7E-EE66-47BA-98EF-08996CB2E47B}" destId="{9DEAA8DC-374A-494B-BD8C-D178A9711F9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09AB123-50CF-4B95-93AA-306F74DFDB1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1AE5C7-9809-4C7C-B646-28A5E265D2DB}">
      <dgm:prSet custT="1"/>
      <dgm:spPr>
        <a:solidFill>
          <a:srgbClr val="017973"/>
        </a:solidFill>
      </dgm:spPr>
      <dgm:t>
        <a:bodyPr/>
        <a:lstStyle/>
        <a:p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我们同意使用局部鼻腔减充血剂，仅限使用</a:t>
          </a:r>
          <a:r>
            <a:rPr lang="en-US" altLang="zh-CN" sz="2400" dirty="0">
              <a:latin typeface="Arial" panose="020B0604020202090204" pitchFamily="34" charset="0"/>
              <a:cs typeface="Arial" panose="020B0604020202090204" pitchFamily="34" charset="0"/>
            </a:rPr>
            <a:t>5</a:t>
          </a: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天，每</a:t>
          </a:r>
          <a:r>
            <a:rPr lang="en-US" altLang="zh-CN" sz="2400" dirty="0">
              <a:latin typeface="Arial" panose="020B0604020202090204" pitchFamily="34" charset="0"/>
              <a:cs typeface="Arial" panose="020B0604020202090204" pitchFamily="34" charset="0"/>
            </a:rPr>
            <a:t>4-6</a:t>
          </a: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小时一次以减轻肿胀</a:t>
          </a:r>
          <a:endParaRPr lang="en-US" sz="24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7463544D-8501-4A61-9162-C9D3033C1001}" cxnId="{81B63F56-5A7E-4560-BED8-FD8A5D42E16F}" type="parTrans">
      <dgm:prSet/>
      <dgm:spPr/>
      <dgm:t>
        <a:bodyPr/>
        <a:lstStyle/>
        <a:p>
          <a:endParaRPr lang="en-US" sz="1400"/>
        </a:p>
      </dgm:t>
    </dgm:pt>
    <dgm:pt modelId="{7796EC4F-030F-45F6-91FC-B19F9213DABA}" cxnId="{81B63F56-5A7E-4560-BED8-FD8A5D42E16F}" type="sibTrans">
      <dgm:prSet/>
      <dgm:spPr/>
      <dgm:t>
        <a:bodyPr/>
        <a:lstStyle/>
        <a:p>
          <a:endParaRPr lang="en-US" sz="1400"/>
        </a:p>
      </dgm:t>
    </dgm:pt>
    <dgm:pt modelId="{0E66B94C-C504-442E-AF85-1B7C05D9ADA5}">
      <dgm:prSet custT="1"/>
      <dgm:spPr>
        <a:solidFill>
          <a:srgbClr val="017973"/>
        </a:solidFill>
      </dgm:spPr>
      <dgm:t>
        <a:bodyPr/>
        <a:lstStyle/>
        <a:p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我们同意使用鼻用类固醇。</a:t>
          </a:r>
          <a:endParaRPr lang="en-US" sz="24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351E367E-C241-416F-8691-237DFE4BD56B}" cxnId="{AFD21402-C0C0-4E20-9871-E0181FDBCDBB}" type="parTrans">
      <dgm:prSet/>
      <dgm:spPr/>
      <dgm:t>
        <a:bodyPr/>
        <a:lstStyle/>
        <a:p>
          <a:endParaRPr lang="en-US" sz="1400"/>
        </a:p>
      </dgm:t>
    </dgm:pt>
    <dgm:pt modelId="{913EFB65-E242-42A8-B71E-C533C069E2B6}" cxnId="{AFD21402-C0C0-4E20-9871-E0181FDBCDBB}" type="sibTrans">
      <dgm:prSet/>
      <dgm:spPr/>
      <dgm:t>
        <a:bodyPr/>
        <a:lstStyle/>
        <a:p>
          <a:endParaRPr lang="en-US" sz="1400"/>
        </a:p>
      </dgm:t>
    </dgm:pt>
    <dgm:pt modelId="{0A459B69-9A16-4396-9018-98EB08B80B1B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zh-CN" altLang="en-US" sz="2000" dirty="0">
              <a:latin typeface="Arial" panose="020B0604020202090204" pitchFamily="34" charset="0"/>
              <a:cs typeface="Arial" panose="020B0604020202090204" pitchFamily="34" charset="0"/>
            </a:rPr>
            <a:t>解释</a:t>
          </a:r>
          <a:r>
            <a:rPr lang="zh-CN" altLang="en-US" sz="2000" dirty="0">
              <a:latin typeface="Arial" panose="020B0604020202090204" pitchFamily="34" charset="0"/>
              <a:cs typeface="Arial" panose="020B0604020202090204" pitchFamily="34" charset="0"/>
            </a:rPr>
            <a:t>鼻用类固醇药物安全性极高</a:t>
          </a:r>
          <a:r>
            <a:rPr lang="en-US" sz="2000" dirty="0">
              <a:latin typeface="Arial" panose="020B0604020202090204" pitchFamily="34" charset="0"/>
              <a:cs typeface="Arial" panose="020B0604020202090204" pitchFamily="34" charset="0"/>
            </a:rPr>
            <a:t/>
          </a:r>
          <a:endParaRPr lang="en-US" sz="20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C5611E68-7BC1-49AE-A804-6135D3407FAD}" cxnId="{0785FDB3-076D-4635-A0C9-D10A9A1BB621}" type="parTrans">
      <dgm:prSet/>
      <dgm:spPr/>
      <dgm:t>
        <a:bodyPr/>
        <a:lstStyle/>
        <a:p>
          <a:endParaRPr lang="en-US" sz="1400"/>
        </a:p>
      </dgm:t>
    </dgm:pt>
    <dgm:pt modelId="{CDF6A79E-163A-4CA7-B148-3C95A232BCAC}" cxnId="{0785FDB3-076D-4635-A0C9-D10A9A1BB621}" type="sibTrans">
      <dgm:prSet/>
      <dgm:spPr/>
      <dgm:t>
        <a:bodyPr/>
        <a:lstStyle/>
        <a:p>
          <a:endParaRPr lang="en-US" sz="1400"/>
        </a:p>
      </dgm:t>
    </dgm:pt>
    <dgm:pt modelId="{94350A43-7C68-4C46-9E58-DDAB505614B2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zh-CN" altLang="en-US" sz="2000" dirty="0">
              <a:latin typeface="Arial" panose="020B0604020202090204" pitchFamily="34" charset="0"/>
              <a:cs typeface="Arial" panose="020B0604020202090204" pitchFamily="34" charset="0"/>
            </a:rPr>
            <a:t>演示鼻喷雾剂的使用方法</a:t>
          </a:r>
          <a:r>
            <a:rPr lang="en-GB" sz="2000" dirty="0">
              <a:latin typeface="Arial" panose="020B0604020202090204" pitchFamily="34" charset="0"/>
              <a:cs typeface="Arial" panose="020B0604020202090204" pitchFamily="34" charset="0"/>
            </a:rPr>
            <a:t/>
          </a:r>
          <a:endParaRPr lang="en-GB" sz="20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92FB15DA-86B5-484C-9CD7-7BD8401FDC91}" cxnId="{C4EEE7A3-0AEF-4899-806F-C5779FC52F97}" type="parTrans">
      <dgm:prSet/>
      <dgm:spPr/>
    </dgm:pt>
    <dgm:pt modelId="{E5A6229C-585A-40B0-91B9-09007535282A}" cxnId="{C4EEE7A3-0AEF-4899-806F-C5779FC52F97}" type="sibTrans">
      <dgm:prSet/>
      <dgm:spPr/>
    </dgm:pt>
    <dgm:pt modelId="{A778B2DC-C251-49A5-B95C-717D45CF6A7E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zh-CN" altLang="en-US" sz="2000" dirty="0">
              <a:latin typeface="Arial" panose="020B0604020202090204" pitchFamily="34" charset="0"/>
              <a:cs typeface="Arial" panose="020B0604020202090204" pitchFamily="34" charset="0"/>
            </a:rPr>
            <a:t>利亚姆开始使用丙酸氟替卡松、氟酸氟替卡松或莫米松，每日每侧鼻孔各喷一次。</a:t>
          </a:r>
          <a:r>
            <a:rPr lang="en-GB" sz="2000" dirty="0">
              <a:latin typeface="Arial" panose="020B0604020202090204" pitchFamily="34" charset="0"/>
              <a:cs typeface="Arial" panose="020B0604020202090204" pitchFamily="34" charset="0"/>
            </a:rPr>
            <a:t/>
          </a:r>
          <a:endParaRPr lang="en-GB" sz="20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2242A579-B5A3-4123-9051-432B6BF4FA49}" cxnId="{152386CF-95D6-49D5-BEAF-BAB9A063EF02}" type="parTrans">
      <dgm:prSet/>
      <dgm:spPr/>
    </dgm:pt>
    <dgm:pt modelId="{8214E676-A6F2-4F4B-8414-BBCE8C5789AC}" cxnId="{152386CF-95D6-49D5-BEAF-BAB9A063EF02}" type="sibTrans">
      <dgm:prSet/>
      <dgm:spPr/>
    </dgm:pt>
    <dgm:pt modelId="{D92D0897-C7AB-42F8-9E22-BBBCAE6485A1}">
      <dgm:prSet phldr="0" custT="1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20000"/>
            </a:spcAft>
          </a:pPr>
          <a:r>
            <a:rPr lang="zh-CN" altLang="en-US" sz="2000" dirty="0">
              <a:latin typeface="Arial" panose="020B0604020202090204" pitchFamily="34" charset="0"/>
              <a:cs typeface="Arial" panose="020B0604020202090204" pitchFamily="34" charset="0"/>
            </a:rPr>
            <a:t>强调严格遵医嘱用药的重要性</a:t>
          </a:r>
          <a:r>
            <a:rPr lang="en-GB" sz="2000" dirty="0">
              <a:latin typeface="Arial" panose="020B0604020202090204" pitchFamily="34" charset="0"/>
              <a:cs typeface="Arial" panose="020B0604020202090204" pitchFamily="34" charset="0"/>
            </a:rPr>
            <a:t/>
          </a:r>
          <a:endParaRPr lang="en-GB" sz="2000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5DDDF591-0AD0-429A-9DA6-1C0DA3364ECF}" cxnId="{D622C6AF-AAED-451D-8F75-6306701E2411}" type="parTrans">
      <dgm:prSet/>
      <dgm:spPr/>
    </dgm:pt>
    <dgm:pt modelId="{88ACB5E9-F1BE-4671-814C-98F9E0E5332A}" cxnId="{D622C6AF-AAED-451D-8F75-6306701E2411}" type="sibTrans">
      <dgm:prSet/>
      <dgm:spPr/>
    </dgm:pt>
    <dgm:pt modelId="{C0C43E89-F91A-4B58-8970-30D2168D9DCC}" type="pres">
      <dgm:prSet presAssocID="{209AB123-50CF-4B95-93AA-306F74DFDB19}" presName="linear" presStyleCnt="0">
        <dgm:presLayoutVars>
          <dgm:animLvl val="lvl"/>
          <dgm:resizeHandles val="exact"/>
        </dgm:presLayoutVars>
      </dgm:prSet>
      <dgm:spPr/>
    </dgm:pt>
    <dgm:pt modelId="{2E583550-9962-410C-9477-6876F9CB044E}" type="pres">
      <dgm:prSet presAssocID="{1D1AE5C7-9809-4C7C-B646-28A5E265D2DB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4BEB9EE-3942-478C-842D-98F21E28A4E6}" type="pres">
      <dgm:prSet presAssocID="{7796EC4F-030F-45F6-91FC-B19F9213DABA}" presName="spacer" presStyleCnt="0"/>
      <dgm:spPr/>
    </dgm:pt>
    <dgm:pt modelId="{F4EDB389-19E5-4329-AB72-1CEDF22D95B2}" type="pres">
      <dgm:prSet presAssocID="{0E66B94C-C504-442E-AF85-1B7C05D9ADA5}" presName="parentText" presStyleLbl="node1" presStyleIdx="1" presStyleCnt="2" custScaleY="66308">
        <dgm:presLayoutVars>
          <dgm:chMax val="0"/>
          <dgm:bulletEnabled val="1"/>
        </dgm:presLayoutVars>
      </dgm:prSet>
      <dgm:spPr/>
    </dgm:pt>
    <dgm:pt modelId="{D87DA16F-F95E-48FB-8460-9F8140FFA6EE}" type="pres">
      <dgm:prSet presAssocID="{0E66B94C-C504-442E-AF85-1B7C05D9ADA5}" presName="childText" presStyleLbl="revTx" presStyleIdx="0" presStyleCnt="1" custLinFactNeighborY="5313">
        <dgm:presLayoutVars>
          <dgm:bulletEnabled val="1"/>
        </dgm:presLayoutVars>
      </dgm:prSet>
      <dgm:spPr/>
    </dgm:pt>
  </dgm:ptLst>
  <dgm:cxnLst>
    <dgm:cxn modelId="{81B63F56-5A7E-4560-BED8-FD8A5D42E16F}" srcId="{209AB123-50CF-4B95-93AA-306F74DFDB19}" destId="{1D1AE5C7-9809-4C7C-B646-28A5E265D2DB}" srcOrd="0" destOrd="0" parTransId="{7463544D-8501-4A61-9162-C9D3033C1001}" sibTransId="{7796EC4F-030F-45F6-91FC-B19F9213DABA}"/>
    <dgm:cxn modelId="{AFD21402-C0C0-4E20-9871-E0181FDBCDBB}" srcId="{209AB123-50CF-4B95-93AA-306F74DFDB19}" destId="{0E66B94C-C504-442E-AF85-1B7C05D9ADA5}" srcOrd="1" destOrd="0" parTransId="{351E367E-C241-416F-8691-237DFE4BD56B}" sibTransId="{913EFB65-E242-42A8-B71E-C533C069E2B6}"/>
    <dgm:cxn modelId="{0785FDB3-076D-4635-A0C9-D10A9A1BB621}" srcId="{0E66B94C-C504-442E-AF85-1B7C05D9ADA5}" destId="{0A459B69-9A16-4396-9018-98EB08B80B1B}" srcOrd="0" destOrd="1" parTransId="{C5611E68-7BC1-49AE-A804-6135D3407FAD}" sibTransId="{CDF6A79E-163A-4CA7-B148-3C95A232BCAC}"/>
    <dgm:cxn modelId="{C4EEE7A3-0AEF-4899-806F-C5779FC52F97}" srcId="{0E66B94C-C504-442E-AF85-1B7C05D9ADA5}" destId="{94350A43-7C68-4C46-9E58-DDAB505614B2}" srcOrd="1" destOrd="1" parTransId="{92FB15DA-86B5-484C-9CD7-7BD8401FDC91}" sibTransId="{E5A6229C-585A-40B0-91B9-09007535282A}"/>
    <dgm:cxn modelId="{152386CF-95D6-49D5-BEAF-BAB9A063EF02}" srcId="{0E66B94C-C504-442E-AF85-1B7C05D9ADA5}" destId="{A778B2DC-C251-49A5-B95C-717D45CF6A7E}" srcOrd="2" destOrd="1" parTransId="{2242A579-B5A3-4123-9051-432B6BF4FA49}" sibTransId="{8214E676-A6F2-4F4B-8414-BBCE8C5789AC}"/>
    <dgm:cxn modelId="{D622C6AF-AAED-451D-8F75-6306701E2411}" srcId="{0E66B94C-C504-442E-AF85-1B7C05D9ADA5}" destId="{D92D0897-C7AB-42F8-9E22-BBBCAE6485A1}" srcOrd="3" destOrd="1" parTransId="{5DDDF591-0AD0-429A-9DA6-1C0DA3364ECF}" sibTransId="{88ACB5E9-F1BE-4671-814C-98F9E0E5332A}"/>
    <dgm:cxn modelId="{D11922D6-1376-4C20-91A9-C48E9A03423F}" type="presOf" srcId="{209AB123-50CF-4B95-93AA-306F74DFDB19}" destId="{C0C43E89-F91A-4B58-8970-30D2168D9DCC}" srcOrd="0" destOrd="0" presId="urn:microsoft.com/office/officeart/2005/8/layout/vList2"/>
    <dgm:cxn modelId="{B477DE18-E31B-40ED-951B-FEADD5220DD9}" type="presParOf" srcId="{C0C43E89-F91A-4B58-8970-30D2168D9DCC}" destId="{2E583550-9962-410C-9477-6876F9CB044E}" srcOrd="0" destOrd="0" presId="urn:microsoft.com/office/officeart/2005/8/layout/vList2"/>
    <dgm:cxn modelId="{0F82AF9E-0D42-4B86-85B8-7C4F8FDADEFC}" type="presOf" srcId="{1D1AE5C7-9809-4C7C-B646-28A5E265D2DB}" destId="{2E583550-9962-410C-9477-6876F9CB044E}" srcOrd="0" destOrd="0" presId="urn:microsoft.com/office/officeart/2005/8/layout/vList2"/>
    <dgm:cxn modelId="{8EC7A257-659F-498F-B830-2BD20790F3ED}" type="presParOf" srcId="{C0C43E89-F91A-4B58-8970-30D2168D9DCC}" destId="{A4BEB9EE-3942-478C-842D-98F21E28A4E6}" srcOrd="1" destOrd="0" presId="urn:microsoft.com/office/officeart/2005/8/layout/vList2"/>
    <dgm:cxn modelId="{81F7F627-754B-491C-9102-1DDDDFA562FD}" type="presParOf" srcId="{C0C43E89-F91A-4B58-8970-30D2168D9DCC}" destId="{F4EDB389-19E5-4329-AB72-1CEDF22D95B2}" srcOrd="2" destOrd="0" presId="urn:microsoft.com/office/officeart/2005/8/layout/vList2"/>
    <dgm:cxn modelId="{BAB6D097-44F6-4152-80C9-57B66C1FB538}" type="presOf" srcId="{0E66B94C-C504-442E-AF85-1B7C05D9ADA5}" destId="{F4EDB389-19E5-4329-AB72-1CEDF22D95B2}" srcOrd="0" destOrd="0" presId="urn:microsoft.com/office/officeart/2005/8/layout/vList2"/>
    <dgm:cxn modelId="{04995E1F-A4B3-45E2-B0F0-63EFA4078C6B}" type="presParOf" srcId="{C0C43E89-F91A-4B58-8970-30D2168D9DCC}" destId="{D87DA16F-F95E-48FB-8460-9F8140FFA6EE}" srcOrd="3" destOrd="0" presId="urn:microsoft.com/office/officeart/2005/8/layout/vList2"/>
    <dgm:cxn modelId="{BAB7F378-14ED-4EE7-8F4F-B2DA7F4E0122}" type="presOf" srcId="{0A459B69-9A16-4396-9018-98EB08B80B1B}" destId="{D87DA16F-F95E-48FB-8460-9F8140FFA6EE}" srcOrd="0" destOrd="0" presId="urn:microsoft.com/office/officeart/2005/8/layout/vList2"/>
    <dgm:cxn modelId="{8731AE8E-D8E5-44C6-A1AE-5AA9760D848C}" type="presOf" srcId="{94350A43-7C68-4C46-9E58-DDAB505614B2}" destId="{D87DA16F-F95E-48FB-8460-9F8140FFA6EE}" srcOrd="0" destOrd="1" presId="urn:microsoft.com/office/officeart/2005/8/layout/vList2"/>
    <dgm:cxn modelId="{8377557E-02EB-48ED-9692-0FD87724E415}" type="presOf" srcId="{A778B2DC-C251-49A5-B95C-717D45CF6A7E}" destId="{D87DA16F-F95E-48FB-8460-9F8140FFA6EE}" srcOrd="0" destOrd="2" presId="urn:microsoft.com/office/officeart/2005/8/layout/vList2"/>
    <dgm:cxn modelId="{59719D80-64FF-4CED-BF99-85C87CBA3BF0}" type="presOf" srcId="{D92D0897-C7AB-42F8-9E22-BBBCAE6485A1}" destId="{D87DA16F-F95E-48FB-8460-9F8140FFA6EE}" srcOrd="0" destOrd="3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A8B0DD7-A6F0-47BF-9D72-3365D90739C1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870CF-00AE-4C5A-BDC0-6E7122AC38D2}">
      <dgm:prSet/>
      <dgm:spPr/>
      <dgm:t>
        <a:bodyPr/>
        <a:lstStyle/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利亚姆看起来开心多了。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2F5575EE-B482-40FC-9AA3-85EA3BF7F983}" cxnId="{8CEDD435-7BAA-462C-91AE-CA27259202F2}" type="parTrans">
      <dgm:prSet/>
      <dgm:spPr/>
      <dgm:t>
        <a:bodyPr/>
        <a:lstStyle/>
        <a:p>
          <a:endParaRPr lang="en-US"/>
        </a:p>
      </dgm:t>
    </dgm:pt>
    <dgm:pt modelId="{E6E606CF-ED17-48CE-BB2D-7F73AEAB9576}" cxnId="{8CEDD435-7BAA-462C-91AE-CA27259202F2}" type="sibTrans">
      <dgm:prSet/>
      <dgm:spPr/>
      <dgm:t>
        <a:bodyPr/>
        <a:lstStyle/>
        <a:p>
          <a:endParaRPr lang="en-US"/>
        </a:p>
      </dgm:t>
    </dgm:pt>
    <dgm:pt modelId="{C72F16CE-C740-4393-B7EA-9B4786E38CA1}">
      <dgm:prSet/>
      <dgm:spPr/>
      <dgm:t>
        <a:bodyPr/>
        <a:lstStyle/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家长报告说他现在又出去玩了。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E4C8E907-0161-4446-9AD5-F9ECD9E817B1}" cxnId="{0B154E58-ABCF-462B-9AE6-AAB0EA705A23}" type="parTrans">
      <dgm:prSet/>
      <dgm:spPr/>
      <dgm:t>
        <a:bodyPr/>
        <a:lstStyle/>
        <a:p>
          <a:endParaRPr lang="en-US"/>
        </a:p>
      </dgm:t>
    </dgm:pt>
    <dgm:pt modelId="{F0919912-FC20-4E2B-82B0-C09B1750D4C3}" cxnId="{0B154E58-ABCF-462B-9AE6-AAB0EA705A23}" type="sibTrans">
      <dgm:prSet/>
      <dgm:spPr/>
      <dgm:t>
        <a:bodyPr/>
        <a:lstStyle/>
        <a:p>
          <a:endParaRPr lang="en-US"/>
        </a:p>
      </dgm:t>
    </dgm:pt>
    <dgm:pt modelId="{950AD1E1-AF9E-4EC9-BBE0-B11023C0B4F8}">
      <dgm:prSet phldr="0" custT="0"/>
      <dgm:spPr/>
      <dgm:t>
        <a:bodyPr vert="horz" wrap="square"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呼气峰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流速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显示昼夜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的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变化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  <a:sym typeface="+mn-ea"/>
            </a:rPr>
            <a:t>正常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，表明他没有哮喘。</a:t>
          </a:r>
          <a:r>
            <a:rPr lang="en-US" dirty="0">
              <a:latin typeface="Arial" panose="020B0604020202090204" pitchFamily="34" charset="0"/>
              <a:cs typeface="Arial" panose="020B0604020202090204" pitchFamily="34" charset="0"/>
            </a:rPr>
            <a:t/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29DE3895-258A-4DD7-B42F-8186BB2CFE20}" cxnId="{8E7BDC0B-DD74-41B5-99C8-3A6B75500029}" type="parTrans">
      <dgm:prSet/>
      <dgm:spPr/>
      <dgm:t>
        <a:bodyPr/>
        <a:lstStyle/>
        <a:p>
          <a:endParaRPr lang="en-US"/>
        </a:p>
      </dgm:t>
    </dgm:pt>
    <dgm:pt modelId="{BC4E9CE4-B377-452E-81BC-3CF307DDCF63}" cxnId="{8E7BDC0B-DD74-41B5-99C8-3A6B75500029}" type="sibTrans">
      <dgm:prSet/>
      <dgm:spPr/>
      <dgm:t>
        <a:bodyPr/>
        <a:lstStyle/>
        <a:p>
          <a:endParaRPr lang="en-US"/>
        </a:p>
      </dgm:t>
    </dgm:pt>
    <dgm:pt modelId="{0B162D4E-A90A-4241-B6D2-E3A07AA4BC23}">
      <dgm:prSet/>
      <dgm:spPr/>
      <dgm:t>
        <a:bodyPr/>
        <a:lstStyle/>
        <a:p>
          <a:r>
            <a:rPr lang="en-GB" dirty="0">
              <a:latin typeface="Arial" panose="020B0604020202090204" pitchFamily="34" charset="0"/>
              <a:cs typeface="Arial" panose="020B0604020202090204" pitchFamily="34" charset="0"/>
            </a:rPr>
            <a:t>VAS</a:t>
          </a:r>
          <a:r>
            <a:rPr lang="ja-JP" altLang="en-US" dirty="0">
              <a:latin typeface="Arial" panose="020B0604020202090204" pitchFamily="34" charset="0"/>
              <a:cs typeface="Arial" panose="020B0604020202090204" pitchFamily="34" charset="0"/>
            </a:rPr>
            <a:t>评分已降至</a:t>
          </a:r>
          <a:r>
            <a:rPr lang="en-US" altLang="ja-JP" dirty="0">
              <a:latin typeface="Arial" panose="020B0604020202090204" pitchFamily="34" charset="0"/>
              <a:cs typeface="Arial" panose="020B0604020202090204" pitchFamily="34" charset="0"/>
            </a:rPr>
            <a:t>5</a:t>
          </a:r>
          <a:r>
            <a:rPr lang="ja-JP" altLang="en-US" dirty="0">
              <a:latin typeface="Arial" panose="020B0604020202090204" pitchFamily="34" charset="0"/>
              <a:cs typeface="Arial" panose="020B0604020202090204" pitchFamily="34" charset="0"/>
            </a:rPr>
            <a:t>分。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D0593BDB-10CE-42B1-8A67-6BBED83B30A1}" cxnId="{6EDF43FC-117B-4F52-8C80-075424E671FD}" type="parTrans">
      <dgm:prSet/>
      <dgm:spPr/>
      <dgm:t>
        <a:bodyPr/>
        <a:lstStyle/>
        <a:p>
          <a:endParaRPr lang="en-US"/>
        </a:p>
      </dgm:t>
    </dgm:pt>
    <dgm:pt modelId="{079B829D-2F20-49F1-9814-821CD470DC9C}" cxnId="{6EDF43FC-117B-4F52-8C80-075424E671FD}" type="sibTrans">
      <dgm:prSet/>
      <dgm:spPr/>
      <dgm:t>
        <a:bodyPr/>
        <a:lstStyle/>
        <a:p>
          <a:endParaRPr lang="en-US"/>
        </a:p>
      </dgm:t>
    </dgm:pt>
    <dgm:pt modelId="{C0FFDBB2-BB59-4CD7-BBF0-C83FD8325C6D}">
      <dgm:prSet/>
      <dgm:spPr/>
      <dgm:t>
        <a:bodyPr/>
        <a:lstStyle/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血液检测显示对尘螨（</a:t>
          </a:r>
          <a:r>
            <a:rPr lang="en-US" altLang="zh-CN" dirty="0">
              <a:latin typeface="Arial" panose="020B0604020202090204" pitchFamily="34" charset="0"/>
              <a:cs typeface="Arial" panose="020B0604020202090204" pitchFamily="34" charset="0"/>
            </a:rPr>
            <a:t>HDM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）存在中等滴度反应，对草花粉存在高滴度反应。对猫、狗及霉菌呈阴性反应。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883EA3A2-D8C4-4ED4-A447-9004B4E173EA}" cxnId="{6DFA075E-98A8-4E3A-ABB6-94B2C341D684}" type="parTrans">
      <dgm:prSet/>
      <dgm:spPr/>
      <dgm:t>
        <a:bodyPr/>
        <a:lstStyle/>
        <a:p>
          <a:endParaRPr lang="en-US"/>
        </a:p>
      </dgm:t>
    </dgm:pt>
    <dgm:pt modelId="{EBE6CD78-5EF9-4FE1-87B5-F31F4B143839}" cxnId="{6DFA075E-98A8-4E3A-ABB6-94B2C341D684}" type="sibTrans">
      <dgm:prSet/>
      <dgm:spPr/>
      <dgm:t>
        <a:bodyPr/>
        <a:lstStyle/>
        <a:p>
          <a:endParaRPr lang="en-US"/>
        </a:p>
      </dgm:t>
    </dgm:pt>
    <dgm:pt modelId="{4EE02336-4EE9-448E-8493-AF9CEB58E844}">
      <dgm:prSet/>
      <dgm:spPr/>
      <dgm:t>
        <a:bodyPr/>
        <a:lstStyle/>
        <a:p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关于</a:t>
          </a:r>
          <a:r>
            <a:rPr lang="en-US" altLang="zh-CN" dirty="0">
              <a:latin typeface="Arial" panose="020B0604020202090204" pitchFamily="34" charset="0"/>
              <a:cs typeface="Arial" panose="020B0604020202090204" pitchFamily="34" charset="0"/>
            </a:rPr>
            <a:t>AIT</a:t>
          </a:r>
          <a:r>
            <a:rPr lang="zh-CN" altLang="en-US" dirty="0">
              <a:latin typeface="Arial" panose="020B0604020202090204" pitchFamily="34" charset="0"/>
              <a:cs typeface="Arial" panose="020B0604020202090204" pitchFamily="34" charset="0"/>
            </a:rPr>
            <a:t>（尤其是舌下免疫治疗或皮下免疫治疗）的进一步讨论</a:t>
          </a:r>
          <a:endParaRPr lang="en-US" dirty="0">
            <a:latin typeface="Arial" panose="020B0604020202090204" pitchFamily="34" charset="0"/>
            <a:cs typeface="Arial" panose="020B0604020202090204" pitchFamily="34" charset="0"/>
          </a:endParaRPr>
        </a:p>
      </dgm:t>
    </dgm:pt>
    <dgm:pt modelId="{0DFD376D-8BE1-43F4-A9B7-20542F2C2148}" cxnId="{8E2B51D2-0738-4B87-BF61-6D9760664FD3}" type="parTrans">
      <dgm:prSet/>
      <dgm:spPr/>
      <dgm:t>
        <a:bodyPr/>
        <a:lstStyle/>
        <a:p>
          <a:endParaRPr lang="en-US"/>
        </a:p>
      </dgm:t>
    </dgm:pt>
    <dgm:pt modelId="{11D8E4D9-9DAA-477D-BC94-7370EDB2D8B8}" cxnId="{8E2B51D2-0738-4B87-BF61-6D9760664FD3}" type="sibTrans">
      <dgm:prSet/>
      <dgm:spPr/>
      <dgm:t>
        <a:bodyPr/>
        <a:lstStyle/>
        <a:p>
          <a:endParaRPr lang="en-US"/>
        </a:p>
      </dgm:t>
    </dgm:pt>
    <dgm:pt modelId="{4D9D4A01-6450-407F-A4EE-9807ACB7E6F4}" type="pres">
      <dgm:prSet presAssocID="{FA8B0DD7-A6F0-47BF-9D72-3365D90739C1}" presName="vert0" presStyleCnt="0">
        <dgm:presLayoutVars>
          <dgm:dir/>
          <dgm:animOne val="branch"/>
          <dgm:animLvl val="lvl"/>
        </dgm:presLayoutVars>
      </dgm:prSet>
      <dgm:spPr/>
    </dgm:pt>
    <dgm:pt modelId="{1100E7E2-56D3-4C3B-96FA-6BD062DCE3CA}" type="pres">
      <dgm:prSet presAssocID="{9A2870CF-00AE-4C5A-BDC0-6E7122AC38D2}" presName="thickLine" presStyleLbl="alignNode1" presStyleIdx="0" presStyleCnt="6"/>
      <dgm:spPr/>
    </dgm:pt>
    <dgm:pt modelId="{2CC6E0A2-CC18-43B5-BE8F-5088F8AB62C5}" type="pres">
      <dgm:prSet presAssocID="{9A2870CF-00AE-4C5A-BDC0-6E7122AC38D2}" presName="horz1" presStyleCnt="0"/>
      <dgm:spPr/>
    </dgm:pt>
    <dgm:pt modelId="{13A54ED6-FF31-4D36-915D-356A6E4E9B3F}" type="pres">
      <dgm:prSet presAssocID="{9A2870CF-00AE-4C5A-BDC0-6E7122AC38D2}" presName="tx1" presStyleLbl="revTx" presStyleIdx="0" presStyleCnt="6"/>
      <dgm:spPr/>
    </dgm:pt>
    <dgm:pt modelId="{15DA7E9D-A6E2-466F-A02C-B9C6F738E321}" type="pres">
      <dgm:prSet presAssocID="{9A2870CF-00AE-4C5A-BDC0-6E7122AC38D2}" presName="vert1" presStyleCnt="0"/>
      <dgm:spPr/>
    </dgm:pt>
    <dgm:pt modelId="{A7785C27-FFB9-4C91-9D89-19D156C54315}" type="pres">
      <dgm:prSet presAssocID="{C72F16CE-C740-4393-B7EA-9B4786E38CA1}" presName="thickLine" presStyleLbl="alignNode1" presStyleIdx="1" presStyleCnt="6"/>
      <dgm:spPr/>
    </dgm:pt>
    <dgm:pt modelId="{029F9051-A490-4E50-BCD9-16D7A7AC859C}" type="pres">
      <dgm:prSet presAssocID="{C72F16CE-C740-4393-B7EA-9B4786E38CA1}" presName="horz1" presStyleCnt="0"/>
      <dgm:spPr/>
    </dgm:pt>
    <dgm:pt modelId="{18BAE490-F1E4-4089-B35E-3E2ACFCD032B}" type="pres">
      <dgm:prSet presAssocID="{C72F16CE-C740-4393-B7EA-9B4786E38CA1}" presName="tx1" presStyleLbl="revTx" presStyleIdx="1" presStyleCnt="6"/>
      <dgm:spPr/>
    </dgm:pt>
    <dgm:pt modelId="{C8824253-A14A-43D4-85ED-0DA13C71BD6F}" type="pres">
      <dgm:prSet presAssocID="{C72F16CE-C740-4393-B7EA-9B4786E38CA1}" presName="vert1" presStyleCnt="0"/>
      <dgm:spPr/>
    </dgm:pt>
    <dgm:pt modelId="{4701EE64-1AF3-4A04-9504-84219CA3770E}" type="pres">
      <dgm:prSet presAssocID="{950AD1E1-AF9E-4EC9-BBE0-B11023C0B4F8}" presName="thickLine" presStyleLbl="alignNode1" presStyleIdx="2" presStyleCnt="6"/>
      <dgm:spPr/>
    </dgm:pt>
    <dgm:pt modelId="{1F11AC21-24DF-43D7-AF0E-A607958D8165}" type="pres">
      <dgm:prSet presAssocID="{950AD1E1-AF9E-4EC9-BBE0-B11023C0B4F8}" presName="horz1" presStyleCnt="0"/>
      <dgm:spPr/>
    </dgm:pt>
    <dgm:pt modelId="{906C684D-6BF2-4D3D-ACC1-94A40CAE450F}" type="pres">
      <dgm:prSet presAssocID="{950AD1E1-AF9E-4EC9-BBE0-B11023C0B4F8}" presName="tx1" presStyleLbl="revTx" presStyleIdx="2" presStyleCnt="6"/>
      <dgm:spPr/>
    </dgm:pt>
    <dgm:pt modelId="{44E16F86-06E3-46EB-93FA-4F113F278204}" type="pres">
      <dgm:prSet presAssocID="{950AD1E1-AF9E-4EC9-BBE0-B11023C0B4F8}" presName="vert1" presStyleCnt="0"/>
      <dgm:spPr/>
    </dgm:pt>
    <dgm:pt modelId="{07CF9C6E-5121-4089-A466-E3A6A27A16ED}" type="pres">
      <dgm:prSet presAssocID="{0B162D4E-A90A-4241-B6D2-E3A07AA4BC23}" presName="thickLine" presStyleLbl="alignNode1" presStyleIdx="3" presStyleCnt="6"/>
      <dgm:spPr/>
    </dgm:pt>
    <dgm:pt modelId="{885CF6E2-6903-4E27-91BC-56896CCD3F37}" type="pres">
      <dgm:prSet presAssocID="{0B162D4E-A90A-4241-B6D2-E3A07AA4BC23}" presName="horz1" presStyleCnt="0"/>
      <dgm:spPr/>
    </dgm:pt>
    <dgm:pt modelId="{C57661DA-9896-436D-B77A-C7B372EF9D29}" type="pres">
      <dgm:prSet presAssocID="{0B162D4E-A90A-4241-B6D2-E3A07AA4BC23}" presName="tx1" presStyleLbl="revTx" presStyleIdx="3" presStyleCnt="6"/>
      <dgm:spPr/>
    </dgm:pt>
    <dgm:pt modelId="{81DC526E-ABC1-4597-8326-065A7877D47C}" type="pres">
      <dgm:prSet presAssocID="{0B162D4E-A90A-4241-B6D2-E3A07AA4BC23}" presName="vert1" presStyleCnt="0"/>
      <dgm:spPr/>
    </dgm:pt>
    <dgm:pt modelId="{C4D542D9-1AF8-4089-B578-6E7242C5413C}" type="pres">
      <dgm:prSet presAssocID="{C0FFDBB2-BB59-4CD7-BBF0-C83FD8325C6D}" presName="thickLine" presStyleLbl="alignNode1" presStyleIdx="4" presStyleCnt="6"/>
      <dgm:spPr/>
    </dgm:pt>
    <dgm:pt modelId="{29F7A6FE-4E87-4F53-8334-0E5AAE55BA2F}" type="pres">
      <dgm:prSet presAssocID="{C0FFDBB2-BB59-4CD7-BBF0-C83FD8325C6D}" presName="horz1" presStyleCnt="0"/>
      <dgm:spPr/>
    </dgm:pt>
    <dgm:pt modelId="{8273051C-4537-42D8-AB9A-55C6E42C08C6}" type="pres">
      <dgm:prSet presAssocID="{C0FFDBB2-BB59-4CD7-BBF0-C83FD8325C6D}" presName="tx1" presStyleLbl="revTx" presStyleIdx="4" presStyleCnt="6"/>
      <dgm:spPr/>
    </dgm:pt>
    <dgm:pt modelId="{F8103632-B6E7-4803-9AAE-0E09E8E0D2FF}" type="pres">
      <dgm:prSet presAssocID="{C0FFDBB2-BB59-4CD7-BBF0-C83FD8325C6D}" presName="vert1" presStyleCnt="0"/>
      <dgm:spPr/>
    </dgm:pt>
    <dgm:pt modelId="{262C9EC0-C884-49BB-AA8A-D578DFCF0401}" type="pres">
      <dgm:prSet presAssocID="{4EE02336-4EE9-448E-8493-AF9CEB58E844}" presName="thickLine" presStyleLbl="alignNode1" presStyleIdx="5" presStyleCnt="6"/>
      <dgm:spPr/>
    </dgm:pt>
    <dgm:pt modelId="{40B79C05-A86E-487F-A989-B649DF24120E}" type="pres">
      <dgm:prSet presAssocID="{4EE02336-4EE9-448E-8493-AF9CEB58E844}" presName="horz1" presStyleCnt="0"/>
      <dgm:spPr/>
    </dgm:pt>
    <dgm:pt modelId="{B43AA2C2-37B4-4167-9283-66CA8FFE0E44}" type="pres">
      <dgm:prSet presAssocID="{4EE02336-4EE9-448E-8493-AF9CEB58E844}" presName="tx1" presStyleLbl="revTx" presStyleIdx="5" presStyleCnt="6"/>
      <dgm:spPr/>
    </dgm:pt>
    <dgm:pt modelId="{7B6C3A6E-3619-4F8A-9CA5-3AB67BCB13B3}" type="pres">
      <dgm:prSet presAssocID="{4EE02336-4EE9-448E-8493-AF9CEB58E844}" presName="vert1" presStyleCnt="0"/>
      <dgm:spPr/>
    </dgm:pt>
  </dgm:ptLst>
  <dgm:cxnLst>
    <dgm:cxn modelId="{8CEDD435-7BAA-462C-91AE-CA27259202F2}" srcId="{FA8B0DD7-A6F0-47BF-9D72-3365D90739C1}" destId="{9A2870CF-00AE-4C5A-BDC0-6E7122AC38D2}" srcOrd="0" destOrd="0" parTransId="{2F5575EE-B482-40FC-9AA3-85EA3BF7F983}" sibTransId="{E6E606CF-ED17-48CE-BB2D-7F73AEAB9576}"/>
    <dgm:cxn modelId="{0B154E58-ABCF-462B-9AE6-AAB0EA705A23}" srcId="{FA8B0DD7-A6F0-47BF-9D72-3365D90739C1}" destId="{C72F16CE-C740-4393-B7EA-9B4786E38CA1}" srcOrd="1" destOrd="0" parTransId="{E4C8E907-0161-4446-9AD5-F9ECD9E817B1}" sibTransId="{F0919912-FC20-4E2B-82B0-C09B1750D4C3}"/>
    <dgm:cxn modelId="{8E7BDC0B-DD74-41B5-99C8-3A6B75500029}" srcId="{FA8B0DD7-A6F0-47BF-9D72-3365D90739C1}" destId="{950AD1E1-AF9E-4EC9-BBE0-B11023C0B4F8}" srcOrd="2" destOrd="0" parTransId="{29DE3895-258A-4DD7-B42F-8186BB2CFE20}" sibTransId="{BC4E9CE4-B377-452E-81BC-3CF307DDCF63}"/>
    <dgm:cxn modelId="{6EDF43FC-117B-4F52-8C80-075424E671FD}" srcId="{FA8B0DD7-A6F0-47BF-9D72-3365D90739C1}" destId="{0B162D4E-A90A-4241-B6D2-E3A07AA4BC23}" srcOrd="3" destOrd="0" parTransId="{D0593BDB-10CE-42B1-8A67-6BBED83B30A1}" sibTransId="{079B829D-2F20-49F1-9814-821CD470DC9C}"/>
    <dgm:cxn modelId="{6DFA075E-98A8-4E3A-ABB6-94B2C341D684}" srcId="{FA8B0DD7-A6F0-47BF-9D72-3365D90739C1}" destId="{C0FFDBB2-BB59-4CD7-BBF0-C83FD8325C6D}" srcOrd="4" destOrd="0" parTransId="{883EA3A2-D8C4-4ED4-A447-9004B4E173EA}" sibTransId="{EBE6CD78-5EF9-4FE1-87B5-F31F4B143839}"/>
    <dgm:cxn modelId="{8E2B51D2-0738-4B87-BF61-6D9760664FD3}" srcId="{FA8B0DD7-A6F0-47BF-9D72-3365D90739C1}" destId="{4EE02336-4EE9-448E-8493-AF9CEB58E844}" srcOrd="5" destOrd="0" parTransId="{0DFD376D-8BE1-43F4-A9B7-20542F2C2148}" sibTransId="{11D8E4D9-9DAA-477D-BC94-7370EDB2D8B8}"/>
    <dgm:cxn modelId="{681BFCD9-5A8A-4910-A5EA-ACD47D8F22F9}" type="presOf" srcId="{FA8B0DD7-A6F0-47BF-9D72-3365D90739C1}" destId="{4D9D4A01-6450-407F-A4EE-9807ACB7E6F4}" srcOrd="0" destOrd="0" presId="urn:microsoft.com/office/officeart/2008/layout/LinedList"/>
    <dgm:cxn modelId="{4670F1A5-308D-47B6-8863-5F85BDB6A341}" type="presParOf" srcId="{4D9D4A01-6450-407F-A4EE-9807ACB7E6F4}" destId="{1100E7E2-56D3-4C3B-96FA-6BD062DCE3CA}" srcOrd="0" destOrd="0" presId="urn:microsoft.com/office/officeart/2008/layout/LinedList"/>
    <dgm:cxn modelId="{F608441F-912A-4732-BA86-11CA617D6267}" type="presParOf" srcId="{4D9D4A01-6450-407F-A4EE-9807ACB7E6F4}" destId="{2CC6E0A2-CC18-43B5-BE8F-5088F8AB62C5}" srcOrd="1" destOrd="0" presId="urn:microsoft.com/office/officeart/2008/layout/LinedList"/>
    <dgm:cxn modelId="{EAEEC567-36BB-4091-81D5-79159E92F7E1}" type="presParOf" srcId="{2CC6E0A2-CC18-43B5-BE8F-5088F8AB62C5}" destId="{13A54ED6-FF31-4D36-915D-356A6E4E9B3F}" srcOrd="0" destOrd="1" presId="urn:microsoft.com/office/officeart/2008/layout/LinedList"/>
    <dgm:cxn modelId="{12F27BD3-016E-4C3A-B00D-12BF848B0888}" type="presOf" srcId="{9A2870CF-00AE-4C5A-BDC0-6E7122AC38D2}" destId="{13A54ED6-FF31-4D36-915D-356A6E4E9B3F}" srcOrd="0" destOrd="0" presId="urn:microsoft.com/office/officeart/2008/layout/LinedList"/>
    <dgm:cxn modelId="{3EC144F7-EAD5-46E0-8011-D14BD12B25C6}" type="presParOf" srcId="{2CC6E0A2-CC18-43B5-BE8F-5088F8AB62C5}" destId="{15DA7E9D-A6E2-466F-A02C-B9C6F738E321}" srcOrd="1" destOrd="1" presId="urn:microsoft.com/office/officeart/2008/layout/LinedList"/>
    <dgm:cxn modelId="{74898651-9ED0-45A9-BB2F-D7235777A659}" type="presParOf" srcId="{4D9D4A01-6450-407F-A4EE-9807ACB7E6F4}" destId="{A7785C27-FFB9-4C91-9D89-19D156C54315}" srcOrd="2" destOrd="0" presId="urn:microsoft.com/office/officeart/2008/layout/LinedList"/>
    <dgm:cxn modelId="{8727C3DC-9DAC-49E5-9F21-832108D5BA4C}" type="presParOf" srcId="{4D9D4A01-6450-407F-A4EE-9807ACB7E6F4}" destId="{029F9051-A490-4E50-BCD9-16D7A7AC859C}" srcOrd="3" destOrd="0" presId="urn:microsoft.com/office/officeart/2008/layout/LinedList"/>
    <dgm:cxn modelId="{E8CF499F-271C-4AB1-A62A-D9370F8F9653}" type="presParOf" srcId="{029F9051-A490-4E50-BCD9-16D7A7AC859C}" destId="{18BAE490-F1E4-4089-B35E-3E2ACFCD032B}" srcOrd="0" destOrd="3" presId="urn:microsoft.com/office/officeart/2008/layout/LinedList"/>
    <dgm:cxn modelId="{13D41B48-4DEA-42DD-A7EB-13D6C999B807}" type="presOf" srcId="{C72F16CE-C740-4393-B7EA-9B4786E38CA1}" destId="{18BAE490-F1E4-4089-B35E-3E2ACFCD032B}" srcOrd="0" destOrd="0" presId="urn:microsoft.com/office/officeart/2008/layout/LinedList"/>
    <dgm:cxn modelId="{0D651B08-C0D1-43B2-8116-4F5110C69D7B}" type="presParOf" srcId="{029F9051-A490-4E50-BCD9-16D7A7AC859C}" destId="{C8824253-A14A-43D4-85ED-0DA13C71BD6F}" srcOrd="1" destOrd="3" presId="urn:microsoft.com/office/officeart/2008/layout/LinedList"/>
    <dgm:cxn modelId="{A4BFAEEA-3C39-4859-B60B-CC338AC7D2AD}" type="presParOf" srcId="{4D9D4A01-6450-407F-A4EE-9807ACB7E6F4}" destId="{4701EE64-1AF3-4A04-9504-84219CA3770E}" srcOrd="4" destOrd="0" presId="urn:microsoft.com/office/officeart/2008/layout/LinedList"/>
    <dgm:cxn modelId="{9E3FCEFC-06D8-4D2B-9B2D-35E50E82B414}" type="presParOf" srcId="{4D9D4A01-6450-407F-A4EE-9807ACB7E6F4}" destId="{1F11AC21-24DF-43D7-AF0E-A607958D8165}" srcOrd="5" destOrd="0" presId="urn:microsoft.com/office/officeart/2008/layout/LinedList"/>
    <dgm:cxn modelId="{B861D4FF-8D42-4151-B147-6DB18A59657F}" type="presParOf" srcId="{1F11AC21-24DF-43D7-AF0E-A607958D8165}" destId="{906C684D-6BF2-4D3D-ACC1-94A40CAE450F}" srcOrd="0" destOrd="5" presId="urn:microsoft.com/office/officeart/2008/layout/LinedList"/>
    <dgm:cxn modelId="{3A4A848F-1171-4E4B-8A94-017AFFFFF113}" type="presOf" srcId="{950AD1E1-AF9E-4EC9-BBE0-B11023C0B4F8}" destId="{906C684D-6BF2-4D3D-ACC1-94A40CAE450F}" srcOrd="0" destOrd="0" presId="urn:microsoft.com/office/officeart/2008/layout/LinedList"/>
    <dgm:cxn modelId="{B9D7FEE2-B3BD-4479-9862-64FCE7DE5B4D}" type="presParOf" srcId="{1F11AC21-24DF-43D7-AF0E-A607958D8165}" destId="{44E16F86-06E3-46EB-93FA-4F113F278204}" srcOrd="1" destOrd="5" presId="urn:microsoft.com/office/officeart/2008/layout/LinedList"/>
    <dgm:cxn modelId="{69381E37-97AB-47F7-96D6-8E19FBD0A0EA}" type="presParOf" srcId="{4D9D4A01-6450-407F-A4EE-9807ACB7E6F4}" destId="{07CF9C6E-5121-4089-A466-E3A6A27A16ED}" srcOrd="6" destOrd="0" presId="urn:microsoft.com/office/officeart/2008/layout/LinedList"/>
    <dgm:cxn modelId="{64B911E3-E35A-4F2F-AA5B-F472C4C8FCDB}" type="presParOf" srcId="{4D9D4A01-6450-407F-A4EE-9807ACB7E6F4}" destId="{885CF6E2-6903-4E27-91BC-56896CCD3F37}" srcOrd="7" destOrd="0" presId="urn:microsoft.com/office/officeart/2008/layout/LinedList"/>
    <dgm:cxn modelId="{A4F8CB34-88C1-4306-9E95-1B37B48C9396}" type="presParOf" srcId="{885CF6E2-6903-4E27-91BC-56896CCD3F37}" destId="{C57661DA-9896-436D-B77A-C7B372EF9D29}" srcOrd="0" destOrd="7" presId="urn:microsoft.com/office/officeart/2008/layout/LinedList"/>
    <dgm:cxn modelId="{1603CB0B-AA6D-4B32-BBB8-E643A07518E4}" type="presOf" srcId="{0B162D4E-A90A-4241-B6D2-E3A07AA4BC23}" destId="{C57661DA-9896-436D-B77A-C7B372EF9D29}" srcOrd="0" destOrd="0" presId="urn:microsoft.com/office/officeart/2008/layout/LinedList"/>
    <dgm:cxn modelId="{2552B0E1-0CC8-442F-9B3A-042A27C43B1B}" type="presParOf" srcId="{885CF6E2-6903-4E27-91BC-56896CCD3F37}" destId="{81DC526E-ABC1-4597-8326-065A7877D47C}" srcOrd="1" destOrd="7" presId="urn:microsoft.com/office/officeart/2008/layout/LinedList"/>
    <dgm:cxn modelId="{A8ACEE22-7049-4AD2-A222-C89575FB7BA8}" type="presParOf" srcId="{4D9D4A01-6450-407F-A4EE-9807ACB7E6F4}" destId="{C4D542D9-1AF8-4089-B578-6E7242C5413C}" srcOrd="8" destOrd="0" presId="urn:microsoft.com/office/officeart/2008/layout/LinedList"/>
    <dgm:cxn modelId="{9C797F0D-D733-4720-9C33-A51BFD157EB4}" type="presParOf" srcId="{4D9D4A01-6450-407F-A4EE-9807ACB7E6F4}" destId="{29F7A6FE-4E87-4F53-8334-0E5AAE55BA2F}" srcOrd="9" destOrd="0" presId="urn:microsoft.com/office/officeart/2008/layout/LinedList"/>
    <dgm:cxn modelId="{67F916C2-EB9E-40D0-85B0-315BAF29BE11}" type="presParOf" srcId="{29F7A6FE-4E87-4F53-8334-0E5AAE55BA2F}" destId="{8273051C-4537-42D8-AB9A-55C6E42C08C6}" srcOrd="0" destOrd="9" presId="urn:microsoft.com/office/officeart/2008/layout/LinedList"/>
    <dgm:cxn modelId="{ED987DD5-D2E5-4841-A805-8DCBBEF2EAF3}" type="presOf" srcId="{C0FFDBB2-BB59-4CD7-BBF0-C83FD8325C6D}" destId="{8273051C-4537-42D8-AB9A-55C6E42C08C6}" srcOrd="0" destOrd="0" presId="urn:microsoft.com/office/officeart/2008/layout/LinedList"/>
    <dgm:cxn modelId="{6F5C2655-136B-4D7C-9848-FA4D1FAF234F}" type="presParOf" srcId="{29F7A6FE-4E87-4F53-8334-0E5AAE55BA2F}" destId="{F8103632-B6E7-4803-9AAE-0E09E8E0D2FF}" srcOrd="1" destOrd="9" presId="urn:microsoft.com/office/officeart/2008/layout/LinedList"/>
    <dgm:cxn modelId="{E06DD24B-328A-42A6-AE16-0F560C295175}" type="presParOf" srcId="{4D9D4A01-6450-407F-A4EE-9807ACB7E6F4}" destId="{262C9EC0-C884-49BB-AA8A-D578DFCF0401}" srcOrd="10" destOrd="0" presId="urn:microsoft.com/office/officeart/2008/layout/LinedList"/>
    <dgm:cxn modelId="{BCAB6AF8-ABB4-4A21-A303-9115012B123C}" type="presParOf" srcId="{4D9D4A01-6450-407F-A4EE-9807ACB7E6F4}" destId="{40B79C05-A86E-487F-A989-B649DF24120E}" srcOrd="11" destOrd="0" presId="urn:microsoft.com/office/officeart/2008/layout/LinedList"/>
    <dgm:cxn modelId="{0EF8C7A9-F22A-49E7-BEAD-803E426A7083}" type="presParOf" srcId="{40B79C05-A86E-487F-A989-B649DF24120E}" destId="{B43AA2C2-37B4-4167-9283-66CA8FFE0E44}" srcOrd="0" destOrd="11" presId="urn:microsoft.com/office/officeart/2008/layout/LinedList"/>
    <dgm:cxn modelId="{64261A59-DA4D-4852-97E1-B613F4739733}" type="presOf" srcId="{4EE02336-4EE9-448E-8493-AF9CEB58E844}" destId="{B43AA2C2-37B4-4167-9283-66CA8FFE0E44}" srcOrd="0" destOrd="0" presId="urn:microsoft.com/office/officeart/2008/layout/LinedList"/>
    <dgm:cxn modelId="{951D8635-26E1-4EA3-9A75-71A36037EC80}" type="presParOf" srcId="{40B79C05-A86E-487F-A989-B649DF24120E}" destId="{7B6C3A6E-3619-4F8A-9CA5-3AB67BCB13B3}" srcOrd="1" destOrd="11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0369961" cy="4813875"/>
        <a:chOff x="0" y="0"/>
        <a:chExt cx="10369961" cy="4813875"/>
      </a:xfrm>
    </dsp:grpSpPr>
    <dsp:sp modelId="{F0CEF320-3D1F-4C46-A8B5-4DD4D708E79E}">
      <dsp:nvSpPr>
        <dsp:cNvPr id="3" name="圆角矩形 2"/>
        <dsp:cNvSpPr/>
      </dsp:nvSpPr>
      <dsp:spPr bwMode="white">
        <a:xfrm>
          <a:off x="298794" y="0"/>
          <a:ext cx="7984870" cy="866498"/>
        </a:xfrm>
        <a:prstGeom prst="roundRect">
          <a:avLst>
            <a:gd name="adj" fmla="val 10000"/>
          </a:avLst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106680" tIns="106680" rIns="106680" bIns="10668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ja-JP" altLang="en-US" sz="2800" b="1" dirty="0"/>
            <a:t>就医原因</a:t>
          </a:r>
          <a:endParaRPr lang="en-US" sz="2800" b="1" dirty="0"/>
        </a:p>
      </dsp:txBody>
      <dsp:txXfrm>
        <a:off x="298794" y="0"/>
        <a:ext cx="7984870" cy="866498"/>
      </dsp:txXfrm>
    </dsp:sp>
    <dsp:sp modelId="{724F9902-B41C-4DED-9678-3B0095DA958D}">
      <dsp:nvSpPr>
        <dsp:cNvPr id="4" name="圆角矩形 3"/>
        <dsp:cNvSpPr/>
      </dsp:nvSpPr>
      <dsp:spPr bwMode="white">
        <a:xfrm>
          <a:off x="596273" y="986844"/>
          <a:ext cx="7984870" cy="866498"/>
        </a:xfrm>
        <a:prstGeom prst="roundRect">
          <a:avLst>
            <a:gd name="adj" fmla="val 10000"/>
          </a:avLst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/>
            <a:t>自五月中旬以来，利亚姆的精力水平持续下降。</a:t>
          </a:r>
          <a:endParaRPr lang="en-US" sz="2000" dirty="0"/>
        </a:p>
      </dsp:txBody>
      <dsp:txXfrm>
        <a:off x="596273" y="986844"/>
        <a:ext cx="7984870" cy="866498"/>
      </dsp:txXfrm>
    </dsp:sp>
    <dsp:sp modelId="{EE494212-F2B9-4B4A-884B-D9E83E49B21E}">
      <dsp:nvSpPr>
        <dsp:cNvPr id="5" name="圆角矩形 4"/>
        <dsp:cNvSpPr/>
      </dsp:nvSpPr>
      <dsp:spPr bwMode="white">
        <a:xfrm>
          <a:off x="1192546" y="1973689"/>
          <a:ext cx="7984870" cy="866498"/>
        </a:xfrm>
        <a:prstGeom prst="roundRect">
          <a:avLst>
            <a:gd name="adj" fmla="val 10000"/>
          </a:avLst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/>
            <a:t>他似乎睡得不太安稳，爸爸妈妈有时能听到他的鼾声。</a:t>
          </a:r>
          <a:endParaRPr lang="en-US" sz="2000" dirty="0"/>
        </a:p>
      </dsp:txBody>
      <dsp:txXfrm>
        <a:off x="1192546" y="1973689"/>
        <a:ext cx="7984870" cy="866498"/>
      </dsp:txXfrm>
    </dsp:sp>
    <dsp:sp modelId="{38FFE77C-46E4-4D32-BF39-0980BDB2EEBC}">
      <dsp:nvSpPr>
        <dsp:cNvPr id="6" name="圆角矩形 5"/>
        <dsp:cNvSpPr/>
      </dsp:nvSpPr>
      <dsp:spPr bwMode="white">
        <a:xfrm>
          <a:off x="1788818" y="2960533"/>
          <a:ext cx="7984870" cy="866498"/>
        </a:xfrm>
        <a:prstGeom prst="roundRect">
          <a:avLst>
            <a:gd name="adj" fmla="val 10000"/>
          </a:avLst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000" dirty="0"/>
            <a:t>老师抱怨利亚姆上课心不在焉，似乎根本没听见老师对他说的话。</a:t>
          </a:r>
          <a:endParaRPr lang="en-US" sz="2000" dirty="0"/>
        </a:p>
      </dsp:txBody>
      <dsp:txXfrm>
        <a:off x="1788818" y="2960533"/>
        <a:ext cx="7984870" cy="866498"/>
      </dsp:txXfrm>
    </dsp:sp>
    <dsp:sp modelId="{5CFEE596-56EB-42F8-A85E-5664D7DB0A1B}">
      <dsp:nvSpPr>
        <dsp:cNvPr id="7" name="圆角矩形 6"/>
        <dsp:cNvSpPr/>
      </dsp:nvSpPr>
      <dsp:spPr bwMode="white">
        <a:xfrm>
          <a:off x="2385091" y="3947378"/>
          <a:ext cx="7984870" cy="866498"/>
        </a:xfrm>
        <a:prstGeom prst="roundRect">
          <a:avLst>
            <a:gd name="adj" fmla="val 10000"/>
          </a:avLst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76200" tIns="76200" rIns="76200" bIns="76200" anchor="ctr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ja-JP" altLang="en-US" sz="2000" dirty="0"/>
            <a:t>咳嗽很多</a:t>
          </a:r>
          <a:endParaRPr lang="en-US" sz="2000" dirty="0"/>
        </a:p>
      </dsp:txBody>
      <dsp:txXfrm>
        <a:off x="2385091" y="3947378"/>
        <a:ext cx="7984870" cy="866498"/>
      </dsp:txXfrm>
    </dsp:sp>
    <dsp:sp modelId="{57ACB9D9-F8AD-4AAE-BB4C-CD2BB7E66BF4}">
      <dsp:nvSpPr>
        <dsp:cNvPr id="8" name="下箭头 7"/>
        <dsp:cNvSpPr/>
      </dsp:nvSpPr>
      <dsp:spPr bwMode="white">
        <a:xfrm>
          <a:off x="7421647" y="633025"/>
          <a:ext cx="563223" cy="563223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>
            <a:solidFill>
              <a:schemeClr val="dk1"/>
            </a:solidFill>
          </a:endParaRPr>
        </a:p>
      </dsp:txBody>
      <dsp:txXfrm>
        <a:off x="7421647" y="633025"/>
        <a:ext cx="563223" cy="563223"/>
      </dsp:txXfrm>
    </dsp:sp>
    <dsp:sp modelId="{994D474D-34C4-467E-9CDA-DB95E17005A7}">
      <dsp:nvSpPr>
        <dsp:cNvPr id="9" name="下箭头 8"/>
        <dsp:cNvSpPr/>
      </dsp:nvSpPr>
      <dsp:spPr bwMode="white">
        <a:xfrm>
          <a:off x="8017919" y="1619869"/>
          <a:ext cx="563223" cy="563223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>
            <a:solidFill>
              <a:schemeClr val="dk1"/>
            </a:solidFill>
          </a:endParaRPr>
        </a:p>
      </dsp:txBody>
      <dsp:txXfrm>
        <a:off x="8017919" y="1619869"/>
        <a:ext cx="563223" cy="563223"/>
      </dsp:txXfrm>
    </dsp:sp>
    <dsp:sp modelId="{BFA1CF1D-DBDA-4DAC-9033-376F288279BA}">
      <dsp:nvSpPr>
        <dsp:cNvPr id="10" name="下箭头 9"/>
        <dsp:cNvSpPr/>
      </dsp:nvSpPr>
      <dsp:spPr bwMode="white">
        <a:xfrm>
          <a:off x="8614192" y="2592272"/>
          <a:ext cx="563223" cy="563223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>
            <a:solidFill>
              <a:schemeClr val="dk1"/>
            </a:solidFill>
          </a:endParaRPr>
        </a:p>
      </dsp:txBody>
      <dsp:txXfrm>
        <a:off x="8614192" y="2592272"/>
        <a:ext cx="563223" cy="563223"/>
      </dsp:txXfrm>
    </dsp:sp>
    <dsp:sp modelId="{B0C117E5-11BA-4E2C-930E-96B4D9517C63}">
      <dsp:nvSpPr>
        <dsp:cNvPr id="11" name="下箭头 10"/>
        <dsp:cNvSpPr/>
      </dsp:nvSpPr>
      <dsp:spPr bwMode="white">
        <a:xfrm>
          <a:off x="9210465" y="3588744"/>
          <a:ext cx="563223" cy="563223"/>
        </a:xfrm>
        <a:prstGeom prst="downArrow">
          <a:avLst>
            <a:gd name="adj1" fmla="val 55000"/>
            <a:gd name="adj2" fmla="val 45000"/>
          </a:avLst>
        </a:prstGeom>
      </dsp:spPr>
      <dsp:style>
        <a:lnRef idx="2">
          <a:schemeClr val="accent1">
            <a:alpha val="90000"/>
            <a:tint val="40000"/>
          </a:schemeClr>
        </a:lnRef>
        <a:fillRef idx="1">
          <a:schemeClr val="accent1">
            <a:alpha val="90000"/>
            <a:tint val="40000"/>
          </a:schemeClr>
        </a:fillRef>
        <a:effectRef idx="0">
          <a:scrgbClr r="0" g="0" b="0"/>
        </a:effectRef>
        <a:fontRef idx="minor"/>
      </dsp:style>
      <dsp:txBody>
        <a:bodyPr anchor="ctr"/>
        <a:lstStyle>
          <a:lvl1pPr algn="ctr"/>
          <a:lvl2pPr algn="ctr"/>
          <a:lvl3pPr algn="ctr"/>
          <a:lvl4pPr algn="ctr"/>
          <a:lvl5pPr algn="ctr"/>
          <a:lvl6pPr algn="ctr"/>
          <a:lvl7pPr algn="ctr"/>
          <a:lvl8pPr algn="ctr"/>
          <a:lvl9pPr algn="ctr"/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400">
            <a:solidFill>
              <a:schemeClr val="dk1"/>
            </a:solidFill>
          </a:endParaRPr>
        </a:p>
      </dsp:txBody>
      <dsp:txXfrm>
        <a:off x="9210465" y="3588744"/>
        <a:ext cx="563223" cy="5632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447431" cy="4708981"/>
        <a:chOff x="0" y="0"/>
        <a:chExt cx="11447431" cy="4708981"/>
      </a:xfrm>
    </dsp:grpSpPr>
    <dsp:sp modelId="{E90FEC48-9661-4292-A600-2A2F5B925341}">
      <dsp:nvSpPr>
        <dsp:cNvPr id="3" name="圆角矩形 2"/>
        <dsp:cNvSpPr/>
      </dsp:nvSpPr>
      <dsp:spPr bwMode="white">
        <a:xfrm>
          <a:off x="0" y="57646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母亲一直在为他购买非处方抗组胺药（但他们不确定他是否服用）。</a:t>
          </a:r>
          <a:endParaRPr lang="en-US" dirty="0"/>
        </a:p>
      </dsp:txBody>
      <dsp:txXfrm>
        <a:off x="0" y="57646"/>
        <a:ext cx="11447431" cy="729615"/>
      </dsp:txXfrm>
    </dsp:sp>
    <dsp:sp modelId="{487DFB31-FEB7-4613-A95C-F446ABB88647}">
      <dsp:nvSpPr>
        <dsp:cNvPr id="4" name="圆角矩形 3"/>
        <dsp:cNvSpPr/>
      </dsp:nvSpPr>
      <dsp:spPr bwMode="white">
        <a:xfrm>
          <a:off x="0" y="830461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母亲小时候患有湿疹和花粉症。</a:t>
          </a:r>
          <a:endParaRPr lang="en-US" dirty="0"/>
        </a:p>
      </dsp:txBody>
      <dsp:txXfrm>
        <a:off x="0" y="830461"/>
        <a:ext cx="11447431" cy="729615"/>
      </dsp:txXfrm>
    </dsp:sp>
    <dsp:sp modelId="{46D95FD7-6A32-45B6-A580-04903A7E35C0}">
      <dsp:nvSpPr>
        <dsp:cNvPr id="5" name="圆角矩形 4"/>
        <dsp:cNvSpPr/>
      </dsp:nvSpPr>
      <dsp:spPr bwMode="white">
        <a:xfrm>
          <a:off x="0" y="1603276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他们住在镇边上，房屋对面便是田野。</a:t>
          </a:r>
          <a:endParaRPr lang="en-US" dirty="0"/>
        </a:p>
      </dsp:txBody>
      <dsp:txXfrm>
        <a:off x="0" y="1603276"/>
        <a:ext cx="11447431" cy="729615"/>
      </dsp:txXfrm>
    </dsp:sp>
    <dsp:sp modelId="{C8785DF7-0FF6-48F1-A8B9-AEAE6A6113D1}">
      <dsp:nvSpPr>
        <dsp:cNvPr id="6" name="圆角矩形 5"/>
        <dsp:cNvSpPr/>
      </dsp:nvSpPr>
      <dsp:spPr bwMode="white">
        <a:xfrm>
          <a:off x="0" y="2376091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父母双方都不吸烟。</a:t>
          </a:r>
          <a:endParaRPr lang="en-US" dirty="0"/>
        </a:p>
      </dsp:txBody>
      <dsp:txXfrm>
        <a:off x="0" y="2376091"/>
        <a:ext cx="11447431" cy="729615"/>
      </dsp:txXfrm>
    </dsp:sp>
    <dsp:sp modelId="{86ECBF9A-A963-410B-8D97-37209BAA6674}">
      <dsp:nvSpPr>
        <dsp:cNvPr id="7" name="圆角矩形 6"/>
        <dsp:cNvSpPr/>
      </dsp:nvSpPr>
      <dsp:spPr bwMode="white">
        <a:xfrm>
          <a:off x="0" y="3148906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他们注意到，尽管利亚姆全年都有轻微症状，但过去三周症状明显加重。</a:t>
          </a:r>
          <a:endParaRPr lang="en-GB" altLang="zh-CN" dirty="0"/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他似乎没有精力踢足球，整体显得无精打采。</a:t>
          </a:r>
          <a:endParaRPr lang="en-US" dirty="0"/>
        </a:p>
      </dsp:txBody>
      <dsp:txXfrm>
        <a:off x="0" y="3148906"/>
        <a:ext cx="11447431" cy="729615"/>
      </dsp:txXfrm>
    </dsp:sp>
    <dsp:sp modelId="{0EB033C2-C2EF-4E0E-A1D4-9A97589FC9EB}">
      <dsp:nvSpPr>
        <dsp:cNvPr id="8" name="圆角矩形 7"/>
        <dsp:cNvSpPr/>
      </dsp:nvSpPr>
      <dsp:spPr bwMode="white">
        <a:xfrm>
          <a:off x="0" y="3921721"/>
          <a:ext cx="11447431" cy="729615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57150" tIns="57150" rIns="57150" bIns="57150" anchor="ctr"/>
        <a:lstStyle>
          <a:lvl1pPr algn="l">
            <a:defRPr sz="1500"/>
          </a:lvl1pPr>
          <a:lvl2pPr marL="57150" indent="-57150" algn="l">
            <a:defRPr sz="1100"/>
          </a:lvl2pPr>
          <a:lvl3pPr marL="114300" indent="-57150" algn="l">
            <a:defRPr sz="1100"/>
          </a:lvl3pPr>
          <a:lvl4pPr marL="171450" indent="-57150" algn="l">
            <a:defRPr sz="1100"/>
          </a:lvl4pPr>
          <a:lvl5pPr marL="228600" indent="-57150" algn="l">
            <a:defRPr sz="1100"/>
          </a:lvl5pPr>
          <a:lvl6pPr marL="285750" indent="-57150" algn="l">
            <a:defRPr sz="1100"/>
          </a:lvl6pPr>
          <a:lvl7pPr marL="342900" indent="-57150" algn="l">
            <a:defRPr sz="1100"/>
          </a:lvl7pPr>
          <a:lvl8pPr marL="400050" indent="-57150" algn="l">
            <a:defRPr sz="1100"/>
          </a:lvl8pPr>
          <a:lvl9pPr marL="457200" indent="-57150" algn="l">
            <a:defRPr sz="11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/>
            <a:t>利亚姆的妈妈还注意到他咳嗽得很厉害。</a:t>
          </a:r>
          <a:endParaRPr lang="en-US" dirty="0"/>
        </a:p>
      </dsp:txBody>
      <dsp:txXfrm>
        <a:off x="0" y="3921721"/>
        <a:ext cx="11447431" cy="7296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217212" cy="5170646"/>
        <a:chOff x="0" y="0"/>
        <a:chExt cx="11217212" cy="5170646"/>
      </a:xfrm>
    </dsp:grpSpPr>
    <dsp:sp modelId="{01B183A7-F8F2-45A4-BD29-C6F4FE65C6A3}">
      <dsp:nvSpPr>
        <dsp:cNvPr id="3" name="圆角矩形 2"/>
        <dsp:cNvSpPr/>
      </dsp:nvSpPr>
      <dsp:spPr bwMode="white">
        <a:xfrm>
          <a:off x="0" y="840230"/>
          <a:ext cx="11217212" cy="1551194"/>
        </a:xfrm>
        <a:prstGeom prst="roundRect">
          <a:avLst>
            <a:gd name="adj" fmla="val 10000"/>
          </a:avLst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0" y="840230"/>
        <a:ext cx="11217212" cy="1551194"/>
      </dsp:txXfrm>
    </dsp:sp>
    <dsp:sp modelId="{433C4547-EA3F-487A-B6FE-32A146EFB944}">
      <dsp:nvSpPr>
        <dsp:cNvPr id="4" name="矩形 3"/>
        <dsp:cNvSpPr/>
      </dsp:nvSpPr>
      <dsp:spPr bwMode="white">
        <a:xfrm>
          <a:off x="469236" y="1189249"/>
          <a:ext cx="853157" cy="853157"/>
        </a:xfrm>
        <a:prstGeom prst="rect">
          <a:avLst/>
        </a:prstGeom>
        <a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69236" y="1189249"/>
        <a:ext cx="853157" cy="853157"/>
      </dsp:txXfrm>
    </dsp:sp>
    <dsp:sp modelId="{4A6C5DFC-1E1A-4284-9017-32EC0C39C26C}">
      <dsp:nvSpPr>
        <dsp:cNvPr id="5" name="矩形 4"/>
        <dsp:cNvSpPr/>
      </dsp:nvSpPr>
      <dsp:spPr bwMode="white">
        <a:xfrm>
          <a:off x="1791629" y="840230"/>
          <a:ext cx="9425583" cy="15511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64168" tIns="164168" rIns="164168" bIns="164168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你向利亚姆及其父母解释，利亚姆似乎患有</a:t>
          </a:r>
          <a:endParaRPr lang="en-GB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常年性过敏性鼻炎（可能由尘螨引起），现在又出现了</a:t>
          </a:r>
          <a:endParaRPr lang="en-GB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季节性过敏性鼻炎，很可能是草花粉所致。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1791629" y="840230"/>
        <a:ext cx="9425583" cy="1551194"/>
      </dsp:txXfrm>
    </dsp:sp>
    <dsp:sp modelId="{25D5F1A6-5AF2-4A75-9895-D15B92E7545A}">
      <dsp:nvSpPr>
        <dsp:cNvPr id="6" name="圆角矩形 5"/>
        <dsp:cNvSpPr/>
      </dsp:nvSpPr>
      <dsp:spPr bwMode="white">
        <a:xfrm>
          <a:off x="0" y="2779222"/>
          <a:ext cx="11217212" cy="1551194"/>
        </a:xfrm>
        <a:prstGeom prst="roundRect">
          <a:avLst>
            <a:gd name="adj" fmla="val 10000"/>
          </a:avLst>
        </a:prstGeom>
      </dsp:spPr>
      <dsp:style>
        <a:lnRef idx="0">
          <a:schemeClr val="accent1"/>
        </a:lnRef>
        <a:fillRef idx="1">
          <a:schemeClr val="accent1">
            <a:tint val="40000"/>
          </a:schemeClr>
        </a:fillRef>
        <a:effectRef idx="0">
          <a:scrgbClr r="0" g="0" b="0"/>
        </a:effectRef>
        <a:fontRef idx="minor"/>
      </dsp:style>
      <dsp:txXfrm>
        <a:off x="0" y="2779222"/>
        <a:ext cx="11217212" cy="1551194"/>
      </dsp:txXfrm>
    </dsp:sp>
    <dsp:sp modelId="{BAFF1DA2-8D22-45E5-9C0C-CA88E247C8C0}">
      <dsp:nvSpPr>
        <dsp:cNvPr id="7" name="矩形 6"/>
        <dsp:cNvSpPr/>
      </dsp:nvSpPr>
      <dsp:spPr bwMode="white">
        <a:xfrm>
          <a:off x="469236" y="3128241"/>
          <a:ext cx="853157" cy="853157"/>
        </a:xfrm>
        <a:prstGeom prst="rect">
          <a:avLst/>
        </a:prstGeom>
        <a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469236" y="3128241"/>
        <a:ext cx="853157" cy="853157"/>
      </dsp:txXfrm>
    </dsp:sp>
    <dsp:sp modelId="{9DEAA8DC-374A-494B-BD8C-D178A9711F94}">
      <dsp:nvSpPr>
        <dsp:cNvPr id="8" name="矩形 7"/>
        <dsp:cNvSpPr/>
      </dsp:nvSpPr>
      <dsp:spPr bwMode="white">
        <a:xfrm>
          <a:off x="1791629" y="2779222"/>
          <a:ext cx="9425583" cy="1551194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164168" tIns="164168" rIns="164168" bIns="164168" anchor="ctr"/>
        <a:lstStyle>
          <a:lvl1pPr algn="l">
            <a:defRPr sz="2300"/>
          </a:lvl1pPr>
          <a:lvl2pPr marL="171450" indent="-171450" algn="l">
            <a:defRPr sz="1700"/>
          </a:lvl2pPr>
          <a:lvl3pPr marL="342900" indent="-171450" algn="l">
            <a:defRPr sz="1700"/>
          </a:lvl3pPr>
          <a:lvl4pPr marL="514350" indent="-171450" algn="l">
            <a:defRPr sz="1700"/>
          </a:lvl4pPr>
          <a:lvl5pPr marL="685800" indent="-171450" algn="l">
            <a:defRPr sz="1700"/>
          </a:lvl5pPr>
          <a:lvl6pPr marL="857250" indent="-171450" algn="l">
            <a:defRPr sz="1700"/>
          </a:lvl6pPr>
          <a:lvl7pPr marL="1028700" indent="-171450" algn="l">
            <a:defRPr sz="1700"/>
          </a:lvl7pPr>
          <a:lvl8pPr marL="1200150" indent="-171450" algn="l">
            <a:defRPr sz="1700"/>
          </a:lvl8pPr>
          <a:lvl9pPr marL="1371600" indent="-171450" algn="l">
            <a:defRPr sz="17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这导致他出现鼻塞、鼻后滴流（引发咳嗽）以及耳膜后积液（导致听力下降）的症状。这些问题综合影响了他的睡眠质量，使他丧失了“精力充沛”的状态。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1791629" y="2779222"/>
        <a:ext cx="9425583" cy="155119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217212" cy="5632311"/>
        <a:chOff x="0" y="0"/>
        <a:chExt cx="11217212" cy="5632311"/>
      </a:xfrm>
    </dsp:grpSpPr>
    <dsp:sp modelId="{2E583550-9962-410C-9477-6876F9CB044E}">
      <dsp:nvSpPr>
        <dsp:cNvPr id="3" name="圆角矩形 2"/>
        <dsp:cNvSpPr/>
      </dsp:nvSpPr>
      <dsp:spPr bwMode="white">
        <a:xfrm>
          <a:off x="0" y="994319"/>
          <a:ext cx="11217212" cy="1198080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我们同意使用局部鼻腔减充血剂，仅限使用</a:t>
          </a:r>
          <a:r>
            <a:rPr lang="en-US" altLang="zh-CN" sz="2400" dirty="0">
              <a:latin typeface="Arial" panose="020B0604020202090204" pitchFamily="34" charset="0"/>
              <a:cs typeface="Arial" panose="020B0604020202090204" pitchFamily="34" charset="0"/>
            </a:rPr>
            <a:t>5</a:t>
          </a: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天，每</a:t>
          </a:r>
          <a:r>
            <a:rPr lang="en-US" altLang="zh-CN" sz="2400" dirty="0">
              <a:latin typeface="Arial" panose="020B0604020202090204" pitchFamily="34" charset="0"/>
              <a:cs typeface="Arial" panose="020B0604020202090204" pitchFamily="34" charset="0"/>
            </a:rPr>
            <a:t>4-6</a:t>
          </a: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小时一次以减轻肿胀</a:t>
          </a:r>
          <a:endParaRPr lang="en-US" sz="2400" dirty="0"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994319"/>
        <a:ext cx="11217212" cy="1198080"/>
      </dsp:txXfrm>
    </dsp:sp>
    <dsp:sp modelId="{F4EDB389-19E5-4329-AB72-1CEDF22D95B2}">
      <dsp:nvSpPr>
        <dsp:cNvPr id="4" name="圆角矩形 3"/>
        <dsp:cNvSpPr/>
      </dsp:nvSpPr>
      <dsp:spPr bwMode="white">
        <a:xfrm>
          <a:off x="0" y="2376719"/>
          <a:ext cx="11217212" cy="794423"/>
        </a:xfrm>
        <a:prstGeom prst="roundRect">
          <a:avLst/>
        </a:prstGeom>
        <a:solidFill>
          <a:srgbClr val="017973"/>
        </a:solidFill>
      </dsp:spPr>
      <dsp:style>
        <a:lnRef idx="2">
          <a:schemeClr val="l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Body>
        <a:bodyPr lIns="91439" tIns="91439" rIns="91439" bIns="91439" anchor="ctr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sz="2400" dirty="0">
              <a:latin typeface="Arial" panose="020B0604020202090204" pitchFamily="34" charset="0"/>
              <a:cs typeface="Arial" panose="020B0604020202090204" pitchFamily="34" charset="0"/>
            </a:rPr>
            <a:t>我们同意使用鼻用类固醇。</a:t>
          </a:r>
          <a:endParaRPr lang="en-US" sz="2400" dirty="0"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2376719"/>
        <a:ext cx="11217212" cy="794423"/>
      </dsp:txXfrm>
    </dsp:sp>
    <dsp:sp modelId="{D87DA16F-F95E-48FB-8460-9F8140FFA6EE}">
      <dsp:nvSpPr>
        <dsp:cNvPr id="5" name="矩形 4"/>
        <dsp:cNvSpPr/>
      </dsp:nvSpPr>
      <dsp:spPr bwMode="white">
        <a:xfrm>
          <a:off x="0" y="3234796"/>
          <a:ext cx="11217212" cy="146685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356146" tIns="25400" rIns="142240" bIns="25400" anchor="t"/>
        <a:lstStyle>
          <a:lvl1pPr algn="l">
            <a:defRPr sz="6300"/>
          </a:lvl1pPr>
          <a:lvl2pPr marL="285750" indent="-285750" algn="l">
            <a:defRPr sz="4900"/>
          </a:lvl2pPr>
          <a:lvl3pPr marL="571500" indent="-285750" algn="l">
            <a:defRPr sz="4900"/>
          </a:lvl3pPr>
          <a:lvl4pPr marL="857250" indent="-285750" algn="l">
            <a:defRPr sz="4900"/>
          </a:lvl4pPr>
          <a:lvl5pPr marL="1143000" indent="-285750" algn="l">
            <a:defRPr sz="4900"/>
          </a:lvl5pPr>
          <a:lvl6pPr marL="1428750" indent="-285750" algn="l">
            <a:defRPr sz="4900"/>
          </a:lvl6pPr>
          <a:lvl7pPr marL="1714500" indent="-285750" algn="l">
            <a:defRPr sz="4900"/>
          </a:lvl7pPr>
          <a:lvl8pPr marL="2000250" indent="-285750" algn="l">
            <a:defRPr sz="4900"/>
          </a:lvl8pPr>
          <a:lvl9pPr marL="2286000" indent="-285750" algn="l">
            <a:defRPr sz="4900"/>
          </a:lvl9pPr>
        </a:lstStyle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2000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解释</a:t>
          </a:r>
          <a:r>
            <a:rPr lang="zh-CN" altLang="en-US" sz="2000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鼻用类固醇药物安全性极高</a:t>
          </a:r>
          <a:endParaRPr lang="en-US" sz="2000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2000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演示鼻喷雾剂的使用方法</a:t>
          </a:r>
          <a:endParaRPr lang="en-GB" sz="2000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2000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利亚姆开始使用丙酸氟替卡松、氟酸氟替卡松或莫米松，每日每侧鼻孔各喷一次。</a:t>
          </a:r>
          <a:endParaRPr lang="en-GB" sz="2000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zh-CN" altLang="en-US" sz="2000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强调严格遵医嘱用药的重要性</a:t>
          </a:r>
          <a:endParaRPr lang="en-GB" sz="2000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3234796"/>
        <a:ext cx="11217212" cy="14668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11217212" cy="4708981"/>
        <a:chOff x="0" y="0"/>
        <a:chExt cx="11217212" cy="4708981"/>
      </a:xfrm>
    </dsp:grpSpPr>
    <dsp:sp modelId="{1100E7E2-56D3-4C3B-96FA-6BD062DCE3CA}">
      <dsp:nvSpPr>
        <dsp:cNvPr id="3" name="直接连接符 2"/>
        <dsp:cNvSpPr/>
      </dsp:nvSpPr>
      <dsp:spPr bwMode="white">
        <a:xfrm>
          <a:off x="0" y="0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0"/>
        <a:ext cx="11217212" cy="0"/>
      </dsp:txXfrm>
    </dsp:sp>
    <dsp:sp modelId="{13A54ED6-FF31-4D36-915D-356A6E4E9B3F}">
      <dsp:nvSpPr>
        <dsp:cNvPr id="4" name="矩形 3"/>
        <dsp:cNvSpPr/>
      </dsp:nvSpPr>
      <dsp:spPr bwMode="white">
        <a:xfrm>
          <a:off x="0" y="0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利亚姆看起来开心多了。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0"/>
        <a:ext cx="11217212" cy="784830"/>
      </dsp:txXfrm>
    </dsp:sp>
    <dsp:sp modelId="{A7785C27-FFB9-4C91-9D89-19D156C54315}">
      <dsp:nvSpPr>
        <dsp:cNvPr id="5" name="直接连接符 4"/>
        <dsp:cNvSpPr/>
      </dsp:nvSpPr>
      <dsp:spPr bwMode="white">
        <a:xfrm>
          <a:off x="0" y="784830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784830"/>
        <a:ext cx="11217212" cy="0"/>
      </dsp:txXfrm>
    </dsp:sp>
    <dsp:sp modelId="{18BAE490-F1E4-4089-B35E-3E2ACFCD032B}">
      <dsp:nvSpPr>
        <dsp:cNvPr id="6" name="矩形 5"/>
        <dsp:cNvSpPr/>
      </dsp:nvSpPr>
      <dsp:spPr bwMode="white">
        <a:xfrm>
          <a:off x="0" y="784830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家长报告说他现在又出去玩了。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784830"/>
        <a:ext cx="11217212" cy="784830"/>
      </dsp:txXfrm>
    </dsp:sp>
    <dsp:sp modelId="{4701EE64-1AF3-4A04-9504-84219CA3770E}">
      <dsp:nvSpPr>
        <dsp:cNvPr id="7" name="直接连接符 6"/>
        <dsp:cNvSpPr/>
      </dsp:nvSpPr>
      <dsp:spPr bwMode="white">
        <a:xfrm>
          <a:off x="0" y="1569660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1569660"/>
        <a:ext cx="11217212" cy="0"/>
      </dsp:txXfrm>
    </dsp:sp>
    <dsp:sp modelId="{906C684D-6BF2-4D3D-ACC1-94A40CAE450F}">
      <dsp:nvSpPr>
        <dsp:cNvPr id="8" name="矩形 7"/>
        <dsp:cNvSpPr/>
      </dsp:nvSpPr>
      <dsp:spPr bwMode="white">
        <a:xfrm>
          <a:off x="0" y="1569660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vert="horz" wrap="square"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呼气峰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流速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显示昼夜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的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变化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  <a:sym typeface="+mn-ea"/>
            </a:rPr>
            <a:t>正常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，表明他没有哮喘。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1569660"/>
        <a:ext cx="11217212" cy="784830"/>
      </dsp:txXfrm>
    </dsp:sp>
    <dsp:sp modelId="{07CF9C6E-5121-4089-A466-E3A6A27A16ED}">
      <dsp:nvSpPr>
        <dsp:cNvPr id="9" name="直接连接符 8"/>
        <dsp:cNvSpPr/>
      </dsp:nvSpPr>
      <dsp:spPr bwMode="white">
        <a:xfrm>
          <a:off x="0" y="2354490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2354490"/>
        <a:ext cx="11217212" cy="0"/>
      </dsp:txXfrm>
    </dsp:sp>
    <dsp:sp modelId="{C57661DA-9896-436D-B77A-C7B372EF9D29}">
      <dsp:nvSpPr>
        <dsp:cNvPr id="10" name="矩形 9"/>
        <dsp:cNvSpPr/>
      </dsp:nvSpPr>
      <dsp:spPr bwMode="white">
        <a:xfrm>
          <a:off x="0" y="2354490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GB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VAS</a:t>
          </a:r>
          <a:r>
            <a:rPr lang="ja-JP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评分已降至</a:t>
          </a:r>
          <a:r>
            <a:rPr lang="en-US" altLang="ja-JP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5</a:t>
          </a:r>
          <a:r>
            <a:rPr lang="ja-JP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分。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2354490"/>
        <a:ext cx="11217212" cy="784830"/>
      </dsp:txXfrm>
    </dsp:sp>
    <dsp:sp modelId="{C4D542D9-1AF8-4089-B578-6E7242C5413C}">
      <dsp:nvSpPr>
        <dsp:cNvPr id="11" name="直接连接符 10"/>
        <dsp:cNvSpPr/>
      </dsp:nvSpPr>
      <dsp:spPr bwMode="white">
        <a:xfrm>
          <a:off x="0" y="3139321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3139321"/>
        <a:ext cx="11217212" cy="0"/>
      </dsp:txXfrm>
    </dsp:sp>
    <dsp:sp modelId="{8273051C-4537-42D8-AB9A-55C6E42C08C6}">
      <dsp:nvSpPr>
        <dsp:cNvPr id="12" name="矩形 11"/>
        <dsp:cNvSpPr/>
      </dsp:nvSpPr>
      <dsp:spPr bwMode="white">
        <a:xfrm>
          <a:off x="0" y="3139321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血液检测显示对尘螨（</a:t>
          </a:r>
          <a:r>
            <a:rPr lang="en-US" altLang="zh-CN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HDM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）存在中等滴度反应，对草花粉存在高滴度反应。对猫、狗及霉菌呈阴性反应。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3139321"/>
        <a:ext cx="11217212" cy="784830"/>
      </dsp:txXfrm>
    </dsp:sp>
    <dsp:sp modelId="{262C9EC0-C884-49BB-AA8A-D578DFCF0401}">
      <dsp:nvSpPr>
        <dsp:cNvPr id="13" name="直接连接符 12"/>
        <dsp:cNvSpPr/>
      </dsp:nvSpPr>
      <dsp:spPr bwMode="white">
        <a:xfrm>
          <a:off x="0" y="3924151"/>
          <a:ext cx="11217212" cy="0"/>
        </a:xfrm>
        <a:prstGeom prst="line">
          <a:avLst/>
        </a:prstGeom>
      </dsp:spPr>
      <dsp:style>
        <a:lnRef idx="2">
          <a:schemeClr val="accent1"/>
        </a:lnRef>
        <a:fillRef idx="1">
          <a:schemeClr val="accent1"/>
        </a:fillRef>
        <a:effectRef idx="0">
          <a:scrgbClr r="0" g="0" b="0"/>
        </a:effectRef>
        <a:fontRef idx="minor">
          <a:schemeClr val="lt1"/>
        </a:fontRef>
      </dsp:style>
      <dsp:txXfrm>
        <a:off x="0" y="3924151"/>
        <a:ext cx="11217212" cy="0"/>
      </dsp:txXfrm>
    </dsp:sp>
    <dsp:sp modelId="{B43AA2C2-37B4-4167-9283-66CA8FFE0E44}">
      <dsp:nvSpPr>
        <dsp:cNvPr id="14" name="矩形 13"/>
        <dsp:cNvSpPr/>
      </dsp:nvSpPr>
      <dsp:spPr bwMode="white">
        <a:xfrm>
          <a:off x="0" y="3924151"/>
          <a:ext cx="11217212" cy="784830"/>
        </a:xfrm>
        <a:prstGeom prst="rect">
          <a:avLst/>
        </a:prstGeom>
      </dsp:spPr>
      <dsp:style>
        <a:lnRef idx="0">
          <a:schemeClr val="dk1">
            <a:alpha val="0"/>
          </a:schemeClr>
        </a:lnRef>
        <a:fillRef idx="0">
          <a:schemeClr val="lt1">
            <a:alpha val="0"/>
          </a:schemeClr>
        </a:fillRef>
        <a:effectRef idx="0">
          <a:scrgbClr r="0" g="0" b="0"/>
        </a:effectRef>
        <a:fontRef idx="minor"/>
      </dsp:style>
      <dsp:txBody>
        <a:bodyPr lIns="76200" tIns="76200" rIns="76200" bIns="76200" anchor="t"/>
        <a:lstStyle>
          <a:lvl1pPr algn="l">
            <a:defRPr sz="2000"/>
          </a:lvl1pPr>
          <a:lvl2pPr marL="114300" indent="-114300" algn="l">
            <a:defRPr sz="1500"/>
          </a:lvl2pPr>
          <a:lvl3pPr marL="228600" indent="-114300" algn="l">
            <a:defRPr sz="1500"/>
          </a:lvl3pPr>
          <a:lvl4pPr marL="342900" indent="-114300" algn="l">
            <a:defRPr sz="1500"/>
          </a:lvl4pPr>
          <a:lvl5pPr marL="457200" indent="-114300" algn="l">
            <a:defRPr sz="1500"/>
          </a:lvl5pPr>
          <a:lvl6pPr marL="571500" indent="-114300" algn="l">
            <a:defRPr sz="1500"/>
          </a:lvl6pPr>
          <a:lvl7pPr marL="685800" indent="-114300" algn="l">
            <a:defRPr sz="1500"/>
          </a:lvl7pPr>
          <a:lvl8pPr marL="800100" indent="-114300" algn="l">
            <a:defRPr sz="1500"/>
          </a:lvl8pPr>
          <a:lvl9pPr marL="914400" indent="-114300" algn="l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关于</a:t>
          </a:r>
          <a:r>
            <a:rPr lang="en-US" altLang="zh-CN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AIT</a:t>
          </a:r>
          <a:r>
            <a:rPr lang="zh-CN" altLang="en-US" dirty="0">
              <a:solidFill>
                <a:schemeClr val="tx1"/>
              </a:solidFill>
              <a:latin typeface="Arial" panose="020B0604020202090204" pitchFamily="34" charset="0"/>
              <a:cs typeface="Arial" panose="020B0604020202090204" pitchFamily="34" charset="0"/>
            </a:rPr>
            <a:t>（尤其是舌下免疫治疗或皮下免疫治疗）的进一步讨论</a:t>
          </a:r>
          <a:endParaRPr lang="en-US" dirty="0">
            <a:solidFill>
              <a:schemeClr val="tx1"/>
            </a:solidFill>
            <a:latin typeface="Arial" panose="020B0604020202090204" pitchFamily="34" charset="0"/>
            <a:cs typeface="Arial" panose="020B0604020202090204" pitchFamily="34" charset="0"/>
          </a:endParaRPr>
        </a:p>
      </dsp:txBody>
      <dsp:txXfrm>
        <a:off x="0" y="3924151"/>
        <a:ext cx="11217212" cy="7848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parTxLTRAlign" val="l"/>
            <dgm:param type="parTxRTLAlign" val="r"/>
            <dgm:param type="shpTxLTRAlignCh" val="l"/>
            <dgm:param type="shpTxRTLAlignCh" val="r"/>
            <dgm:param type="txAnchorVert" val="mid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parTxLTRAlign" val="l"/>
                <dgm:param type="parTxRTLAlign" val="r"/>
                <dgm:param type="shpTxLTRAlignCh" val="l"/>
                <dgm:param type="shpTxRTLAlignCh" val="r"/>
                <dgm:param type="stBulletLvl" val="0"/>
                <dgm:param type="txAnchorVertCh" val="mid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lnSpAfChP" val="20"/>
              <dgm:param type="stBulletLvl" val="1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6CBE37-AF7D-4B55-BFB9-12D78AA2789E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D0479D-4755-41AD-A51A-E92DD9E88A27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8327B6-26DB-E241-8776-78E9005CBC3C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  <a:endParaRPr lang="en-GB"/>
          </a:p>
          <a:p>
            <a:pPr lvl="1"/>
            <a:r>
              <a:rPr lang="en-GB"/>
              <a:t>Second level</a:t>
            </a:r>
            <a:endParaRPr lang="en-GB"/>
          </a:p>
          <a:p>
            <a:pPr lvl="2"/>
            <a:r>
              <a:rPr lang="en-GB"/>
              <a:t>Third level</a:t>
            </a:r>
            <a:endParaRPr lang="en-GB"/>
          </a:p>
          <a:p>
            <a:pPr lvl="3"/>
            <a:r>
              <a:rPr lang="en-GB"/>
              <a:t>Fourth level</a:t>
            </a:r>
            <a:endParaRPr lang="en-GB"/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10B876-9ED0-E54C-AB65-36F2F79F1051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heading 1. Abrogation of parental responsibility. Need to say we suggest to parents that they need to supervise medication taking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0B876-9ED0-E54C-AB65-36F2F79F10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0B876-9ED0-E54C-AB65-36F2F79F1051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7FC0A-2A9A-413A-82E5-A2C962DBC795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94B9BA-7E29-4DD0-A426-8A69672F55E2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47FC0A-2A9A-413A-82E5-A2C962DBC795}" type="slidenum">
              <a:rPr lang="en-GB" smtClean="0"/>
            </a:fld>
            <a:endParaRPr lang="en-GB"/>
          </a:p>
        </p:txBody>
      </p:sp>
      <p:sp>
        <p:nvSpPr>
          <p:cNvPr id="8" name="TextBox 7"/>
          <p:cNvSpPr txBox="1"/>
          <p:nvPr userDrawn="1"/>
        </p:nvSpPr>
        <p:spPr>
          <a:xfrm>
            <a:off x="3858164" y="6598364"/>
            <a:ext cx="79600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100"/>
              </a:spcBef>
              <a:spcAft>
                <a:spcPts val="0"/>
              </a:spcAft>
              <a:defRPr/>
            </a:pPr>
            <a:r>
              <a:rPr lang="en-US" altLang="zh-CN" sz="1000" spc="-5" dirty="0">
                <a:solidFill>
                  <a:srgbClr val="000000"/>
                </a:solidFill>
                <a:latin typeface="Arial" panose="020B0604020202090204"/>
                <a:cs typeface="Arial" panose="020B0604020202090204"/>
              </a:rPr>
              <a:t>ALK-Abelló</a:t>
            </a:r>
            <a:r>
              <a:rPr lang="zh-CN" altLang="en-US" sz="1000" spc="-5" dirty="0">
                <a:solidFill>
                  <a:srgbClr val="000000"/>
                </a:solidFill>
                <a:latin typeface="Arial" panose="020B0604020202090204"/>
                <a:cs typeface="Arial" panose="020B0604020202090204"/>
              </a:rPr>
              <a:t>公司提供了无限制教育资助以支持本案例研究的开发，但未参与其内容创作。</a:t>
            </a:r>
            <a:endParaRPr lang="en-US" sz="1000" dirty="0">
              <a:solidFill>
                <a:srgbClr val="000000"/>
              </a:solidFill>
              <a:latin typeface="Arial" panose="020B0604020202090204"/>
              <a:cs typeface="Arial" panose="020B0604020202090204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9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9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1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1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1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1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8.svg"/><Relationship Id="rId7" Type="http://schemas.openxmlformats.org/officeDocument/2006/relationships/image" Target="../media/image39.png"/><Relationship Id="rId6" Type="http://schemas.openxmlformats.org/officeDocument/2006/relationships/image" Target="../media/image10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11" Type="http://schemas.openxmlformats.org/officeDocument/2006/relationships/image" Target="../media/image41.jpeg"/><Relationship Id="rId10" Type="http://schemas.openxmlformats.org/officeDocument/2006/relationships/image" Target="../media/image12.sv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9" Type="http://schemas.microsoft.com/office/2007/relationships/media" Target="../media/media1.mp4"/><Relationship Id="rId8" Type="http://schemas.openxmlformats.org/officeDocument/2006/relationships/video" Target="../media/media1.mp4"/><Relationship Id="rId7" Type="http://schemas.openxmlformats.org/officeDocument/2006/relationships/image" Target="../media/image12.svg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13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microsoft.com/office/2007/relationships/diagramDrawing" Target="../diagrams/drawing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3" Type="http://schemas.openxmlformats.org/officeDocument/2006/relationships/diagramData" Target="../diagrams/data1.xml"/><Relationship Id="rId2" Type="http://schemas.openxmlformats.org/officeDocument/2006/relationships/image" Target="../media/image14.png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diagramDrawing" Target="../diagrams/drawing3.xml"/><Relationship Id="rId4" Type="http://schemas.openxmlformats.org/officeDocument/2006/relationships/diagramColors" Target="../diagrams/colors3.xml"/><Relationship Id="rId3" Type="http://schemas.openxmlformats.org/officeDocument/2006/relationships/diagramQuickStyle" Target="../diagrams/quickStyle3.xml"/><Relationship Id="rId2" Type="http://schemas.openxmlformats.org/officeDocument/2006/relationships/diagramLayout" Target="../diagrams/layout3.xml"/><Relationship Id="rId1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hord 17"/>
          <p:cNvSpPr/>
          <p:nvPr/>
        </p:nvSpPr>
        <p:spPr>
          <a:xfrm rot="11640190">
            <a:off x="-4781236" y="-685854"/>
            <a:ext cx="9541117" cy="7605683"/>
          </a:xfrm>
          <a:prstGeom prst="chord">
            <a:avLst>
              <a:gd name="adj1" fmla="val 4084160"/>
              <a:gd name="adj2" fmla="val 15811464"/>
            </a:avLst>
          </a:prstGeom>
          <a:solidFill>
            <a:srgbClr val="01797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383347" y="2521059"/>
            <a:ext cx="62175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患有持续性上呼吸道症状的儿童</a:t>
            </a:r>
            <a:endParaRPr lang="en-GB" altLang="zh-CN" sz="3800" b="1" dirty="0">
              <a:solidFill>
                <a:srgbClr val="017973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ja-JP" altLang="en-US" sz="2400" dirty="0">
                <a:solidFill>
                  <a:srgbClr val="7EC9BD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案例研究</a:t>
            </a:r>
            <a:endParaRPr lang="en-GB" sz="2400" dirty="0">
              <a:solidFill>
                <a:srgbClr val="7EC9BD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419910" y="5596235"/>
            <a:ext cx="31486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90204" pitchFamily="34" charset="0"/>
                <a:cs typeface="Arial" panose="020B0604020202090204" pitchFamily="34" charset="0"/>
              </a:rPr>
              <a:t>Dermot Ryan</a:t>
            </a:r>
            <a:endParaRPr lang="en-GB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en-GB" dirty="0">
                <a:latin typeface="Arial" panose="020B0604020202090204" pitchFamily="34" charset="0"/>
                <a:cs typeface="Arial" panose="020B0604020202090204" pitchFamily="34" charset="0"/>
              </a:rPr>
              <a:t>Juan Trujillo </a:t>
            </a:r>
            <a:r>
              <a:rPr lang="en-GB" dirty="0" err="1">
                <a:latin typeface="Arial" panose="020B0604020202090204" pitchFamily="34" charset="0"/>
                <a:cs typeface="Arial" panose="020B0604020202090204" pitchFamily="34" charset="0"/>
              </a:rPr>
              <a:t>Wurttele</a:t>
            </a:r>
            <a:r>
              <a:rPr lang="en-GB" dirty="0"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endParaRPr lang="en-GB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6" name="Picture 15" descr="A black and white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8799" y="2687231"/>
            <a:ext cx="2931895" cy="148353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1219199" y="-1130300"/>
            <a:ext cx="1219200" cy="9091476"/>
          </a:xfrm>
          <a:prstGeom prst="rect">
            <a:avLst/>
          </a:prstGeom>
          <a:solidFill>
            <a:srgbClr val="101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-133122" y="-1969046"/>
            <a:ext cx="4253393" cy="1969046"/>
          </a:xfrm>
          <a:prstGeom prst="rect">
            <a:avLst/>
          </a:prstGeom>
          <a:solidFill>
            <a:srgbClr val="101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-133122" y="6875053"/>
            <a:ext cx="4253393" cy="1969046"/>
          </a:xfrm>
          <a:prstGeom prst="rect">
            <a:avLst/>
          </a:prstGeom>
          <a:solidFill>
            <a:srgbClr val="1011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 descr="A black background with blue and red text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3259" y="553397"/>
            <a:ext cx="2727613" cy="104740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421900" y="6315014"/>
            <a:ext cx="3148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i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2025</a:t>
            </a:r>
            <a:r>
              <a:rPr lang="ja-JP" altLang="en-US" sz="1600" i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年</a:t>
            </a:r>
            <a:r>
              <a:rPr lang="en-US" altLang="ja-JP" sz="1600" i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6</a:t>
            </a:r>
            <a:r>
              <a:rPr lang="ja-JP" altLang="en-US" sz="1600" i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月</a:t>
            </a:r>
            <a:endParaRPr lang="en-GB" sz="1600" i="1" dirty="0">
              <a:solidFill>
                <a:srgbClr val="017973"/>
              </a:solidFill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049"/>
    </mc:Choice>
    <mc:Fallback>
      <p:transition spd="slow" advTm="1804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管理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0604" y="1264377"/>
            <a:ext cx="11217212" cy="2150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利亚姆在视觉模拟量表（</a:t>
            </a:r>
            <a:r>
              <a:rPr lang="en-US" altLang="zh-CN" sz="2300" dirty="0">
                <a:latin typeface="Arial" panose="020B0604020202090204" pitchFamily="34" charset="0"/>
                <a:cs typeface="Arial" panose="020B0604020202090204" pitchFamily="34" charset="0"/>
              </a:rPr>
              <a:t>VAS</a:t>
            </a: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）的整体鼻炎症状评分中得分为</a:t>
            </a:r>
            <a:r>
              <a:rPr lang="en-US" altLang="zh-CN" sz="2300" dirty="0">
                <a:latin typeface="Arial" panose="020B0604020202090204" pitchFamily="34" charset="0"/>
                <a:cs typeface="Arial" panose="020B0604020202090204" pitchFamily="34" charset="0"/>
              </a:rPr>
              <a:t>8</a:t>
            </a: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分</a:t>
            </a:r>
            <a:endParaRPr lang="zh-CN" altLang="en-US" sz="23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将送检血液检测特异性</a:t>
            </a:r>
            <a:r>
              <a:rPr lang="en-US" altLang="zh-CN" sz="2300" dirty="0" err="1">
                <a:latin typeface="Arial" panose="020B0604020202090204" pitchFamily="34" charset="0"/>
                <a:cs typeface="Arial" panose="020B0604020202090204" pitchFamily="34" charset="0"/>
              </a:rPr>
              <a:t>IgE</a:t>
            </a:r>
            <a:endParaRPr lang="en-US" altLang="zh-CN" sz="23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强调排除哮喘（作为咳嗽病因）的重要性，利亚姆及其父母同意每日两次进行峰值呼气流量（</a:t>
            </a:r>
            <a:r>
              <a:rPr lang="en-US" altLang="zh-CN" sz="2300" dirty="0">
                <a:latin typeface="Arial" panose="020B0604020202090204" pitchFamily="34" charset="0"/>
                <a:cs typeface="Arial" panose="020B0604020202090204" pitchFamily="34" charset="0"/>
              </a:rPr>
              <a:t>PEF</a:t>
            </a:r>
            <a:r>
              <a:rPr lang="zh-CN" altLang="en-US" sz="2300" dirty="0">
                <a:latin typeface="Arial" panose="020B0604020202090204" pitchFamily="34" charset="0"/>
                <a:cs typeface="Arial" panose="020B0604020202090204" pitchFamily="34" charset="0"/>
              </a:rPr>
              <a:t>）监测</a:t>
            </a:r>
            <a:endParaRPr lang="en-US" sz="2300" b="1" dirty="0">
              <a:effectLst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rcRect t="11155"/>
          <a:stretch>
            <a:fillRect/>
          </a:stretch>
        </p:blipFill>
        <p:spPr>
          <a:xfrm>
            <a:off x="407143" y="3750720"/>
            <a:ext cx="6844683" cy="27445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736751" y="3702707"/>
            <a:ext cx="304875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视觉模拟量表</a:t>
            </a:r>
            <a:endParaRPr lang="zh-CN" altLang="en-US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评分达到</a:t>
            </a:r>
            <a:r>
              <a:rPr lang="en-US" altLang="zh-CN" b="1" dirty="0">
                <a:latin typeface="Arial" panose="020B0604020202090204" pitchFamily="34" charset="0"/>
                <a:cs typeface="Arial" panose="020B0604020202090204" pitchFamily="34" charset="0"/>
              </a:rPr>
              <a:t>5</a:t>
            </a:r>
            <a:r>
              <a:rPr lang="zh-CN" altLang="en-US" b="1" dirty="0">
                <a:latin typeface="Arial" panose="020B0604020202090204" pitchFamily="34" charset="0"/>
                <a:cs typeface="Arial" panose="020B0604020202090204" pitchFamily="34" charset="0"/>
              </a:rPr>
              <a:t>分或以上表明疾病处于中度至重度阶段。</a:t>
            </a:r>
            <a:r>
              <a:rPr lang="en-US" sz="1600" b="0" i="0" dirty="0">
                <a:solidFill>
                  <a:srgbClr val="242021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endParaRPr lang="en-GB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307"/>
    </mc:Choice>
    <mc:Fallback>
      <p:transition spd="slow" advTm="3730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管理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graphicFrame>
        <p:nvGraphicFramePr>
          <p:cNvPr id="11" name="TextBox 7"/>
          <p:cNvGraphicFramePr/>
          <p:nvPr/>
        </p:nvGraphicFramePr>
        <p:xfrm>
          <a:off x="591128" y="239830"/>
          <a:ext cx="11217212" cy="56323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: Rounded Corners 5"/>
          <p:cNvSpPr/>
          <p:nvPr/>
        </p:nvSpPr>
        <p:spPr>
          <a:xfrm>
            <a:off x="568293" y="5319566"/>
            <a:ext cx="9128157" cy="1016576"/>
          </a:xfrm>
          <a:prstGeom prst="roundRect">
            <a:avLst/>
          </a:prstGeom>
          <a:solidFill>
            <a:srgbClr val="017973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zh-CN" altLang="en-US" sz="2400" dirty="0">
                <a:latin typeface="Arial" panose="020B0604020202090204" pitchFamily="34" charset="0"/>
                <a:cs typeface="Arial" panose="020B0604020202090204" pitchFamily="34" charset="0"/>
              </a:rPr>
              <a:t>家长询问</a:t>
            </a:r>
            <a:r>
              <a:rPr lang="en-US" altLang="zh-CN" sz="2400" dirty="0"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zh-CN" altLang="en-US" sz="2400" dirty="0">
                <a:latin typeface="Arial" panose="020B0604020202090204" pitchFamily="34" charset="0"/>
                <a:cs typeface="Arial" panose="020B0604020202090204" pitchFamily="34" charset="0"/>
              </a:rPr>
              <a:t>事宜：我们将在下次就诊时讨论</a:t>
            </a:r>
            <a:endParaRPr lang="zh-CN" altLang="en-US" sz="24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400" dirty="0">
                <a:latin typeface="Arial" panose="020B0604020202090204" pitchFamily="34" charset="0"/>
                <a:cs typeface="Arial" panose="020B0604020202090204" pitchFamily="34" charset="0"/>
              </a:rPr>
              <a:t>请于</a:t>
            </a:r>
            <a:r>
              <a:rPr lang="en-US" altLang="zh-CN" sz="2400" dirty="0">
                <a:latin typeface="Arial" panose="020B0604020202090204" pitchFamily="34" charset="0"/>
                <a:cs typeface="Arial" panose="020B0604020202090204" pitchFamily="34" charset="0"/>
              </a:rPr>
              <a:t>10-14</a:t>
            </a:r>
            <a:r>
              <a:rPr lang="zh-CN" altLang="en-US" sz="2400" dirty="0">
                <a:latin typeface="Arial" panose="020B0604020202090204" pitchFamily="34" charset="0"/>
                <a:cs typeface="Arial" panose="020B0604020202090204" pitchFamily="34" charset="0"/>
              </a:rPr>
              <a:t>天后复诊</a:t>
            </a:r>
            <a:endParaRPr lang="en-IE" sz="24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3" name="Picture 2" descr="A cartoon of a doctor giving a high five to a child&#10;&#10;AI-generated content may be incorrect.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391" y="4837048"/>
            <a:ext cx="1913062" cy="1690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41"/>
    </mc:Choice>
    <mc:Fallback>
      <p:transition spd="slow" advTm="9224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评论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graphicFrame>
        <p:nvGraphicFramePr>
          <p:cNvPr id="11" name="TextBox 7"/>
          <p:cNvGraphicFramePr/>
          <p:nvPr/>
        </p:nvGraphicFramePr>
        <p:xfrm>
          <a:off x="399095" y="1093865"/>
          <a:ext cx="11217212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90"/>
    </mc:Choice>
    <mc:Fallback>
      <p:transition spd="slow" advTm="5129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对话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8934219" y="1547842"/>
            <a:ext cx="2164179" cy="2950220"/>
            <a:chOff x="8155571" y="3496234"/>
            <a:chExt cx="1971312" cy="2660013"/>
          </a:xfrm>
        </p:grpSpPr>
        <p:pic>
          <p:nvPicPr>
            <p:cNvPr id="4" name="Picture 3" descr="A person pointing at something&#10;&#10;AI-generated content may be incorrect."/>
            <p:cNvPicPr>
              <a:picLocks noChangeAspect="1"/>
            </p:cNvPicPr>
            <p:nvPr/>
          </p:nvPicPr>
          <p:blipFill>
            <a:blip r:embed="rId2"/>
            <a:srcRect l="76796" t="51806" r="2500"/>
            <a:stretch>
              <a:fillRect/>
            </a:stretch>
          </p:blipFill>
          <p:spPr>
            <a:xfrm>
              <a:off x="8155571" y="3575074"/>
              <a:ext cx="1971312" cy="2581173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155571" y="3496234"/>
              <a:ext cx="226429" cy="377107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73847" y="1547842"/>
            <a:ext cx="8197467" cy="431880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咨询后，利亚姆的父母对</a:t>
            </a:r>
            <a:r>
              <a:rPr lang="en-US" altLang="zh-CN" sz="2000" dirty="0"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（过敏免疫治疗）有了以下认识：</a:t>
            </a: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0" indent="0">
              <a:buNone/>
            </a:pP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对中重度症状患者（间歇性或持续性）疗效更佳</a:t>
            </a: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当标准治疗（包括避免接触过敏原和药物治疗）未能完全缓解症状时可辅助改善</a:t>
            </a: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若过敏性鼻炎影响日常活动或睡眠，此疗法是极佳选择</a:t>
            </a: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您说明</a:t>
            </a:r>
            <a:r>
              <a:rPr lang="en-US" altLang="zh-CN" sz="2000" dirty="0"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主要包含两种形式：皮下免疫治疗（</a:t>
            </a:r>
            <a:r>
              <a:rPr lang="en-US" altLang="zh-CN" sz="2000" dirty="0">
                <a:latin typeface="Arial" panose="020B0604020202090204" pitchFamily="34" charset="0"/>
                <a:cs typeface="Arial" panose="020B0604020202090204" pitchFamily="34" charset="0"/>
              </a:rPr>
              <a:t>SCIT</a:t>
            </a:r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）和舌下免疫治疗（</a:t>
            </a:r>
            <a:r>
              <a:rPr lang="en-US" altLang="zh-CN" sz="2000" dirty="0">
                <a:latin typeface="Arial" panose="020B0604020202090204" pitchFamily="34" charset="0"/>
                <a:cs typeface="Arial" panose="020B0604020202090204" pitchFamily="34" charset="0"/>
              </a:rPr>
              <a:t>SLIT</a:t>
            </a:r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）。</a:t>
            </a:r>
            <a:endParaRPr lang="zh-CN" altLang="en-US" sz="20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r>
              <a:rPr lang="zh-CN" altLang="en-US" sz="2000" dirty="0">
                <a:latin typeface="Arial" panose="020B0604020202090204" pitchFamily="34" charset="0"/>
                <a:cs typeface="Arial" panose="020B0604020202090204" pitchFamily="34" charset="0"/>
              </a:rPr>
              <a:t>利亚姆家人决定预约过敏专科医生进一步讨论，因此已安排转诊。</a:t>
            </a:r>
            <a:endParaRPr lang="en-IE" sz="20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272"/>
    </mc:Choice>
    <mc:Fallback>
      <p:transition spd="slow" advTm="83272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Conversation for AIT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9" y="1180745"/>
            <a:ext cx="6849431" cy="307700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271621"/>
            <a:ext cx="4677229" cy="4905341"/>
          </a:xfrm>
        </p:spPr>
        <p:txBody>
          <a:bodyPr/>
          <a:lstStyle/>
          <a:p>
            <a:r>
              <a:rPr lang="zh-CN" altLang="en-US" dirty="0"/>
              <a:t>利亚姆的父母来到过敏专科医生处，对过敏原免疫治疗（</a:t>
            </a:r>
            <a:r>
              <a:rPr lang="en-US" altLang="zh-CN" dirty="0"/>
              <a:t>AIT</a:t>
            </a:r>
            <a:r>
              <a:rPr lang="zh-CN" altLang="en-US" dirty="0"/>
              <a:t>）很感兴趣，并提出许多问题。</a:t>
            </a:r>
            <a:endParaRPr lang="zh-CN" altLang="en-US" dirty="0"/>
          </a:p>
          <a:p>
            <a:r>
              <a:rPr lang="zh-CN" altLang="en-US" dirty="0"/>
              <a:t>以下是他们最关心的问题：</a:t>
            </a:r>
            <a:endParaRPr lang="zh-CN" altLang="en-US" dirty="0"/>
          </a:p>
          <a:p>
            <a:pPr lvl="1"/>
            <a:r>
              <a:rPr lang="zh-CN" altLang="en-US" dirty="0"/>
              <a:t>目前有哪些类型的</a:t>
            </a:r>
            <a:r>
              <a:rPr lang="en-US" altLang="zh-CN" dirty="0"/>
              <a:t>AIT</a:t>
            </a:r>
            <a:r>
              <a:rPr lang="zh-CN" altLang="en-US" dirty="0"/>
              <a:t>治疗方案？疗程多长？</a:t>
            </a:r>
            <a:endParaRPr lang="zh-CN" altLang="en-US" dirty="0"/>
          </a:p>
          <a:p>
            <a:pPr lvl="1"/>
            <a:r>
              <a:rPr lang="zh-CN" altLang="en-US" dirty="0"/>
              <a:t>是否有副作用？</a:t>
            </a:r>
            <a:endParaRPr lang="zh-CN" altLang="en-US" dirty="0"/>
          </a:p>
          <a:p>
            <a:pPr lvl="1"/>
            <a:r>
              <a:rPr lang="zh-CN" altLang="en-US" dirty="0"/>
              <a:t>这种治疗能治愈利亚姆的过敏症吗？</a:t>
            </a:r>
            <a:endParaRPr lang="en-IE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107"/>
    </mc:Choice>
    <mc:Fallback>
      <p:transition spd="slow" advTm="75107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对话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774794" y="976329"/>
            <a:ext cx="4677229" cy="4905341"/>
          </a:xfrm>
        </p:spPr>
        <p:txBody>
          <a:bodyPr/>
          <a:lstStyle/>
          <a:p>
            <a:r>
              <a:rPr lang="zh-CN" altLang="en-US" dirty="0"/>
              <a:t>存在哪些类型的过敏原免疫治疗（</a:t>
            </a:r>
            <a:r>
              <a:rPr lang="en-US" altLang="zh-CN" dirty="0"/>
              <a:t>AIT</a:t>
            </a:r>
            <a:r>
              <a:rPr lang="zh-CN" altLang="en-US" dirty="0"/>
              <a:t>），疗程持续多久？</a:t>
            </a:r>
            <a:endParaRPr lang="zh-CN" altLang="en-US" dirty="0"/>
          </a:p>
          <a:p>
            <a:pPr lvl="1"/>
            <a:r>
              <a:rPr lang="zh-CN" altLang="en-US" dirty="0"/>
              <a:t>舌下免疫治疗（</a:t>
            </a:r>
            <a:r>
              <a:rPr lang="en-US" altLang="zh-CN" dirty="0"/>
              <a:t>SLIT</a:t>
            </a:r>
            <a:r>
              <a:rPr lang="zh-CN" altLang="en-US" dirty="0"/>
              <a:t>）与皮下免疫治疗（</a:t>
            </a:r>
            <a:r>
              <a:rPr lang="en-US" altLang="zh-CN" dirty="0"/>
              <a:t>SCIT</a:t>
            </a:r>
            <a:r>
              <a:rPr lang="zh-CN" altLang="en-US" dirty="0"/>
              <a:t>）</a:t>
            </a:r>
            <a:endParaRPr lang="zh-CN" altLang="en-US" dirty="0"/>
          </a:p>
          <a:p>
            <a:pPr lvl="1"/>
            <a:r>
              <a:rPr lang="zh-CN" altLang="en-US" dirty="0"/>
              <a:t>两者均经多年研究及临床应用</a:t>
            </a:r>
            <a:endParaRPr lang="zh-CN" altLang="en-US" dirty="0"/>
          </a:p>
          <a:p>
            <a:pPr lvl="1"/>
            <a:r>
              <a:rPr lang="en-US" altLang="zh-CN" dirty="0"/>
              <a:t>SLIT</a:t>
            </a:r>
            <a:r>
              <a:rPr lang="zh-CN" altLang="en-US" dirty="0"/>
              <a:t>：含片与滴剂，疗程</a:t>
            </a:r>
            <a:r>
              <a:rPr lang="en-US" altLang="zh-CN" dirty="0"/>
              <a:t>3-5</a:t>
            </a:r>
            <a:r>
              <a:rPr lang="zh-CN" altLang="en-US" dirty="0"/>
              <a:t>年</a:t>
            </a:r>
            <a:endParaRPr lang="zh-CN" altLang="en-US" dirty="0"/>
          </a:p>
          <a:p>
            <a:pPr lvl="1"/>
            <a:r>
              <a:rPr lang="en-US" altLang="zh-CN" dirty="0"/>
              <a:t>SCIT</a:t>
            </a:r>
            <a:r>
              <a:rPr lang="zh-CN" altLang="en-US" dirty="0"/>
              <a:t>：皮下注射，疗程</a:t>
            </a:r>
            <a:r>
              <a:rPr lang="en-US" altLang="zh-CN" dirty="0"/>
              <a:t>3-5</a:t>
            </a:r>
            <a:r>
              <a:rPr lang="zh-CN" altLang="en-US" dirty="0"/>
              <a:t>年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8141"/>
          <a:stretch>
            <a:fillRect/>
          </a:stretch>
        </p:blipFill>
        <p:spPr>
          <a:xfrm>
            <a:off x="6624918" y="1286432"/>
            <a:ext cx="4068254" cy="21632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4289" y="3347106"/>
            <a:ext cx="4777335" cy="30440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265"/>
    </mc:Choice>
    <mc:Fallback>
      <p:transition spd="slow" advTm="158265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对话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271621"/>
            <a:ext cx="4677229" cy="4905341"/>
          </a:xfrm>
        </p:spPr>
        <p:txBody>
          <a:bodyPr/>
          <a:lstStyle/>
          <a:p>
            <a:r>
              <a:rPr lang="ja-JP" altLang="en-US" dirty="0"/>
              <a:t>是否有副作用？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7691" y="1301965"/>
            <a:ext cx="5105400" cy="2552700"/>
          </a:xfrm>
          <a:prstGeom prst="rect">
            <a:avLst/>
          </a:prstGeom>
        </p:spPr>
      </p:pic>
      <p:pic>
        <p:nvPicPr>
          <p:cNvPr id="1026" name="Picture 2" descr="What Hereditary Angioedema Attacks Look Like on the Body (Pictur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6697" y="1804342"/>
            <a:ext cx="2162157" cy="121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075" y="1778555"/>
            <a:ext cx="1748117" cy="23308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7691" y="3885009"/>
            <a:ext cx="4560234" cy="233683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260" y="4301759"/>
            <a:ext cx="2524233" cy="16828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3229"/>
    </mc:Choice>
    <mc:Fallback>
      <p:transition spd="slow" advTm="133229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对话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838200" y="1271621"/>
            <a:ext cx="4677229" cy="4905341"/>
          </a:xfrm>
        </p:spPr>
        <p:txBody>
          <a:bodyPr/>
          <a:lstStyle/>
          <a:p>
            <a:r>
              <a:rPr lang="zh-CN" altLang="en-US" dirty="0"/>
              <a:t>这能治好利亚姆的过敏吗？</a:t>
            </a:r>
            <a:endParaRPr lang="zh-CN" altLang="en-US" dirty="0"/>
          </a:p>
          <a:p>
            <a:r>
              <a:rPr lang="zh-CN" altLang="en-US" dirty="0"/>
              <a:t>虽非完美但对多数患者有效</a:t>
            </a:r>
            <a:endParaRPr lang="zh-CN" altLang="en-US" dirty="0"/>
          </a:p>
          <a:p>
            <a:r>
              <a:rPr lang="zh-CN" altLang="en-US" dirty="0"/>
              <a:t>中重度患者疗效更佳</a:t>
            </a:r>
            <a:endParaRPr lang="zh-CN" altLang="en-US" dirty="0"/>
          </a:p>
          <a:p>
            <a:r>
              <a:rPr lang="zh-CN" altLang="en-US" dirty="0"/>
              <a:t>过敏原选择</a:t>
            </a:r>
            <a:endParaRPr lang="zh-CN" altLang="en-US" dirty="0"/>
          </a:p>
          <a:p>
            <a:r>
              <a:rPr lang="zh-CN" altLang="en-US" dirty="0"/>
              <a:t>短期与长期缓解</a:t>
            </a:r>
            <a:endParaRPr lang="zh-CN" altLang="en-US" dirty="0"/>
          </a:p>
          <a:p>
            <a:r>
              <a:rPr lang="zh-CN" altLang="en-US" dirty="0"/>
              <a:t>疾病修饰药物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66" y="1017705"/>
            <a:ext cx="5314950" cy="4648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45"/>
    </mc:Choice>
    <mc:Fallback>
      <p:transition spd="slow" advTm="102745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graphicFrame>
        <p:nvGraphicFramePr>
          <p:cNvPr id="13" name="Content Placeholder 12"/>
          <p:cNvGraphicFramePr>
            <a:graphicFrameLocks noGrp="1"/>
          </p:cNvGraphicFramePr>
          <p:nvPr>
            <p:ph idx="1"/>
          </p:nvPr>
        </p:nvGraphicFramePr>
        <p:xfrm>
          <a:off x="1388954" y="281092"/>
          <a:ext cx="7831247" cy="6024464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725438"/>
                <a:gridCol w="3250194"/>
                <a:gridCol w="2855615"/>
              </a:tblGrid>
              <a:tr h="734049">
                <a:tc>
                  <a:txBody>
                    <a:bodyPr/>
                    <a:lstStyle/>
                    <a:p>
                      <a:r>
                        <a:rPr lang="ja-JP" altLang="en-US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方面</a:t>
                      </a:r>
                      <a:endParaRPr lang="en-IE" sz="2000" b="1" cap="none" spc="3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7469" marT="5707" marB="57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舌下免疫疗法（</a:t>
                      </a:r>
                      <a:r>
                        <a:rPr lang="en-US" altLang="zh-CN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SLIT</a:t>
                      </a:r>
                      <a:r>
                        <a:rPr lang="zh-CN" altLang="en-US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）</a:t>
                      </a:r>
                      <a:endParaRPr lang="en-IE" sz="2000" b="1" cap="none" spc="3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7469" marT="5707" marB="57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皮下免疫疗法（</a:t>
                      </a:r>
                      <a:r>
                        <a:rPr lang="en-IE" sz="2000" b="1" cap="none" spc="30" dirty="0">
                          <a:solidFill>
                            <a:schemeClr val="tx1"/>
                          </a:solidFill>
                          <a:effectLst/>
                        </a:rPr>
                        <a:t>SCIT）</a:t>
                      </a:r>
                      <a:endParaRPr lang="en-IE" sz="2000" b="1" cap="none" spc="3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7469" marT="5707" marB="5707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</a:tr>
              <a:tr h="817185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如何给予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每日在家舌下含服滴剂或片剂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在医生诊所注射，初期通常每周一次，之后转为每月一次的维持治疗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</a:tr>
              <a:tr h="567772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便利性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非常方便</a:t>
                      </a:r>
                      <a:r>
                        <a:rPr lang="en-US" altLang="zh-CN" sz="1400" cap="none" spc="0" dirty="0">
                          <a:solidFill>
                            <a:schemeClr val="tx1"/>
                          </a:solidFill>
                          <a:effectLst/>
                        </a:rPr>
                        <a:t>——</a:t>
                      </a:r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无需前往办公室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不太方便</a:t>
                      </a:r>
                      <a:r>
                        <a:rPr lang="en-US" altLang="zh-CN" sz="1400" cap="none" spc="0" dirty="0">
                          <a:solidFill>
                            <a:schemeClr val="tx1"/>
                          </a:solidFill>
                          <a:effectLst/>
                        </a:rPr>
                        <a:t>——</a:t>
                      </a:r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需要定期去诊所就诊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817185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安全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降低严重过敏反应的风险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全身反应风险较高，每次注射后需进行监测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</a:tr>
              <a:tr h="567772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有效性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有效，但对某些过敏原可能略微不那么有效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对多种过敏原都非常有效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7772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福利生效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数月至一年内逐渐改善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类似的渐进式改善</a:t>
                      </a:r>
                      <a:endParaRPr lang="en-IE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</a:tr>
              <a:tr h="817185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成本考量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减少就诊次数或许能降低费用，但药片可能价格昂贵。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门诊就诊会增加总体费用，但注射治疗通常由保险覆盖。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567772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依从性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日常家庭使用需要患者的坚定承诺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门诊时间安排可提高依从性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0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</a:tr>
              <a:tr h="567772">
                <a:tc>
                  <a:txBody>
                    <a:bodyPr/>
                    <a:lstStyle/>
                    <a:p>
                      <a:r>
                        <a:rPr lang="ja-JP" altLang="en-US" sz="1800" b="1" cap="none" spc="0" dirty="0">
                          <a:solidFill>
                            <a:schemeClr val="tx1"/>
                          </a:solidFill>
                          <a:effectLst/>
                        </a:rPr>
                        <a:t>最适合</a:t>
                      </a:r>
                      <a:endParaRPr lang="en-IE" sz="18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那些偏好居家治疗或不喜欢打针的人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1400" cap="none" spc="0" dirty="0">
                          <a:solidFill>
                            <a:schemeClr val="tx1"/>
                          </a:solidFill>
                          <a:effectLst/>
                        </a:rPr>
                        <a:t>那些想要定制混合配方且不介意注射的人</a:t>
                      </a:r>
                      <a:endParaRPr lang="en-US" sz="14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7343" marR="28533" marT="5707" marB="5707" anchor="ctr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9800"/>
    </mc:Choice>
    <mc:Fallback>
      <p:transition spd="slow" advTm="1298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209165"/>
            <a:ext cx="11217212" cy="6535963"/>
            <a:chOff x="0" y="209165"/>
            <a:chExt cx="11217212" cy="6535963"/>
          </a:xfrm>
        </p:grpSpPr>
        <p:sp>
          <p:nvSpPr>
            <p:cNvPr id="25" name="Rectangle 24"/>
            <p:cNvSpPr/>
            <p:nvPr/>
          </p:nvSpPr>
          <p:spPr>
            <a:xfrm>
              <a:off x="0" y="374153"/>
              <a:ext cx="11217212" cy="6370975"/>
            </a:xfrm>
            <a:prstGeom prst="rect">
              <a:avLst/>
            </a:prstGeom>
            <a:noFill/>
          </p:spPr>
          <p:txBody>
            <a:bodyPr/>
            <a:lstStyle/>
            <a:p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340805" y="209165"/>
              <a:ext cx="1397306" cy="1397306"/>
            </a:xfrm>
            <a:prstGeom prst="ellipse">
              <a:avLst/>
            </a:prstGeom>
          </p:spPr>
          <p:style>
            <a:lnRef idx="0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7" name="Rectangle 26" descr="House"/>
            <p:cNvSpPr/>
            <p:nvPr/>
          </p:nvSpPr>
          <p:spPr>
            <a:xfrm>
              <a:off x="634239" y="502599"/>
              <a:ext cx="810437" cy="810437"/>
            </a:xfrm>
            <a:prstGeom prst="rect">
              <a:avLst/>
            </a:prstGeom>
            <a:blipFill>
              <a:blip r:embed="rId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2037534" y="209165"/>
              <a:ext cx="3293649" cy="1397306"/>
            </a:xfrm>
            <a:custGeom>
              <a:avLst/>
              <a:gdLst>
                <a:gd name="connsiteX0" fmla="*/ 0 w 3293649"/>
                <a:gd name="connsiteY0" fmla="*/ 0 h 1397306"/>
                <a:gd name="connsiteX1" fmla="*/ 3293649 w 3293649"/>
                <a:gd name="connsiteY1" fmla="*/ 0 h 1397306"/>
                <a:gd name="connsiteX2" fmla="*/ 3293649 w 3293649"/>
                <a:gd name="connsiteY2" fmla="*/ 1397306 h 1397306"/>
                <a:gd name="connsiteX3" fmla="*/ 0 w 3293649"/>
                <a:gd name="connsiteY3" fmla="*/ 1397306 h 1397306"/>
                <a:gd name="connsiteX4" fmla="*/ 0 w 3293649"/>
                <a:gd name="connsiteY4" fmla="*/ 0 h 139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3649" h="1397306">
                  <a:moveTo>
                    <a:pt x="0" y="0"/>
                  </a:moveTo>
                  <a:lnTo>
                    <a:pt x="3293649" y="0"/>
                  </a:lnTo>
                  <a:lnTo>
                    <a:pt x="3293649" y="1397306"/>
                  </a:lnTo>
                  <a:lnTo>
                    <a:pt x="0" y="13973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106680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ja-JP" altLang="en-US" sz="2400" b="1" kern="1200" dirty="0">
                  <a:latin typeface="Arial" panose="020B0604020202090204" pitchFamily="34" charset="0"/>
                  <a:cs typeface="Arial" panose="020B0604020202090204" pitchFamily="34" charset="0"/>
                </a:rPr>
                <a:t>关键信息</a:t>
              </a:r>
              <a:endParaRPr lang="en-US" sz="2400" b="1" kern="1200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905077" y="209165"/>
              <a:ext cx="1397306" cy="1397306"/>
            </a:xfrm>
            <a:prstGeom prst="ellipse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0" name="Rectangle 29" descr="Stethoscope"/>
            <p:cNvSpPr/>
            <p:nvPr/>
          </p:nvSpPr>
          <p:spPr>
            <a:xfrm>
              <a:off x="6198512" y="502599"/>
              <a:ext cx="810437" cy="810437"/>
            </a:xfrm>
            <a:prstGeom prst="rect">
              <a:avLst/>
            </a:pr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1" name="Freeform: Shape 30"/>
            <p:cNvSpPr/>
            <p:nvPr/>
          </p:nvSpPr>
          <p:spPr>
            <a:xfrm>
              <a:off x="7601806" y="209165"/>
              <a:ext cx="3293649" cy="1397306"/>
            </a:xfrm>
            <a:custGeom>
              <a:avLst/>
              <a:gdLst>
                <a:gd name="connsiteX0" fmla="*/ 0 w 3293649"/>
                <a:gd name="connsiteY0" fmla="*/ 0 h 1397306"/>
                <a:gd name="connsiteX1" fmla="*/ 3293649 w 3293649"/>
                <a:gd name="connsiteY1" fmla="*/ 0 h 1397306"/>
                <a:gd name="connsiteX2" fmla="*/ 3293649 w 3293649"/>
                <a:gd name="connsiteY2" fmla="*/ 1397306 h 1397306"/>
                <a:gd name="connsiteX3" fmla="*/ 0 w 3293649"/>
                <a:gd name="connsiteY3" fmla="*/ 1397306 h 1397306"/>
                <a:gd name="connsiteX4" fmla="*/ 0 w 3293649"/>
                <a:gd name="connsiteY4" fmla="*/ 0 h 139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3649" h="1397306">
                  <a:moveTo>
                    <a:pt x="0" y="0"/>
                  </a:moveTo>
                  <a:lnTo>
                    <a:pt x="3293649" y="0"/>
                  </a:lnTo>
                  <a:lnTo>
                    <a:pt x="3293649" y="1397306"/>
                  </a:lnTo>
                  <a:lnTo>
                    <a:pt x="0" y="13973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儿童过敏性鼻炎（</a:t>
              </a:r>
              <a:r>
                <a:rPr lang="en-US" altLang="zh-CN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AR</a:t>
              </a:r>
              <a:r>
                <a:rPr lang="zh-CN" altLang="en-US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）应作为基层医疗从业者需考虑的诊断之一。</a:t>
              </a:r>
              <a:endParaRPr lang="en-US" sz="1900" kern="1200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331280" y="1908487"/>
              <a:ext cx="1397306" cy="1397306"/>
            </a:xfrm>
            <a:prstGeom prst="ellipse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3" name="Rectangle 32" descr="Medicine"/>
            <p:cNvSpPr/>
            <p:nvPr/>
          </p:nvSpPr>
          <p:spPr>
            <a:xfrm>
              <a:off x="624714" y="2201921"/>
              <a:ext cx="810437" cy="810437"/>
            </a:xfrm>
            <a:prstGeom prst="rect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5" name="Oval 34"/>
            <p:cNvSpPr/>
            <p:nvPr/>
          </p:nvSpPr>
          <p:spPr>
            <a:xfrm>
              <a:off x="5895552" y="1908487"/>
              <a:ext cx="1397306" cy="1397306"/>
            </a:xfrm>
            <a:prstGeom prst="ellipse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6" name="Rectangle 35" descr="Needle"/>
            <p:cNvSpPr/>
            <p:nvPr/>
          </p:nvSpPr>
          <p:spPr>
            <a:xfrm>
              <a:off x="6188987" y="2201921"/>
              <a:ext cx="810437" cy="810437"/>
            </a:xfrm>
            <a:prstGeom prst="rect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7" name="Freeform: Shape 36"/>
            <p:cNvSpPr/>
            <p:nvPr/>
          </p:nvSpPr>
          <p:spPr>
            <a:xfrm>
              <a:off x="7592281" y="1908487"/>
              <a:ext cx="3293649" cy="1397306"/>
            </a:xfrm>
            <a:custGeom>
              <a:avLst/>
              <a:gdLst>
                <a:gd name="connsiteX0" fmla="*/ 0 w 3293649"/>
                <a:gd name="connsiteY0" fmla="*/ 0 h 1397306"/>
                <a:gd name="connsiteX1" fmla="*/ 3293649 w 3293649"/>
                <a:gd name="connsiteY1" fmla="*/ 0 h 1397306"/>
                <a:gd name="connsiteX2" fmla="*/ 3293649 w 3293649"/>
                <a:gd name="connsiteY2" fmla="*/ 1397306 h 1397306"/>
                <a:gd name="connsiteX3" fmla="*/ 0 w 3293649"/>
                <a:gd name="connsiteY3" fmla="*/ 1397306 h 1397306"/>
                <a:gd name="connsiteX4" fmla="*/ 0 w 3293649"/>
                <a:gd name="connsiteY4" fmla="*/ 0 h 139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3649" h="1397306">
                  <a:moveTo>
                    <a:pt x="0" y="0"/>
                  </a:moveTo>
                  <a:lnTo>
                    <a:pt x="3293649" y="0"/>
                  </a:lnTo>
                  <a:lnTo>
                    <a:pt x="3293649" y="1397306"/>
                  </a:lnTo>
                  <a:lnTo>
                    <a:pt x="0" y="13973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鼻用类固醇的给药技术及适当的培训对其疗效至关重要</a:t>
              </a:r>
              <a:endParaRPr lang="en-US" sz="1900" kern="1200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76135" y="3607809"/>
              <a:ext cx="1397306" cy="1397306"/>
            </a:xfrm>
            <a:prstGeom prst="ellipse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1">
              <a:schemeClr val="accent1"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39" name="Rectangle 38" descr="Checkmark"/>
            <p:cNvSpPr/>
            <p:nvPr/>
          </p:nvSpPr>
          <p:spPr>
            <a:xfrm>
              <a:off x="569549" y="3901238"/>
              <a:ext cx="810437" cy="810437"/>
            </a:xfrm>
            <a:prstGeom prst="rect">
              <a:avLst/>
            </a:prstGeom>
            <a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GB"/>
            </a:p>
          </p:txBody>
        </p:sp>
        <p:sp>
          <p:nvSpPr>
            <p:cNvPr id="40" name="Freeform: Shape 39"/>
            <p:cNvSpPr/>
            <p:nvPr/>
          </p:nvSpPr>
          <p:spPr>
            <a:xfrm>
              <a:off x="1895983" y="3657902"/>
              <a:ext cx="3293649" cy="1397306"/>
            </a:xfrm>
            <a:custGeom>
              <a:avLst/>
              <a:gdLst>
                <a:gd name="connsiteX0" fmla="*/ 0 w 3293649"/>
                <a:gd name="connsiteY0" fmla="*/ 0 h 1397306"/>
                <a:gd name="connsiteX1" fmla="*/ 3293649 w 3293649"/>
                <a:gd name="connsiteY1" fmla="*/ 0 h 1397306"/>
                <a:gd name="connsiteX2" fmla="*/ 3293649 w 3293649"/>
                <a:gd name="connsiteY2" fmla="*/ 1397306 h 1397306"/>
                <a:gd name="connsiteX3" fmla="*/ 0 w 3293649"/>
                <a:gd name="connsiteY3" fmla="*/ 1397306 h 1397306"/>
                <a:gd name="connsiteX4" fmla="*/ 0 w 3293649"/>
                <a:gd name="connsiteY4" fmla="*/ 0 h 1397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93649" h="1397306">
                  <a:moveTo>
                    <a:pt x="0" y="0"/>
                  </a:moveTo>
                  <a:lnTo>
                    <a:pt x="3293649" y="0"/>
                  </a:lnTo>
                  <a:lnTo>
                    <a:pt x="3293649" y="1397306"/>
                  </a:lnTo>
                  <a:lnTo>
                    <a:pt x="0" y="139730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0" lvl="0" indent="0" algn="l" defTabSz="844550">
                <a:lnSpc>
                  <a:spcPct val="10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AIT</a:t>
              </a:r>
              <a:r>
                <a:rPr lang="zh-CN" altLang="en-US" sz="1900" kern="1200" dirty="0">
                  <a:latin typeface="Arial" panose="020B0604020202090204" pitchFamily="34" charset="0"/>
                  <a:cs typeface="Arial" panose="020B0604020202090204" pitchFamily="34" charset="0"/>
                </a:rPr>
                <a:t>是患者改善疗效的良好选择，其效果优于传统疗法所能达到的水平。</a:t>
              </a:r>
              <a:endParaRPr lang="en-US" sz="1900" kern="1200" dirty="0">
                <a:latin typeface="Arial" panose="020B0604020202090204" pitchFamily="34" charset="0"/>
                <a:cs typeface="Arial" panose="020B0604020202090204" pitchFamily="34" charset="0"/>
              </a:endParaRPr>
            </a:p>
          </p:txBody>
        </p:sp>
      </p:grpSp>
      <p:pic>
        <p:nvPicPr>
          <p:cNvPr id="1026" name="Picture 2" descr="Ordinal Number Circle Counting ...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1" t="15119" r="10606" b="24483"/>
          <a:stretch>
            <a:fillRect/>
          </a:stretch>
        </p:blipFill>
        <p:spPr bwMode="auto">
          <a:xfrm>
            <a:off x="5708172" y="3710494"/>
            <a:ext cx="1594211" cy="138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21293" y="3913964"/>
            <a:ext cx="3972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zh-CN" altLang="en-US" dirty="0">
                <a:latin typeface="Arial" panose="020B0604020202090204" pitchFamily="34" charset="0"/>
                <a:cs typeface="Arial" panose="020B0604020202090204" pitchFamily="34" charset="0"/>
              </a:rPr>
              <a:t>是过敏性鼻炎的首选（也是唯一）治疗方法。</a:t>
            </a:r>
            <a:endParaRPr lang="en-US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2" name="Picture 1" descr="Kein Folientitel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061" r="-3777" b="54183"/>
          <a:stretch>
            <a:fillRect/>
          </a:stretch>
        </p:blipFill>
        <p:spPr bwMode="auto">
          <a:xfrm>
            <a:off x="3611096" y="5168467"/>
            <a:ext cx="4194152" cy="1113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914050" y="2032022"/>
            <a:ext cx="2554527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90204" pitchFamily="34" charset="0"/>
              </a:rPr>
              <a:t>针对急性呼吸窘迫综合征（AR）有多种治疗方案，具体取决于AR的类型和严重程度。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14"/>
    </mc:Choice>
    <mc:Fallback>
      <p:transition spd="slow" advTm="42914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qr code with green squares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41394" y="2058219"/>
            <a:ext cx="3084214" cy="3084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桌面助手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2890" y="1102888"/>
            <a:ext cx="3650556" cy="515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449503" y="1013676"/>
            <a:ext cx="74829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500"/>
              </a:spcAft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鼻炎是所有年龄段中高发的健康问题，严重影响患者及其同住者的生活质量。漏诊和误诊现象普遍存在，导致治疗不足或不当，造成经济负担并可能引发健康危害。</a:t>
            </a:r>
            <a:endParaRPr lang="en-US" b="0" i="0" dirty="0">
              <a:solidFill>
                <a:srgbClr val="223843"/>
              </a:solidFill>
              <a:effectLst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9503" y="2585233"/>
            <a:ext cx="4785032" cy="222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500"/>
              </a:spcAft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大多数鼻炎患者仅通过自我管理或非处方药（</a:t>
            </a:r>
            <a:r>
              <a:rPr lang="en-US" altLang="zh-CN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OTC</a:t>
            </a:r>
            <a:r>
              <a:rPr lang="zh-CN" altLang="en-US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）来间歇性控制病情。许多人低估并忽视自身症状，往往不会就此咨询全科医生（</a:t>
            </a:r>
            <a:r>
              <a:rPr lang="en-US" altLang="zh-CN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GP</a:t>
            </a:r>
            <a:r>
              <a:rPr lang="zh-CN" altLang="en-US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）。</a:t>
            </a:r>
            <a:endParaRPr lang="en-GB" altLang="zh-CN" b="0" i="0" dirty="0">
              <a:solidFill>
                <a:srgbClr val="223843"/>
              </a:solidFill>
              <a:effectLst/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 algn="l">
              <a:spcAft>
                <a:spcPts val="1500"/>
              </a:spcAft>
              <a:buFont typeface="Arial" panose="020B0604020202090204" pitchFamily="34" charset="0"/>
              <a:buChar char="•"/>
            </a:pPr>
            <a:r>
              <a:rPr lang="en-US" altLang="zh-CN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b="0" i="0" dirty="0">
                <a:solidFill>
                  <a:srgbClr val="223843"/>
                </a:solidFill>
                <a:effectLst/>
                <a:latin typeface="Arial" panose="020B0604020202090204" pitchFamily="34" charset="0"/>
                <a:cs typeface="Arial" panose="020B0604020202090204" pitchFamily="34" charset="0"/>
              </a:rPr>
              <a:t>然而，由于这是个常见问题且常伴随其他疾病，影响其他病症的治疗管理，因此需要在初级保健中予以识别并妥善处理。</a:t>
            </a:r>
            <a:endParaRPr lang="en-US" b="0" i="0" dirty="0">
              <a:solidFill>
                <a:srgbClr val="223843"/>
              </a:solidFill>
              <a:effectLst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038"/>
    </mc:Choice>
    <mc:Fallback>
      <p:transition spd="slow" advTm="6103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qr code with green squares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06535" y="1376455"/>
            <a:ext cx="4105089" cy="41050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桌面助手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92890" y="1102888"/>
            <a:ext cx="3650556" cy="515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/>
          <p:cNvSpPr txBox="1"/>
          <p:nvPr/>
        </p:nvSpPr>
        <p:spPr>
          <a:xfrm>
            <a:off x="6311835" y="5328414"/>
            <a:ext cx="3395583" cy="7778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www.ipcrg.org</a:t>
            </a:r>
            <a:endParaRPr lang="en-GB" sz="2800" dirty="0">
              <a:solidFill>
                <a:srgbClr val="01797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32"/>
    </mc:Choice>
    <mc:Fallback>
      <p:transition spd="slow" advTm="27132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桌面助手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2292" y="1376556"/>
            <a:ext cx="563370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sz="2400" b="1" dirty="0">
                <a:latin typeface="Arial" panose="020B0604020202090204" pitchFamily="34" charset="0"/>
                <a:cs typeface="Arial" panose="020B0604020202090204" pitchFamily="34" charset="0"/>
              </a:rPr>
              <a:t>利亚姆是个七岁的小男孩，喜欢踢足球，也喜欢和朋友们在户外玩耍。</a:t>
            </a:r>
            <a:endParaRPr lang="en-GB" altLang="zh-CN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endParaRPr lang="zh-CN" altLang="en-US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sz="2400" b="1" dirty="0">
                <a:latin typeface="Arial" panose="020B0604020202090204" pitchFamily="34" charset="0"/>
                <a:cs typeface="Arial" panose="020B0604020202090204" pitchFamily="34" charset="0"/>
              </a:rPr>
              <a:t>他已有两三年出现流鼻涕、鼻塞和打喷嚏的症状</a:t>
            </a:r>
            <a:endParaRPr lang="en-GB" altLang="zh-CN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endParaRPr lang="zh-CN" altLang="en-US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sz="2400" b="1" dirty="0">
                <a:latin typeface="Arial" panose="020B0604020202090204" pitchFamily="34" charset="0"/>
                <a:cs typeface="Arial" panose="020B0604020202090204" pitchFamily="34" charset="0"/>
              </a:rPr>
              <a:t>他的父母不愿麻烦医生，过去几年一直使用非处方药来缓解利亚姆的症状</a:t>
            </a:r>
            <a:endParaRPr lang="en-GB" altLang="zh-CN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endParaRPr lang="zh-CN" altLang="en-US" sz="24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285750" indent="-28575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en-US" altLang="zh-CN" sz="2400" b="1" dirty="0">
                <a:latin typeface="Arial" panose="020B0604020202090204" pitchFamily="34" charset="0"/>
                <a:cs typeface="Arial" panose="020B0604020202090204" pitchFamily="34" charset="0"/>
              </a:rPr>
              <a:t>•</a:t>
            </a:r>
            <a:r>
              <a:rPr lang="zh-CN" altLang="en-US" sz="2400" b="1" dirty="0">
                <a:latin typeface="Arial" panose="020B0604020202090204" pitchFamily="34" charset="0"/>
                <a:cs typeface="Arial" panose="020B0604020202090204" pitchFamily="34" charset="0"/>
              </a:rPr>
              <a:t>这些药物似乎已不再有效</a:t>
            </a:r>
            <a:endParaRPr lang="en-US" sz="2400" dirty="0">
              <a:effectLst/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827" y="1104713"/>
            <a:ext cx="5370929" cy="4003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830"/>
    </mc:Choice>
    <mc:Fallback>
      <p:transition spd="slow" advTm="3683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8722043" y="1568963"/>
            <a:ext cx="1852875" cy="1852875"/>
          </a:xfrm>
          <a:prstGeom prst="ellipse">
            <a:avLst/>
          </a:prstGeom>
          <a:ln>
            <a:noFill/>
          </a:ln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学习目标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583918" y="1568963"/>
            <a:ext cx="1852875" cy="1852875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Rectangle 5" descr="Needle"/>
          <p:cNvSpPr/>
          <p:nvPr/>
        </p:nvSpPr>
        <p:spPr>
          <a:xfrm>
            <a:off x="1978793" y="1963838"/>
            <a:ext cx="1063125" cy="106312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 dirty="0"/>
          </a:p>
        </p:txBody>
      </p:sp>
      <p:sp>
        <p:nvSpPr>
          <p:cNvPr id="7" name="Freeform: Shape 6"/>
          <p:cNvSpPr/>
          <p:nvPr/>
        </p:nvSpPr>
        <p:spPr>
          <a:xfrm>
            <a:off x="991605" y="3998963"/>
            <a:ext cx="3037500" cy="855000"/>
          </a:xfrm>
          <a:custGeom>
            <a:avLst/>
            <a:gdLst>
              <a:gd name="connsiteX0" fmla="*/ 0 w 3037500"/>
              <a:gd name="connsiteY0" fmla="*/ 0 h 855000"/>
              <a:gd name="connsiteX1" fmla="*/ 3037500 w 3037500"/>
              <a:gd name="connsiteY1" fmla="*/ 0 h 855000"/>
              <a:gd name="connsiteX2" fmla="*/ 3037500 w 3037500"/>
              <a:gd name="connsiteY2" fmla="*/ 855000 h 855000"/>
              <a:gd name="connsiteX3" fmla="*/ 0 w 3037500"/>
              <a:gd name="connsiteY3" fmla="*/ 855000 h 855000"/>
              <a:gd name="connsiteX4" fmla="*/ 0 w 3037500"/>
              <a:gd name="connsiteY4" fmla="*/ 0 h 85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500" h="855000">
                <a:moveTo>
                  <a:pt x="0" y="0"/>
                </a:moveTo>
                <a:lnTo>
                  <a:pt x="3037500" y="0"/>
                </a:lnTo>
                <a:lnTo>
                  <a:pt x="3037500" y="855000"/>
                </a:lnTo>
                <a:lnTo>
                  <a:pt x="0" y="855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001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对过敏性鼻炎（</a:t>
            </a:r>
            <a:r>
              <a:rPr lang="en-US" altLang="zh-CN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AR</a:t>
            </a: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）对儿童产生负面影响的认识</a:t>
            </a:r>
            <a:endParaRPr lang="en-US" sz="2000" kern="1200" cap="none" baseline="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152980" y="1568963"/>
            <a:ext cx="1852875" cy="1852875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GB"/>
          </a:p>
        </p:txBody>
      </p:sp>
      <p:sp>
        <p:nvSpPr>
          <p:cNvPr id="10" name="Rectangle 9" descr="Medicine"/>
          <p:cNvSpPr/>
          <p:nvPr/>
        </p:nvSpPr>
        <p:spPr>
          <a:xfrm>
            <a:off x="5547855" y="1963838"/>
            <a:ext cx="1063125" cy="106312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2" name="Freeform: Shape 11"/>
          <p:cNvSpPr/>
          <p:nvPr/>
        </p:nvSpPr>
        <p:spPr>
          <a:xfrm>
            <a:off x="4560668" y="3998963"/>
            <a:ext cx="3037500" cy="855000"/>
          </a:xfrm>
          <a:custGeom>
            <a:avLst/>
            <a:gdLst>
              <a:gd name="connsiteX0" fmla="*/ 0 w 3037500"/>
              <a:gd name="connsiteY0" fmla="*/ 0 h 855000"/>
              <a:gd name="connsiteX1" fmla="*/ 3037500 w 3037500"/>
              <a:gd name="connsiteY1" fmla="*/ 0 h 855000"/>
              <a:gd name="connsiteX2" fmla="*/ 3037500 w 3037500"/>
              <a:gd name="connsiteY2" fmla="*/ 855000 h 855000"/>
              <a:gd name="connsiteX3" fmla="*/ 0 w 3037500"/>
              <a:gd name="connsiteY3" fmla="*/ 855000 h 855000"/>
              <a:gd name="connsiteX4" fmla="*/ 0 w 3037500"/>
              <a:gd name="connsiteY4" fmla="*/ 0 h 85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500" h="855000">
                <a:moveTo>
                  <a:pt x="0" y="0"/>
                </a:moveTo>
                <a:lnTo>
                  <a:pt x="3037500" y="0"/>
                </a:lnTo>
                <a:lnTo>
                  <a:pt x="3037500" y="855000"/>
                </a:lnTo>
                <a:lnTo>
                  <a:pt x="0" y="855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区分增强现实（</a:t>
            </a:r>
            <a:r>
              <a:rPr lang="en-US" altLang="zh-CN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AR</a:t>
            </a: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）治疗中的一些障碍</a:t>
            </a:r>
            <a:endParaRPr lang="en-US" sz="2000" kern="1200" cap="none" baseline="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14" name="Rectangle 13" descr="Checkmark"/>
          <p:cNvSpPr/>
          <p:nvPr/>
        </p:nvSpPr>
        <p:spPr>
          <a:xfrm>
            <a:off x="9116918" y="1963838"/>
            <a:ext cx="1063125" cy="106312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15" name="Freeform: Shape 14"/>
          <p:cNvSpPr/>
          <p:nvPr/>
        </p:nvSpPr>
        <p:spPr>
          <a:xfrm>
            <a:off x="8129730" y="3998963"/>
            <a:ext cx="3141244" cy="855000"/>
          </a:xfrm>
          <a:custGeom>
            <a:avLst/>
            <a:gdLst>
              <a:gd name="connsiteX0" fmla="*/ 0 w 3037500"/>
              <a:gd name="connsiteY0" fmla="*/ 0 h 855000"/>
              <a:gd name="connsiteX1" fmla="*/ 3037500 w 3037500"/>
              <a:gd name="connsiteY1" fmla="*/ 0 h 855000"/>
              <a:gd name="connsiteX2" fmla="*/ 3037500 w 3037500"/>
              <a:gd name="connsiteY2" fmla="*/ 855000 h 855000"/>
              <a:gd name="connsiteX3" fmla="*/ 0 w 3037500"/>
              <a:gd name="connsiteY3" fmla="*/ 855000 h 855000"/>
              <a:gd name="connsiteX4" fmla="*/ 0 w 3037500"/>
              <a:gd name="connsiteY4" fmla="*/ 0 h 85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37500" h="855000">
                <a:moveTo>
                  <a:pt x="0" y="0"/>
                </a:moveTo>
                <a:lnTo>
                  <a:pt x="3037500" y="0"/>
                </a:lnTo>
                <a:lnTo>
                  <a:pt x="3037500" y="855000"/>
                </a:lnTo>
                <a:lnTo>
                  <a:pt x="0" y="85500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4455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  <a:defRPr cap="all"/>
            </a:pP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评估过敏原免疫治疗（</a:t>
            </a:r>
            <a:r>
              <a:rPr lang="en-US" altLang="zh-CN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AIT</a:t>
            </a:r>
            <a:r>
              <a:rPr lang="zh-CN" altLang="en-US" sz="2000" kern="1200" cap="none" baseline="0" dirty="0">
                <a:latin typeface="Arial" panose="020B0604020202090204" pitchFamily="34" charset="0"/>
                <a:cs typeface="Arial" panose="020B0604020202090204" pitchFamily="34" charset="0"/>
              </a:rPr>
              <a:t>）在过敏性鼻炎中的应用潜力</a:t>
            </a:r>
            <a:endParaRPr lang="en-US" sz="2000" kern="1200" cap="none" baseline="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pic>
        <p:nvPicPr>
          <p:cNvPr id="13" name="Video 12"/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3"/>
    </mc:Choice>
    <mc:Fallback>
      <p:transition spd="slow" advTm="15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患者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pic>
        <p:nvPicPr>
          <p:cNvPr id="3" name="Picture 2" descr="A cartoon of a child blowing his nose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301" y="1294244"/>
            <a:ext cx="1661906" cy="3037453"/>
          </a:xfrm>
          <a:prstGeom prst="rect">
            <a:avLst/>
          </a:prstGeom>
        </p:spPr>
      </p:pic>
      <p:graphicFrame>
        <p:nvGraphicFramePr>
          <p:cNvPr id="11" name="TextBox 7"/>
          <p:cNvGraphicFramePr/>
          <p:nvPr/>
        </p:nvGraphicFramePr>
        <p:xfrm>
          <a:off x="-102942" y="1022062"/>
          <a:ext cx="10369961" cy="4813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456"/>
    </mc:Choice>
    <mc:Fallback>
      <p:transition spd="slow" advTm="43456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病史</a:t>
            </a:r>
            <a:r>
              <a:rPr lang="en-GB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 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graphicFrame>
        <p:nvGraphicFramePr>
          <p:cNvPr id="17" name="TextBox 7"/>
          <p:cNvGraphicFramePr/>
          <p:nvPr/>
        </p:nvGraphicFramePr>
        <p:xfrm>
          <a:off x="487393" y="1112817"/>
          <a:ext cx="11447431" cy="47089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250"/>
    </mc:Choice>
    <mc:Fallback>
      <p:transition spd="slow" advTm="5125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当前演示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4525" y="-1"/>
            <a:ext cx="2657475" cy="23779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46591" b="7143"/>
          <a:stretch>
            <a:fillRect/>
          </a:stretch>
        </p:blipFill>
        <p:spPr>
          <a:xfrm>
            <a:off x="9021861" y="2380461"/>
            <a:ext cx="1979525" cy="2190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rcRect l="42767"/>
          <a:stretch>
            <a:fillRect/>
          </a:stretch>
        </p:blipFill>
        <p:spPr>
          <a:xfrm>
            <a:off x="4645335" y="682249"/>
            <a:ext cx="4267586" cy="559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1128" y="1226005"/>
            <a:ext cx="4054207" cy="41541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017973"/>
              </a:buClr>
              <a:buSzPct val="130000"/>
            </a:pPr>
            <a:r>
              <a:rPr lang="zh-CN" altLang="en-US" sz="2200" b="1" dirty="0">
                <a:latin typeface="Arial" panose="020B0604020202090204" pitchFamily="34" charset="0"/>
                <a:cs typeface="Arial" panose="020B0604020202090204" pitchFamily="34" charset="0"/>
              </a:rPr>
              <a:t>利亚姆看起来很痛苦。</a:t>
            </a:r>
            <a:endParaRPr lang="en-GB" altLang="zh-CN" sz="2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>
              <a:buClr>
                <a:srgbClr val="017973"/>
              </a:buClr>
              <a:buSzPct val="130000"/>
            </a:pPr>
            <a:endParaRPr lang="zh-CN" altLang="en-US" sz="2200" b="1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Arial" panose="020B0604020202090204" pitchFamily="34" charset="0"/>
                <a:cs typeface="Arial" panose="020B0604020202090204" pitchFamily="34" charset="0"/>
              </a:rPr>
              <a:t>鼻梁横向皱纹明显，眼周有阴影。胸部检查正常，呼气峰</a:t>
            </a:r>
            <a:r>
              <a:rPr lang="zh-CN" altLang="en-US" sz="2200" dirty="0">
                <a:latin typeface="Arial" panose="020B0604020202090204" pitchFamily="34" charset="0"/>
                <a:cs typeface="Arial" panose="020B0604020202090204" pitchFamily="34" charset="0"/>
              </a:rPr>
              <a:t>流速值读数超出预期值</a:t>
            </a:r>
            <a:r>
              <a:rPr lang="en-US" altLang="zh-CN" sz="2200" dirty="0">
                <a:latin typeface="Arial" panose="020B0604020202090204" pitchFamily="34" charset="0"/>
                <a:cs typeface="Arial" panose="020B0604020202090204" pitchFamily="34" charset="0"/>
              </a:rPr>
              <a:t>15%</a:t>
            </a:r>
            <a:r>
              <a:rPr lang="zh-CN" altLang="en-US" sz="2200" dirty="0">
                <a:latin typeface="Arial" panose="020B0604020202090204" pitchFamily="34" charset="0"/>
                <a:cs typeface="Arial" panose="020B0604020202090204" pitchFamily="34" charset="0"/>
              </a:rPr>
              <a:t>。</a:t>
            </a:r>
            <a:endParaRPr lang="en-GB" altLang="zh-CN" sz="22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endParaRPr lang="zh-CN" altLang="en-US" sz="22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Arial" panose="020B0604020202090204" pitchFamily="34" charset="0"/>
                <a:cs typeface="Arial" panose="020B0604020202090204" pitchFamily="34" charset="0"/>
              </a:rPr>
              <a:t>下鼻甲肿胀水肿，伴有清浊鼻涕。</a:t>
            </a:r>
            <a:endParaRPr lang="en-GB" altLang="zh-CN" sz="22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endParaRPr lang="zh-CN" altLang="en-US" sz="2200" dirty="0">
              <a:latin typeface="Arial" panose="020B0604020202090204" pitchFamily="34" charset="0"/>
              <a:cs typeface="Arial" panose="020B0604020202090204" pitchFamily="34" charset="0"/>
            </a:endParaRPr>
          </a:p>
          <a:p>
            <a:pPr marL="342900" indent="-342900">
              <a:buClr>
                <a:srgbClr val="017973"/>
              </a:buClr>
              <a:buSzPct val="130000"/>
              <a:buFont typeface="Arial" panose="020B0604020202090204" pitchFamily="34" charset="0"/>
              <a:buChar char="•"/>
            </a:pPr>
            <a:r>
              <a:rPr lang="zh-CN" altLang="en-US" sz="2200" dirty="0">
                <a:latin typeface="Arial" panose="020B0604020202090204" pitchFamily="34" charset="0"/>
                <a:cs typeface="Arial" panose="020B0604020202090204" pitchFamily="34" charset="0"/>
              </a:rPr>
              <a:t>耳部检查显示双侧分泌性中耳炎。</a:t>
            </a:r>
            <a:endParaRPr lang="en-US" sz="22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897"/>
    </mc:Choice>
    <mc:Fallback>
      <p:transition spd="slow" advTm="4089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zh-CN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临床检查</a:t>
            </a:r>
            <a:r>
              <a:rPr lang="en-US" altLang="zh-CN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/</a:t>
            </a:r>
            <a:r>
              <a:rPr lang="zh-CN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检测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  <p:sp>
        <p:nvSpPr>
          <p:cNvPr id="4" name="Rectangle 3" descr="Plant"/>
          <p:cNvSpPr/>
          <p:nvPr/>
        </p:nvSpPr>
        <p:spPr>
          <a:xfrm>
            <a:off x="2000636" y="1824332"/>
            <a:ext cx="1944000" cy="1944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6" name="Freeform: Shape 5"/>
          <p:cNvSpPr/>
          <p:nvPr/>
        </p:nvSpPr>
        <p:spPr>
          <a:xfrm>
            <a:off x="812636" y="4330870"/>
            <a:ext cx="4320000" cy="1243652"/>
          </a:xfrm>
          <a:custGeom>
            <a:avLst/>
            <a:gdLst>
              <a:gd name="connsiteX0" fmla="*/ 0 w 4320000"/>
              <a:gd name="connsiteY0" fmla="*/ 0 h 1243652"/>
              <a:gd name="connsiteX1" fmla="*/ 4320000 w 4320000"/>
              <a:gd name="connsiteY1" fmla="*/ 0 h 1243652"/>
              <a:gd name="connsiteX2" fmla="*/ 4320000 w 4320000"/>
              <a:gd name="connsiteY2" fmla="*/ 1243652 h 1243652"/>
              <a:gd name="connsiteX3" fmla="*/ 0 w 4320000"/>
              <a:gd name="connsiteY3" fmla="*/ 1243652 h 1243652"/>
              <a:gd name="connsiteX4" fmla="*/ 0 w 4320000"/>
              <a:gd name="connsiteY4" fmla="*/ 0 h 124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1243652">
                <a:moveTo>
                  <a:pt x="0" y="0"/>
                </a:moveTo>
                <a:lnTo>
                  <a:pt x="4320000" y="0"/>
                </a:lnTo>
                <a:lnTo>
                  <a:pt x="4320000" y="1243652"/>
                </a:lnTo>
                <a:lnTo>
                  <a:pt x="0" y="12436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10668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latin typeface="Arial" panose="020B0604020202090204" pitchFamily="34" charset="0"/>
                <a:cs typeface="Arial" panose="020B0604020202090204" pitchFamily="34" charset="0"/>
              </a:rPr>
              <a:t>你怀疑他除了常年性过敏性鼻炎外，还患有季节性过敏性鼻炎，并伴有分泌性中耳炎。</a:t>
            </a:r>
            <a:endParaRPr lang="en-US" sz="2400" kern="12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  <p:sp>
        <p:nvSpPr>
          <p:cNvPr id="7" name="Rectangle 6" descr="Doctor"/>
          <p:cNvSpPr/>
          <p:nvPr/>
        </p:nvSpPr>
        <p:spPr>
          <a:xfrm>
            <a:off x="7076637" y="1824332"/>
            <a:ext cx="1944000" cy="1944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8" name="Freeform: Shape 7"/>
          <p:cNvSpPr/>
          <p:nvPr/>
        </p:nvSpPr>
        <p:spPr>
          <a:xfrm>
            <a:off x="5743781" y="4330870"/>
            <a:ext cx="4420474" cy="1243652"/>
          </a:xfrm>
          <a:custGeom>
            <a:avLst/>
            <a:gdLst>
              <a:gd name="connsiteX0" fmla="*/ 0 w 4320000"/>
              <a:gd name="connsiteY0" fmla="*/ 0 h 1243652"/>
              <a:gd name="connsiteX1" fmla="*/ 4320000 w 4320000"/>
              <a:gd name="connsiteY1" fmla="*/ 0 h 1243652"/>
              <a:gd name="connsiteX2" fmla="*/ 4320000 w 4320000"/>
              <a:gd name="connsiteY2" fmla="*/ 1243652 h 1243652"/>
              <a:gd name="connsiteX3" fmla="*/ 0 w 4320000"/>
              <a:gd name="connsiteY3" fmla="*/ 1243652 h 1243652"/>
              <a:gd name="connsiteX4" fmla="*/ 0 w 4320000"/>
              <a:gd name="connsiteY4" fmla="*/ 0 h 1243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0000" h="1243652">
                <a:moveTo>
                  <a:pt x="0" y="0"/>
                </a:moveTo>
                <a:lnTo>
                  <a:pt x="4320000" y="0"/>
                </a:lnTo>
                <a:lnTo>
                  <a:pt x="4320000" y="1243652"/>
                </a:lnTo>
                <a:lnTo>
                  <a:pt x="0" y="12436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t" anchorCtr="0">
            <a:noAutofit/>
          </a:bodyPr>
          <a:lstStyle/>
          <a:p>
            <a:pPr marL="0" lvl="0" indent="0" algn="ctr" defTabSz="8890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zh-CN" altLang="en-US" sz="2400" kern="1200" dirty="0">
                <a:latin typeface="Arial" panose="020B0604020202090204" pitchFamily="34" charset="0"/>
                <a:cs typeface="Arial" panose="020B0604020202090204" pitchFamily="34" charset="0"/>
              </a:rPr>
              <a:t>利亚姆同意接受血液检测以辅助诊断，于是采集了样本并送检，以检测针对常见空气过敏原的特异性</a:t>
            </a:r>
            <a:r>
              <a:rPr lang="en-US" altLang="zh-CN" sz="2400" kern="1200" dirty="0" err="1">
                <a:latin typeface="Arial" panose="020B0604020202090204" pitchFamily="34" charset="0"/>
                <a:cs typeface="Arial" panose="020B0604020202090204" pitchFamily="34" charset="0"/>
              </a:rPr>
              <a:t>IgE</a:t>
            </a:r>
            <a:r>
              <a:rPr lang="zh-CN" altLang="en-US" sz="2400" kern="1200" dirty="0">
                <a:latin typeface="Arial" panose="020B0604020202090204" pitchFamily="34" charset="0"/>
                <a:cs typeface="Arial" panose="020B0604020202090204" pitchFamily="34" charset="0"/>
              </a:rPr>
              <a:t>（</a:t>
            </a:r>
            <a:r>
              <a:rPr lang="en-US" altLang="zh-CN" sz="2400" kern="1200" dirty="0" err="1">
                <a:latin typeface="Arial" panose="020B0604020202090204" pitchFamily="34" charset="0"/>
                <a:cs typeface="Arial" panose="020B0604020202090204" pitchFamily="34" charset="0"/>
              </a:rPr>
              <a:t>SpIgE</a:t>
            </a:r>
            <a:r>
              <a:rPr lang="zh-CN" altLang="en-US" sz="2400" kern="1200" dirty="0">
                <a:latin typeface="Arial" panose="020B0604020202090204" pitchFamily="34" charset="0"/>
                <a:cs typeface="Arial" panose="020B0604020202090204" pitchFamily="34" charset="0"/>
              </a:rPr>
              <a:t>）。</a:t>
            </a:r>
            <a:endParaRPr lang="en-US" sz="2400" kern="1200" dirty="0">
              <a:latin typeface="Arial" panose="020B0604020202090204" pitchFamily="34" charset="0"/>
              <a:cs typeface="Arial" panose="020B060402020209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36"/>
    </mc:Choice>
    <mc:Fallback>
      <p:transition spd="slow" advTm="3083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extBox 7"/>
          <p:cNvGraphicFramePr/>
          <p:nvPr/>
        </p:nvGraphicFramePr>
        <p:xfrm>
          <a:off x="487394" y="1017705"/>
          <a:ext cx="11217212" cy="51706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128" y="239830"/>
            <a:ext cx="9573126" cy="777875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rgbClr val="017973"/>
                </a:solidFill>
                <a:latin typeface="Arial" panose="020B0604020202090204" pitchFamily="34" charset="0"/>
                <a:cs typeface="Arial" panose="020B0604020202090204" pitchFamily="34" charset="0"/>
              </a:rPr>
              <a:t>诊断</a:t>
            </a:r>
            <a:endParaRPr lang="en-GB" sz="2800" dirty="0">
              <a:solidFill>
                <a:srgbClr val="017973"/>
              </a:solidFill>
            </a:endParaRPr>
          </a:p>
        </p:txBody>
      </p:sp>
      <p:pic>
        <p:nvPicPr>
          <p:cNvPr id="9" name="Picture 8" descr="A close up of a logo&#10;&#10;AI-generated content may be incorrect.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1291" y="281092"/>
            <a:ext cx="1374214" cy="6953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48"/>
    </mc:Choice>
    <mc:Fallback>
      <p:transition spd="slow" advTm="35548"/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1729</Words>
  <Application>WPS 文字</Application>
  <PresentationFormat>Widescreen</PresentationFormat>
  <Paragraphs>180</Paragraphs>
  <Slides>20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9" baseType="lpstr">
      <vt:lpstr>Arial</vt:lpstr>
      <vt:lpstr>宋体</vt:lpstr>
      <vt:lpstr>Wingdings</vt:lpstr>
      <vt:lpstr>Arial</vt:lpstr>
      <vt:lpstr>等线</vt:lpstr>
      <vt:lpstr>汉仪中等线KW</vt:lpstr>
      <vt:lpstr>Aptos</vt:lpstr>
      <vt:lpstr>Helvetica Neue</vt:lpstr>
      <vt:lpstr>游ゴシック</vt:lpstr>
      <vt:lpstr>苹方-简</vt:lpstr>
      <vt:lpstr>微软雅黑</vt:lpstr>
      <vt:lpstr>汉仪旗黑</vt:lpstr>
      <vt:lpstr>宋体</vt:lpstr>
      <vt:lpstr>Arial Unicode MS</vt:lpstr>
      <vt:lpstr>Aptos Display</vt:lpstr>
      <vt:lpstr>汉仪书宋二KW</vt:lpstr>
      <vt:lpstr>游ゴシック Light</vt:lpstr>
      <vt:lpstr>等线 Light</vt:lpstr>
      <vt:lpstr>1_Office Theme</vt:lpstr>
      <vt:lpstr>PowerPoint 演示文稿</vt:lpstr>
      <vt:lpstr>桌面助手</vt:lpstr>
      <vt:lpstr>桌面助手</vt:lpstr>
      <vt:lpstr>学习目标</vt:lpstr>
      <vt:lpstr>患者</vt:lpstr>
      <vt:lpstr>病史 </vt:lpstr>
      <vt:lpstr>当前演示</vt:lpstr>
      <vt:lpstr>临床检查/检测</vt:lpstr>
      <vt:lpstr>诊断</vt:lpstr>
      <vt:lpstr>管理</vt:lpstr>
      <vt:lpstr>管理</vt:lpstr>
      <vt:lpstr>评论</vt:lpstr>
      <vt:lpstr>AIT对话</vt:lpstr>
      <vt:lpstr>Conversation for AIT</vt:lpstr>
      <vt:lpstr>AIT对话</vt:lpstr>
      <vt:lpstr>AIT对话</vt:lpstr>
      <vt:lpstr>AIT对话</vt:lpstr>
      <vt:lpstr>PowerPoint 演示文稿</vt:lpstr>
      <vt:lpstr>PowerPoint 演示文稿</vt:lpstr>
      <vt:lpstr>桌面助手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Dermot Ryan</dc:creator>
  <cp:lastModifiedBy>潘子涵</cp:lastModifiedBy>
  <cp:revision>54</cp:revision>
  <dcterms:created xsi:type="dcterms:W3CDTF">2025-10-25T09:05:33Z</dcterms:created>
  <dcterms:modified xsi:type="dcterms:W3CDTF">2025-10-25T09:05:33Z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9E3F9E93A3C6CFB7DD92FC68BFE8FB10_42</vt:lpwstr>
  </property>
  <property fmtid="{D5CDD505-2E9C-101B-9397-08002B2CF9AE}" pid="3" name="KSOProductBuildVer">
    <vt:lpwstr>2052-12.1.22553.22553</vt:lpwstr>
  </property>
</Properties>
</file>