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13"/>
  </p:notesMasterIdLst>
  <p:sldIdLst>
    <p:sldId id="264" r:id="rId2"/>
    <p:sldId id="273" r:id="rId3"/>
    <p:sldId id="263" r:id="rId4"/>
    <p:sldId id="266" r:id="rId5"/>
    <p:sldId id="267" r:id="rId6"/>
    <p:sldId id="268" r:id="rId7"/>
    <p:sldId id="274" r:id="rId8"/>
    <p:sldId id="270" r:id="rId9"/>
    <p:sldId id="271" r:id="rId10"/>
    <p:sldId id="265" r:id="rId11"/>
    <p:sldId id="272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DFEE01-653F-521C-3177-08C05FC42C88}" name="Sian Williams" initials="SW" userId="S::sian@sianhealth.onmicrosoft.com::76aa430f-31b1-4883-8583-516ee40c339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an Williams" initials="S" lastIdx="4" clrIdx="0"/>
  <p:cmAuthor id="2" name="Ioanna Tsiligianni" initials="IT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F238E-FA46-4A10-88E7-DA11FB47A185}" v="39" dt="2022-04-05T18:50:10.6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80"/>
    <p:restoredTop sz="94648"/>
  </p:normalViewPr>
  <p:slideViewPr>
    <p:cSldViewPr snapToGrid="0" snapToObjects="1">
      <p:cViewPr varScale="1">
        <p:scale>
          <a:sx n="130" d="100"/>
          <a:sy n="130" d="100"/>
        </p:scale>
        <p:origin x="96" y="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Lonergan" userId="93974b687ab88d62" providerId="LiveId" clId="{275F238E-FA46-4A10-88E7-DA11FB47A185}"/>
    <pc:docChg chg="undo custSel addSld delSld modSld modMainMaster">
      <pc:chgData name="Tracey Lonergan" userId="93974b687ab88d62" providerId="LiveId" clId="{275F238E-FA46-4A10-88E7-DA11FB47A185}" dt="2022-04-05T18:59:20.879" v="6401" actId="255"/>
      <pc:docMkLst>
        <pc:docMk/>
      </pc:docMkLst>
      <pc:sldChg chg="addSp delSp modSp mod">
        <pc:chgData name="Tracey Lonergan" userId="93974b687ab88d62" providerId="LiveId" clId="{275F238E-FA46-4A10-88E7-DA11FB47A185}" dt="2022-04-05T18:43:28.695" v="5932"/>
        <pc:sldMkLst>
          <pc:docMk/>
          <pc:sldMk cId="0" sldId="263"/>
        </pc:sldMkLst>
        <pc:spChg chg="add mod">
          <ac:chgData name="Tracey Lonergan" userId="93974b687ab88d62" providerId="LiveId" clId="{275F238E-FA46-4A10-88E7-DA11FB47A185}" dt="2022-04-05T16:00:51.182" v="4329" actId="6549"/>
          <ac:spMkLst>
            <pc:docMk/>
            <pc:sldMk cId="0" sldId="263"/>
            <ac:spMk id="4" creationId="{B3094E4C-9605-4CE3-BDF4-A1D2A19071F5}"/>
          </ac:spMkLst>
        </pc:spChg>
        <pc:spChg chg="mod">
          <ac:chgData name="Tracey Lonergan" userId="93974b687ab88d62" providerId="LiveId" clId="{275F238E-FA46-4A10-88E7-DA11FB47A185}" dt="2022-04-05T15:24:41.745" v="1814" actId="6549"/>
          <ac:spMkLst>
            <pc:docMk/>
            <pc:sldMk cId="0" sldId="263"/>
            <ac:spMk id="5" creationId="{11244608-FB9C-4A44-AC9C-6827D17ADEA5}"/>
          </ac:spMkLst>
        </pc:spChg>
        <pc:spChg chg="add del mod">
          <ac:chgData name="Tracey Lonergan" userId="93974b687ab88d62" providerId="LiveId" clId="{275F238E-FA46-4A10-88E7-DA11FB47A185}" dt="2022-04-05T18:39:42.591" v="5768" actId="478"/>
          <ac:spMkLst>
            <pc:docMk/>
            <pc:sldMk cId="0" sldId="263"/>
            <ac:spMk id="6" creationId="{35B07EBA-1202-40FF-A91D-F9087D44649B}"/>
          </ac:spMkLst>
        </pc:spChg>
        <pc:spChg chg="mod">
          <ac:chgData name="Tracey Lonergan" userId="93974b687ab88d62" providerId="LiveId" clId="{275F238E-FA46-4A10-88E7-DA11FB47A185}" dt="2022-04-05T15:59:52.183" v="4249" actId="20577"/>
          <ac:spMkLst>
            <pc:docMk/>
            <pc:sldMk cId="0" sldId="263"/>
            <ac:spMk id="7" creationId="{53664642-C96D-4D1B-80A6-C00AA3C835F0}"/>
          </ac:spMkLst>
        </pc:spChg>
        <pc:spChg chg="add del mod">
          <ac:chgData name="Tracey Lonergan" userId="93974b687ab88d62" providerId="LiveId" clId="{275F238E-FA46-4A10-88E7-DA11FB47A185}" dt="2022-04-05T18:43:28.315" v="5931" actId="478"/>
          <ac:spMkLst>
            <pc:docMk/>
            <pc:sldMk cId="0" sldId="263"/>
            <ac:spMk id="8" creationId="{4D4D0062-907B-4036-9AC8-6D78ADFDB9A7}"/>
          </ac:spMkLst>
        </pc:spChg>
        <pc:spChg chg="add mod">
          <ac:chgData name="Tracey Lonergan" userId="93974b687ab88d62" providerId="LiveId" clId="{275F238E-FA46-4A10-88E7-DA11FB47A185}" dt="2022-04-05T18:43:28.695" v="5932"/>
          <ac:spMkLst>
            <pc:docMk/>
            <pc:sldMk cId="0" sldId="263"/>
            <ac:spMk id="9" creationId="{D2D6A365-24B5-4111-9DBB-A95974AA4430}"/>
          </ac:spMkLst>
        </pc:spChg>
      </pc:sldChg>
      <pc:sldChg chg="modSp mod">
        <pc:chgData name="Tracey Lonergan" userId="93974b687ab88d62" providerId="LiveId" clId="{275F238E-FA46-4A10-88E7-DA11FB47A185}" dt="2022-04-05T18:59:20.879" v="6401" actId="255"/>
        <pc:sldMkLst>
          <pc:docMk/>
          <pc:sldMk cId="1575482292" sldId="264"/>
        </pc:sldMkLst>
        <pc:spChg chg="mod">
          <ac:chgData name="Tracey Lonergan" userId="93974b687ab88d62" providerId="LiveId" clId="{275F238E-FA46-4A10-88E7-DA11FB47A185}" dt="2022-04-05T18:59:20.879" v="6401" actId="255"/>
          <ac:spMkLst>
            <pc:docMk/>
            <pc:sldMk cId="1575482292" sldId="264"/>
            <ac:spMk id="2" creationId="{6D6681B1-4C9A-4F0F-A3E9-9FDD862F59D0}"/>
          </ac:spMkLst>
        </pc:spChg>
      </pc:sldChg>
      <pc:sldChg chg="addSp delSp modSp new mod">
        <pc:chgData name="Tracey Lonergan" userId="93974b687ab88d62" providerId="LiveId" clId="{275F238E-FA46-4A10-88E7-DA11FB47A185}" dt="2022-04-05T18:54:03.725" v="6237" actId="21"/>
        <pc:sldMkLst>
          <pc:docMk/>
          <pc:sldMk cId="3288458077" sldId="265"/>
        </pc:sldMkLst>
        <pc:spChg chg="mod">
          <ac:chgData name="Tracey Lonergan" userId="93974b687ab88d62" providerId="LiveId" clId="{275F238E-FA46-4A10-88E7-DA11FB47A185}" dt="2022-04-05T15:05:11.087" v="128" actId="20577"/>
          <ac:spMkLst>
            <pc:docMk/>
            <pc:sldMk cId="3288458077" sldId="265"/>
            <ac:spMk id="2" creationId="{7A5ED8EF-0FDD-42B9-B81F-03FE52D811E6}"/>
          </ac:spMkLst>
        </pc:spChg>
        <pc:spChg chg="mod">
          <ac:chgData name="Tracey Lonergan" userId="93974b687ab88d62" providerId="LiveId" clId="{275F238E-FA46-4A10-88E7-DA11FB47A185}" dt="2022-04-05T18:54:03.725" v="6237" actId="21"/>
          <ac:spMkLst>
            <pc:docMk/>
            <pc:sldMk cId="3288458077" sldId="265"/>
            <ac:spMk id="3" creationId="{14A64823-AC94-48DF-BF77-9D4A94CD6E96}"/>
          </ac:spMkLst>
        </pc:spChg>
        <pc:spChg chg="add del mod">
          <ac:chgData name="Tracey Lonergan" userId="93974b687ab88d62" providerId="LiveId" clId="{275F238E-FA46-4A10-88E7-DA11FB47A185}" dt="2022-04-05T18:43:41.844" v="5943" actId="478"/>
          <ac:spMkLst>
            <pc:docMk/>
            <pc:sldMk cId="3288458077" sldId="265"/>
            <ac:spMk id="4" creationId="{5F87F114-82E4-4300-BB40-26086D33E774}"/>
          </ac:spMkLst>
        </pc:spChg>
        <pc:spChg chg="add mod">
          <ac:chgData name="Tracey Lonergan" userId="93974b687ab88d62" providerId="LiveId" clId="{275F238E-FA46-4A10-88E7-DA11FB47A185}" dt="2022-04-05T18:43:42.127" v="5944"/>
          <ac:spMkLst>
            <pc:docMk/>
            <pc:sldMk cId="3288458077" sldId="265"/>
            <ac:spMk id="5" creationId="{F1FFCF74-91D3-4D15-B180-5AA785C5F68F}"/>
          </ac:spMkLst>
        </pc:spChg>
      </pc:sldChg>
      <pc:sldChg chg="addSp delSp modSp new mod">
        <pc:chgData name="Tracey Lonergan" userId="93974b687ab88d62" providerId="LiveId" clId="{275F238E-FA46-4A10-88E7-DA11FB47A185}" dt="2022-04-05T18:43:31.454" v="5934"/>
        <pc:sldMkLst>
          <pc:docMk/>
          <pc:sldMk cId="1992283785" sldId="266"/>
        </pc:sldMkLst>
        <pc:spChg chg="mod">
          <ac:chgData name="Tracey Lonergan" userId="93974b687ab88d62" providerId="LiveId" clId="{275F238E-FA46-4A10-88E7-DA11FB47A185}" dt="2022-04-05T15:25:15.794" v="1864" actId="20577"/>
          <ac:spMkLst>
            <pc:docMk/>
            <pc:sldMk cId="1992283785" sldId="266"/>
            <ac:spMk id="2" creationId="{C0A57861-B9FB-464F-BE7F-0EE6C107A2F8}"/>
          </ac:spMkLst>
        </pc:spChg>
        <pc:spChg chg="mod">
          <ac:chgData name="Tracey Lonergan" userId="93974b687ab88d62" providerId="LiveId" clId="{275F238E-FA46-4A10-88E7-DA11FB47A185}" dt="2022-04-05T15:54:19.716" v="3937" actId="20577"/>
          <ac:spMkLst>
            <pc:docMk/>
            <pc:sldMk cId="1992283785" sldId="266"/>
            <ac:spMk id="3" creationId="{6C813B4C-B1E1-460A-9E98-7DAC4B49E456}"/>
          </ac:spMkLst>
        </pc:spChg>
        <pc:spChg chg="mod">
          <ac:chgData name="Tracey Lonergan" userId="93974b687ab88d62" providerId="LiveId" clId="{275F238E-FA46-4A10-88E7-DA11FB47A185}" dt="2022-04-05T15:56:08.136" v="4132" actId="20577"/>
          <ac:spMkLst>
            <pc:docMk/>
            <pc:sldMk cId="1992283785" sldId="266"/>
            <ac:spMk id="4" creationId="{C0BA67EF-F37D-47DF-B6D5-9D7FE73B624F}"/>
          </ac:spMkLst>
        </pc:spChg>
        <pc:spChg chg="add del mod">
          <ac:chgData name="Tracey Lonergan" userId="93974b687ab88d62" providerId="LiveId" clId="{275F238E-FA46-4A10-88E7-DA11FB47A185}" dt="2022-04-05T18:43:31.126" v="5933" actId="478"/>
          <ac:spMkLst>
            <pc:docMk/>
            <pc:sldMk cId="1992283785" sldId="266"/>
            <ac:spMk id="7" creationId="{018978F2-B3C6-4F10-ADA5-C83A6089EEBE}"/>
          </ac:spMkLst>
        </pc:spChg>
        <pc:spChg chg="add mod">
          <ac:chgData name="Tracey Lonergan" userId="93974b687ab88d62" providerId="LiveId" clId="{275F238E-FA46-4A10-88E7-DA11FB47A185}" dt="2022-04-05T18:43:31.454" v="5934"/>
          <ac:spMkLst>
            <pc:docMk/>
            <pc:sldMk cId="1992283785" sldId="266"/>
            <ac:spMk id="8" creationId="{570552C5-39FE-4F13-B2AD-195CC61AC2A2}"/>
          </ac:spMkLst>
        </pc:spChg>
        <pc:picChg chg="add mod">
          <ac:chgData name="Tracey Lonergan" userId="93974b687ab88d62" providerId="LiveId" clId="{275F238E-FA46-4A10-88E7-DA11FB47A185}" dt="2022-04-05T15:55:36.058" v="4096" actId="1076"/>
          <ac:picMkLst>
            <pc:docMk/>
            <pc:sldMk cId="1992283785" sldId="266"/>
            <ac:picMk id="6" creationId="{8CC1DE0B-0E02-40B3-8634-240020853EF1}"/>
          </ac:picMkLst>
        </pc:picChg>
      </pc:sldChg>
      <pc:sldChg chg="addSp delSp modSp new mod">
        <pc:chgData name="Tracey Lonergan" userId="93974b687ab88d62" providerId="LiveId" clId="{275F238E-FA46-4A10-88E7-DA11FB47A185}" dt="2022-04-05T18:43:33.723" v="5936"/>
        <pc:sldMkLst>
          <pc:docMk/>
          <pc:sldMk cId="598137537" sldId="267"/>
        </pc:sldMkLst>
        <pc:spChg chg="mod">
          <ac:chgData name="Tracey Lonergan" userId="93974b687ab88d62" providerId="LiveId" clId="{275F238E-FA46-4A10-88E7-DA11FB47A185}" dt="2022-04-05T15:28:23.524" v="2357" actId="20577"/>
          <ac:spMkLst>
            <pc:docMk/>
            <pc:sldMk cId="598137537" sldId="267"/>
            <ac:spMk id="2" creationId="{2DB51FAD-88A9-4833-AF76-CABEB8982911}"/>
          </ac:spMkLst>
        </pc:spChg>
        <pc:spChg chg="mod">
          <ac:chgData name="Tracey Lonergan" userId="93974b687ab88d62" providerId="LiveId" clId="{275F238E-FA46-4A10-88E7-DA11FB47A185}" dt="2022-04-05T18:41:10.717" v="5844" actId="947"/>
          <ac:spMkLst>
            <pc:docMk/>
            <pc:sldMk cId="598137537" sldId="267"/>
            <ac:spMk id="3" creationId="{DF2135A9-64C4-4921-BD18-9E653DD597B2}"/>
          </ac:spMkLst>
        </pc:spChg>
        <pc:spChg chg="mod">
          <ac:chgData name="Tracey Lonergan" userId="93974b687ab88d62" providerId="LiveId" clId="{275F238E-FA46-4A10-88E7-DA11FB47A185}" dt="2022-04-05T18:41:50.494" v="5857" actId="20577"/>
          <ac:spMkLst>
            <pc:docMk/>
            <pc:sldMk cId="598137537" sldId="267"/>
            <ac:spMk id="4" creationId="{9638110A-FCB2-48A7-A21D-31076328A0AE}"/>
          </ac:spMkLst>
        </pc:spChg>
        <pc:spChg chg="add del mod">
          <ac:chgData name="Tracey Lonergan" userId="93974b687ab88d62" providerId="LiveId" clId="{275F238E-FA46-4A10-88E7-DA11FB47A185}" dt="2022-04-05T18:43:33.417" v="5935" actId="478"/>
          <ac:spMkLst>
            <pc:docMk/>
            <pc:sldMk cId="598137537" sldId="267"/>
            <ac:spMk id="5" creationId="{DD8E9106-3373-4535-8533-BBCDA5B68514}"/>
          </ac:spMkLst>
        </pc:spChg>
        <pc:spChg chg="add mod">
          <ac:chgData name="Tracey Lonergan" userId="93974b687ab88d62" providerId="LiveId" clId="{275F238E-FA46-4A10-88E7-DA11FB47A185}" dt="2022-04-05T18:43:33.723" v="5936"/>
          <ac:spMkLst>
            <pc:docMk/>
            <pc:sldMk cId="598137537" sldId="267"/>
            <ac:spMk id="6" creationId="{EC3F1A80-3B59-4F80-B060-CB8B6C75E6D8}"/>
          </ac:spMkLst>
        </pc:spChg>
      </pc:sldChg>
      <pc:sldChg chg="addSp delSp modSp new mod chgLayout">
        <pc:chgData name="Tracey Lonergan" userId="93974b687ab88d62" providerId="LiveId" clId="{275F238E-FA46-4A10-88E7-DA11FB47A185}" dt="2022-04-05T18:52:53.685" v="6230" actId="14861"/>
        <pc:sldMkLst>
          <pc:docMk/>
          <pc:sldMk cId="2527696430" sldId="268"/>
        </pc:sldMkLst>
        <pc:spChg chg="mod ord">
          <ac:chgData name="Tracey Lonergan" userId="93974b687ab88d62" providerId="LiveId" clId="{275F238E-FA46-4A10-88E7-DA11FB47A185}" dt="2022-04-05T16:05:42.708" v="4584" actId="700"/>
          <ac:spMkLst>
            <pc:docMk/>
            <pc:sldMk cId="2527696430" sldId="268"/>
            <ac:spMk id="2" creationId="{6F5F1F34-EDC2-4523-BA81-50883BA3D578}"/>
          </ac:spMkLst>
        </pc:spChg>
        <pc:spChg chg="del">
          <ac:chgData name="Tracey Lonergan" userId="93974b687ab88d62" providerId="LiveId" clId="{275F238E-FA46-4A10-88E7-DA11FB47A185}" dt="2022-04-05T16:02:37.503" v="4390" actId="478"/>
          <ac:spMkLst>
            <pc:docMk/>
            <pc:sldMk cId="2527696430" sldId="268"/>
            <ac:spMk id="3" creationId="{98236FDA-B3DE-4FB2-8AAA-CFDA37FF5572}"/>
          </ac:spMkLst>
        </pc:spChg>
        <pc:spChg chg="del">
          <ac:chgData name="Tracey Lonergan" userId="93974b687ab88d62" providerId="LiveId" clId="{275F238E-FA46-4A10-88E7-DA11FB47A185}" dt="2022-04-05T16:02:52.423" v="4394" actId="700"/>
          <ac:spMkLst>
            <pc:docMk/>
            <pc:sldMk cId="2527696430" sldId="268"/>
            <ac:spMk id="4" creationId="{A90A1AFF-E852-467C-AFDB-1188CBE99575}"/>
          </ac:spMkLst>
        </pc:spChg>
        <pc:spChg chg="add del mod ord">
          <ac:chgData name="Tracey Lonergan" userId="93974b687ab88d62" providerId="LiveId" clId="{275F238E-FA46-4A10-88E7-DA11FB47A185}" dt="2022-04-05T16:05:46.773" v="4585" actId="478"/>
          <ac:spMkLst>
            <pc:docMk/>
            <pc:sldMk cId="2527696430" sldId="268"/>
            <ac:spMk id="7" creationId="{09259B3A-B2C9-4F7A-851E-8B9BAD2179F3}"/>
          </ac:spMkLst>
        </pc:spChg>
        <pc:spChg chg="add del mod ord">
          <ac:chgData name="Tracey Lonergan" userId="93974b687ab88d62" providerId="LiveId" clId="{275F238E-FA46-4A10-88E7-DA11FB47A185}" dt="2022-04-05T16:05:42.708" v="4584" actId="700"/>
          <ac:spMkLst>
            <pc:docMk/>
            <pc:sldMk cId="2527696430" sldId="268"/>
            <ac:spMk id="8" creationId="{85FA2F96-30FE-4594-B7FA-5EFDDF967E16}"/>
          </ac:spMkLst>
        </pc:spChg>
        <pc:spChg chg="add del mod">
          <ac:chgData name="Tracey Lonergan" userId="93974b687ab88d62" providerId="LiveId" clId="{275F238E-FA46-4A10-88E7-DA11FB47A185}" dt="2022-04-05T18:43:35.575" v="5937" actId="478"/>
          <ac:spMkLst>
            <pc:docMk/>
            <pc:sldMk cId="2527696430" sldId="268"/>
            <ac:spMk id="8" creationId="{B5F147E7-23F5-42FF-BFB1-3088C13B8351}"/>
          </ac:spMkLst>
        </pc:spChg>
        <pc:spChg chg="add mod">
          <ac:chgData name="Tracey Lonergan" userId="93974b687ab88d62" providerId="LiveId" clId="{275F238E-FA46-4A10-88E7-DA11FB47A185}" dt="2022-04-05T16:08:31.691" v="4916" actId="1076"/>
          <ac:spMkLst>
            <pc:docMk/>
            <pc:sldMk cId="2527696430" sldId="268"/>
            <ac:spMk id="9" creationId="{C1FBECA7-64DB-47CA-84DE-C58AFD5ECFE8}"/>
          </ac:spMkLst>
        </pc:spChg>
        <pc:spChg chg="add mod ord">
          <ac:chgData name="Tracey Lonergan" userId="93974b687ab88d62" providerId="LiveId" clId="{275F238E-FA46-4A10-88E7-DA11FB47A185}" dt="2022-04-05T18:48:53.964" v="6111" actId="20577"/>
          <ac:spMkLst>
            <pc:docMk/>
            <pc:sldMk cId="2527696430" sldId="268"/>
            <ac:spMk id="10" creationId="{F2C8D27A-ECD1-49FC-8FFE-F6D0A40351B6}"/>
          </ac:spMkLst>
        </pc:spChg>
        <pc:spChg chg="add mod">
          <ac:chgData name="Tracey Lonergan" userId="93974b687ab88d62" providerId="LiveId" clId="{275F238E-FA46-4A10-88E7-DA11FB47A185}" dt="2022-04-05T18:43:35.851" v="5938"/>
          <ac:spMkLst>
            <pc:docMk/>
            <pc:sldMk cId="2527696430" sldId="268"/>
            <ac:spMk id="11" creationId="{C50100CD-3059-4430-9244-0EB9712D48AD}"/>
          </ac:spMkLst>
        </pc:spChg>
        <pc:spChg chg="add mod">
          <ac:chgData name="Tracey Lonergan" userId="93974b687ab88d62" providerId="LiveId" clId="{275F238E-FA46-4A10-88E7-DA11FB47A185}" dt="2022-04-05T18:44:42.470" v="5945" actId="20577"/>
          <ac:spMkLst>
            <pc:docMk/>
            <pc:sldMk cId="2527696430" sldId="268"/>
            <ac:spMk id="12" creationId="{28EB5D6B-2AE0-4797-83B9-12EC1FE8F8D4}"/>
          </ac:spMkLst>
        </pc:spChg>
        <pc:spChg chg="add mod">
          <ac:chgData name="Tracey Lonergan" userId="93974b687ab88d62" providerId="LiveId" clId="{275F238E-FA46-4A10-88E7-DA11FB47A185}" dt="2022-04-05T18:48:34.534" v="6083" actId="947"/>
          <ac:spMkLst>
            <pc:docMk/>
            <pc:sldMk cId="2527696430" sldId="268"/>
            <ac:spMk id="13" creationId="{7C9D9403-CA59-4C10-A266-39A7133F9D3D}"/>
          </ac:spMkLst>
        </pc:spChg>
        <pc:picChg chg="add mod">
          <ac:chgData name="Tracey Lonergan" userId="93974b687ab88d62" providerId="LiveId" clId="{275F238E-FA46-4A10-88E7-DA11FB47A185}" dt="2022-04-05T18:52:53.685" v="6230" actId="14861"/>
          <ac:picMkLst>
            <pc:docMk/>
            <pc:sldMk cId="2527696430" sldId="268"/>
            <ac:picMk id="6" creationId="{42B567EB-7998-428A-B192-253395B3153D}"/>
          </ac:picMkLst>
        </pc:picChg>
      </pc:sldChg>
      <pc:sldChg chg="modSp new del mod">
        <pc:chgData name="Tracey Lonergan" userId="93974b687ab88d62" providerId="LiveId" clId="{275F238E-FA46-4A10-88E7-DA11FB47A185}" dt="2022-04-05T16:09:11.233" v="4918" actId="47"/>
        <pc:sldMkLst>
          <pc:docMk/>
          <pc:sldMk cId="342386877" sldId="269"/>
        </pc:sldMkLst>
        <pc:spChg chg="mod">
          <ac:chgData name="Tracey Lonergan" userId="93974b687ab88d62" providerId="LiveId" clId="{275F238E-FA46-4A10-88E7-DA11FB47A185}" dt="2022-04-05T15:29:03.629" v="2499" actId="20577"/>
          <ac:spMkLst>
            <pc:docMk/>
            <pc:sldMk cId="342386877" sldId="269"/>
            <ac:spMk id="2" creationId="{3BB41441-B8E9-439F-9647-B1FE244A5D09}"/>
          </ac:spMkLst>
        </pc:spChg>
      </pc:sldChg>
      <pc:sldChg chg="addSp delSp modSp new mod">
        <pc:chgData name="Tracey Lonergan" userId="93974b687ab88d62" providerId="LiveId" clId="{275F238E-FA46-4A10-88E7-DA11FB47A185}" dt="2022-04-05T18:43:37.926" v="5940"/>
        <pc:sldMkLst>
          <pc:docMk/>
          <pc:sldMk cId="256320842" sldId="270"/>
        </pc:sldMkLst>
        <pc:spChg chg="mod">
          <ac:chgData name="Tracey Lonergan" userId="93974b687ab88d62" providerId="LiveId" clId="{275F238E-FA46-4A10-88E7-DA11FB47A185}" dt="2022-04-05T15:33:24.529" v="3073" actId="20577"/>
          <ac:spMkLst>
            <pc:docMk/>
            <pc:sldMk cId="256320842" sldId="270"/>
            <ac:spMk id="2" creationId="{8085FC46-16A2-4B0C-AF96-096DC176ED1F}"/>
          </ac:spMkLst>
        </pc:spChg>
        <pc:spChg chg="add del">
          <ac:chgData name="Tracey Lonergan" userId="93974b687ab88d62" providerId="LiveId" clId="{275F238E-FA46-4A10-88E7-DA11FB47A185}" dt="2022-04-05T15:30:24.888" v="2566" actId="3680"/>
          <ac:spMkLst>
            <pc:docMk/>
            <pc:sldMk cId="256320842" sldId="270"/>
            <ac:spMk id="3" creationId="{2C1A7AED-F78B-41D5-9CBB-AEBB1762A708}"/>
          </ac:spMkLst>
        </pc:spChg>
        <pc:spChg chg="mod">
          <ac:chgData name="Tracey Lonergan" userId="93974b687ab88d62" providerId="LiveId" clId="{275F238E-FA46-4A10-88E7-DA11FB47A185}" dt="2022-04-05T18:42:25.419" v="5926" actId="20577"/>
          <ac:spMkLst>
            <pc:docMk/>
            <pc:sldMk cId="256320842" sldId="270"/>
            <ac:spMk id="4" creationId="{EE8DA1A3-695F-44B5-8BFD-88978A8E4172}"/>
          </ac:spMkLst>
        </pc:spChg>
        <pc:spChg chg="add del mod">
          <ac:chgData name="Tracey Lonergan" userId="93974b687ab88d62" providerId="LiveId" clId="{275F238E-FA46-4A10-88E7-DA11FB47A185}" dt="2022-04-05T18:43:37.655" v="5939" actId="478"/>
          <ac:spMkLst>
            <pc:docMk/>
            <pc:sldMk cId="256320842" sldId="270"/>
            <ac:spMk id="5" creationId="{9B29A750-A7DA-4769-8CA2-A604A5BB20C9}"/>
          </ac:spMkLst>
        </pc:spChg>
        <pc:spChg chg="add mod">
          <ac:chgData name="Tracey Lonergan" userId="93974b687ab88d62" providerId="LiveId" clId="{275F238E-FA46-4A10-88E7-DA11FB47A185}" dt="2022-04-05T18:43:37.926" v="5940"/>
          <ac:spMkLst>
            <pc:docMk/>
            <pc:sldMk cId="256320842" sldId="270"/>
            <ac:spMk id="7" creationId="{E362F98A-E527-4052-8DC9-6C6181E87059}"/>
          </ac:spMkLst>
        </pc:spChg>
        <pc:graphicFrameChg chg="add del mod ord modGraphic">
          <ac:chgData name="Tracey Lonergan" userId="93974b687ab88d62" providerId="LiveId" clId="{275F238E-FA46-4A10-88E7-DA11FB47A185}" dt="2022-04-05T15:30:18.156" v="2565" actId="3680"/>
          <ac:graphicFrameMkLst>
            <pc:docMk/>
            <pc:sldMk cId="256320842" sldId="270"/>
            <ac:graphicFrameMk id="5" creationId="{3C4DD2A0-2793-4B70-AA48-1ACC4AEC3A0B}"/>
          </ac:graphicFrameMkLst>
        </pc:graphicFrameChg>
        <pc:graphicFrameChg chg="add mod ord modGraphic">
          <ac:chgData name="Tracey Lonergan" userId="93974b687ab88d62" providerId="LiveId" clId="{275F238E-FA46-4A10-88E7-DA11FB47A185}" dt="2022-04-05T15:56:47.315" v="4134" actId="20577"/>
          <ac:graphicFrameMkLst>
            <pc:docMk/>
            <pc:sldMk cId="256320842" sldId="270"/>
            <ac:graphicFrameMk id="6" creationId="{52C37FC6-BB41-41BB-84E9-87BD7EF6D16E}"/>
          </ac:graphicFrameMkLst>
        </pc:graphicFrameChg>
      </pc:sldChg>
      <pc:sldChg chg="addSp delSp modSp new mod">
        <pc:chgData name="Tracey Lonergan" userId="93974b687ab88d62" providerId="LiveId" clId="{275F238E-FA46-4A10-88E7-DA11FB47A185}" dt="2022-04-05T18:53:10.200" v="6234" actId="20577"/>
        <pc:sldMkLst>
          <pc:docMk/>
          <pc:sldMk cId="2045984841" sldId="271"/>
        </pc:sldMkLst>
        <pc:spChg chg="mod">
          <ac:chgData name="Tracey Lonergan" userId="93974b687ab88d62" providerId="LiveId" clId="{275F238E-FA46-4A10-88E7-DA11FB47A185}" dt="2022-04-05T15:29:22.740" v="2563" actId="20577"/>
          <ac:spMkLst>
            <pc:docMk/>
            <pc:sldMk cId="2045984841" sldId="271"/>
            <ac:spMk id="2" creationId="{A2EFF11C-77F0-4582-AFFC-41A8B145C4C8}"/>
          </ac:spMkLst>
        </pc:spChg>
        <pc:spChg chg="mod">
          <ac:chgData name="Tracey Lonergan" userId="93974b687ab88d62" providerId="LiveId" clId="{275F238E-FA46-4A10-88E7-DA11FB47A185}" dt="2022-04-05T18:53:10.200" v="6234" actId="20577"/>
          <ac:spMkLst>
            <pc:docMk/>
            <pc:sldMk cId="2045984841" sldId="271"/>
            <ac:spMk id="3" creationId="{AC0C3467-A5BF-4CB6-8BE8-132BD77EFD6A}"/>
          </ac:spMkLst>
        </pc:spChg>
        <pc:spChg chg="mod">
          <ac:chgData name="Tracey Lonergan" userId="93974b687ab88d62" providerId="LiveId" clId="{275F238E-FA46-4A10-88E7-DA11FB47A185}" dt="2022-04-05T18:47:53.017" v="6080" actId="207"/>
          <ac:spMkLst>
            <pc:docMk/>
            <pc:sldMk cId="2045984841" sldId="271"/>
            <ac:spMk id="4" creationId="{23BAA7DF-8BC4-4C32-994F-FA7B2BE16375}"/>
          </ac:spMkLst>
        </pc:spChg>
        <pc:spChg chg="add del mod">
          <ac:chgData name="Tracey Lonergan" userId="93974b687ab88d62" providerId="LiveId" clId="{275F238E-FA46-4A10-88E7-DA11FB47A185}" dt="2022-04-05T18:43:39.646" v="5941" actId="478"/>
          <ac:spMkLst>
            <pc:docMk/>
            <pc:sldMk cId="2045984841" sldId="271"/>
            <ac:spMk id="5" creationId="{F3C417EE-473B-4CC4-BC38-86B8773A9099}"/>
          </ac:spMkLst>
        </pc:spChg>
        <pc:spChg chg="add mod">
          <ac:chgData name="Tracey Lonergan" userId="93974b687ab88d62" providerId="LiveId" clId="{275F238E-FA46-4A10-88E7-DA11FB47A185}" dt="2022-04-05T18:43:39.940" v="5942"/>
          <ac:spMkLst>
            <pc:docMk/>
            <pc:sldMk cId="2045984841" sldId="271"/>
            <ac:spMk id="6" creationId="{5BCAB1B8-A73A-4938-B662-3C605DA14879}"/>
          </ac:spMkLst>
        </pc:spChg>
      </pc:sldChg>
      <pc:sldChg chg="addSp delSp modSp new mod modClrScheme chgLayout">
        <pc:chgData name="Tracey Lonergan" userId="93974b687ab88d62" providerId="LiveId" clId="{275F238E-FA46-4A10-88E7-DA11FB47A185}" dt="2022-04-05T15:57:22.375" v="4146" actId="20577"/>
        <pc:sldMkLst>
          <pc:docMk/>
          <pc:sldMk cId="3637133418" sldId="272"/>
        </pc:sldMkLst>
        <pc:spChg chg="del mod ord">
          <ac:chgData name="Tracey Lonergan" userId="93974b687ab88d62" providerId="LiveId" clId="{275F238E-FA46-4A10-88E7-DA11FB47A185}" dt="2022-04-05T15:57:18.858" v="4136" actId="700"/>
          <ac:spMkLst>
            <pc:docMk/>
            <pc:sldMk cId="3637133418" sldId="272"/>
            <ac:spMk id="2" creationId="{AA89B532-55E4-4127-9948-3847E50167BC}"/>
          </ac:spMkLst>
        </pc:spChg>
        <pc:spChg chg="del">
          <ac:chgData name="Tracey Lonergan" userId="93974b687ab88d62" providerId="LiveId" clId="{275F238E-FA46-4A10-88E7-DA11FB47A185}" dt="2022-04-05T15:57:18.858" v="4136" actId="700"/>
          <ac:spMkLst>
            <pc:docMk/>
            <pc:sldMk cId="3637133418" sldId="272"/>
            <ac:spMk id="3" creationId="{66BD0272-4EAC-4690-A3BA-52952F302ED5}"/>
          </ac:spMkLst>
        </pc:spChg>
        <pc:spChg chg="del">
          <ac:chgData name="Tracey Lonergan" userId="93974b687ab88d62" providerId="LiveId" clId="{275F238E-FA46-4A10-88E7-DA11FB47A185}" dt="2022-04-05T15:57:18.858" v="4136" actId="700"/>
          <ac:spMkLst>
            <pc:docMk/>
            <pc:sldMk cId="3637133418" sldId="272"/>
            <ac:spMk id="4" creationId="{8852DDE9-046F-496C-834E-E01E2CB41DA2}"/>
          </ac:spMkLst>
        </pc:spChg>
        <pc:spChg chg="add mod ord">
          <ac:chgData name="Tracey Lonergan" userId="93974b687ab88d62" providerId="LiveId" clId="{275F238E-FA46-4A10-88E7-DA11FB47A185}" dt="2022-04-05T15:57:22.375" v="4146" actId="20577"/>
          <ac:spMkLst>
            <pc:docMk/>
            <pc:sldMk cId="3637133418" sldId="272"/>
            <ac:spMk id="5" creationId="{92A124AA-DC36-4868-B495-8851661B9CC3}"/>
          </ac:spMkLst>
        </pc:spChg>
      </pc:sldChg>
      <pc:sldChg chg="addSp delSp modSp new mod modClrScheme chgLayout">
        <pc:chgData name="Tracey Lonergan" userId="93974b687ab88d62" providerId="LiveId" clId="{275F238E-FA46-4A10-88E7-DA11FB47A185}" dt="2022-04-05T18:43:22.654" v="5930" actId="14100"/>
        <pc:sldMkLst>
          <pc:docMk/>
          <pc:sldMk cId="3917272918" sldId="273"/>
        </pc:sldMkLst>
        <pc:spChg chg="add del mod">
          <ac:chgData name="Tracey Lonergan" userId="93974b687ab88d62" providerId="LiveId" clId="{275F238E-FA46-4A10-88E7-DA11FB47A185}" dt="2022-04-05T18:39:17.932" v="5761" actId="478"/>
          <ac:spMkLst>
            <pc:docMk/>
            <pc:sldMk cId="3917272918" sldId="273"/>
            <ac:spMk id="2" creationId="{5383F488-96A4-4564-9A77-51DEFB048194}"/>
          </ac:spMkLst>
        </pc:spChg>
        <pc:spChg chg="del mod ord">
          <ac:chgData name="Tracey Lonergan" userId="93974b687ab88d62" providerId="LiveId" clId="{275F238E-FA46-4A10-88E7-DA11FB47A185}" dt="2022-04-05T15:58:05.417" v="4148" actId="700"/>
          <ac:spMkLst>
            <pc:docMk/>
            <pc:sldMk cId="3917272918" sldId="273"/>
            <ac:spMk id="2" creationId="{B88F1383-6F3D-434C-8926-D21DADF257AF}"/>
          </ac:spMkLst>
        </pc:spChg>
        <pc:spChg chg="del mod ord">
          <ac:chgData name="Tracey Lonergan" userId="93974b687ab88d62" providerId="LiveId" clId="{275F238E-FA46-4A10-88E7-DA11FB47A185}" dt="2022-04-05T15:58:05.417" v="4148" actId="700"/>
          <ac:spMkLst>
            <pc:docMk/>
            <pc:sldMk cId="3917272918" sldId="273"/>
            <ac:spMk id="3" creationId="{F6BBE139-4479-45FF-BD1E-F49A595E89D0}"/>
          </ac:spMkLst>
        </pc:spChg>
        <pc:spChg chg="add del mod ord">
          <ac:chgData name="Tracey Lonergan" userId="93974b687ab88d62" providerId="LiveId" clId="{275F238E-FA46-4A10-88E7-DA11FB47A185}" dt="2022-04-05T15:59:40.706" v="4247" actId="478"/>
          <ac:spMkLst>
            <pc:docMk/>
            <pc:sldMk cId="3917272918" sldId="273"/>
            <ac:spMk id="4" creationId="{D0AE3FEC-53C5-4EB4-9EC0-C0BE58851975}"/>
          </ac:spMkLst>
        </pc:spChg>
        <pc:spChg chg="add mod ord">
          <ac:chgData name="Tracey Lonergan" userId="93974b687ab88d62" providerId="LiveId" clId="{275F238E-FA46-4A10-88E7-DA11FB47A185}" dt="2022-04-05T15:59:14.143" v="4166" actId="403"/>
          <ac:spMkLst>
            <pc:docMk/>
            <pc:sldMk cId="3917272918" sldId="273"/>
            <ac:spMk id="5" creationId="{525A5217-E395-4C86-B6BB-B9436079D768}"/>
          </ac:spMkLst>
        </pc:spChg>
        <pc:spChg chg="add mod ord">
          <ac:chgData name="Tracey Lonergan" userId="93974b687ab88d62" providerId="LiveId" clId="{275F238E-FA46-4A10-88E7-DA11FB47A185}" dt="2022-04-05T15:59:37.302" v="4246" actId="20577"/>
          <ac:spMkLst>
            <pc:docMk/>
            <pc:sldMk cId="3917272918" sldId="273"/>
            <ac:spMk id="6" creationId="{FD9BCC50-2654-4042-9834-831E95381D2A}"/>
          </ac:spMkLst>
        </pc:spChg>
        <pc:spChg chg="add del mod">
          <ac:chgData name="Tracey Lonergan" userId="93974b687ab88d62" providerId="LiveId" clId="{275F238E-FA46-4A10-88E7-DA11FB47A185}" dt="2022-04-05T18:39:40.139" v="5766" actId="478"/>
          <ac:spMkLst>
            <pc:docMk/>
            <pc:sldMk cId="3917272918" sldId="273"/>
            <ac:spMk id="7" creationId="{745CA006-75B8-4493-9710-B9199C0458F9}"/>
          </ac:spMkLst>
        </pc:spChg>
        <pc:spChg chg="add mod">
          <ac:chgData name="Tracey Lonergan" userId="93974b687ab88d62" providerId="LiveId" clId="{275F238E-FA46-4A10-88E7-DA11FB47A185}" dt="2022-04-05T18:43:22.654" v="5930" actId="14100"/>
          <ac:spMkLst>
            <pc:docMk/>
            <pc:sldMk cId="3917272918" sldId="273"/>
            <ac:spMk id="8" creationId="{16DCE2BF-5007-4C83-8D89-0E88F028D938}"/>
          </ac:spMkLst>
        </pc:spChg>
      </pc:sldChg>
      <pc:sldChg chg="addSp delSp modSp new mod">
        <pc:chgData name="Tracey Lonergan" userId="93974b687ab88d62" providerId="LiveId" clId="{275F238E-FA46-4A10-88E7-DA11FB47A185}" dt="2022-04-05T18:52:29.747" v="6227" actId="14861"/>
        <pc:sldMkLst>
          <pc:docMk/>
          <pc:sldMk cId="4288733236" sldId="274"/>
        </pc:sldMkLst>
        <pc:spChg chg="mod">
          <ac:chgData name="Tracey Lonergan" userId="93974b687ab88d62" providerId="LiveId" clId="{275F238E-FA46-4A10-88E7-DA11FB47A185}" dt="2022-04-05T18:50:36.862" v="6185" actId="20577"/>
          <ac:spMkLst>
            <pc:docMk/>
            <pc:sldMk cId="4288733236" sldId="274"/>
            <ac:spMk id="2" creationId="{8DD88609-FD1D-4690-9C5F-4A2CDE6113D4}"/>
          </ac:spMkLst>
        </pc:spChg>
        <pc:spChg chg="del">
          <ac:chgData name="Tracey Lonergan" userId="93974b687ab88d62" providerId="LiveId" clId="{275F238E-FA46-4A10-88E7-DA11FB47A185}" dt="2022-04-05T18:50:50.814" v="6186" actId="478"/>
          <ac:spMkLst>
            <pc:docMk/>
            <pc:sldMk cId="4288733236" sldId="274"/>
            <ac:spMk id="3" creationId="{E033FF95-ED1C-46E9-B582-F8F3F26542E4}"/>
          </ac:spMkLst>
        </pc:spChg>
        <pc:spChg chg="mod">
          <ac:chgData name="Tracey Lonergan" userId="93974b687ab88d62" providerId="LiveId" clId="{275F238E-FA46-4A10-88E7-DA11FB47A185}" dt="2022-04-05T18:51:36.702" v="6222" actId="207"/>
          <ac:spMkLst>
            <pc:docMk/>
            <pc:sldMk cId="4288733236" sldId="274"/>
            <ac:spMk id="4" creationId="{5A1A6CF2-50D4-46CD-8334-6E779FDE0890}"/>
          </ac:spMkLst>
        </pc:spChg>
        <pc:spChg chg="add mod">
          <ac:chgData name="Tracey Lonergan" userId="93974b687ab88d62" providerId="LiveId" clId="{275F238E-FA46-4A10-88E7-DA11FB47A185}" dt="2022-04-05T18:50:10.679" v="6177"/>
          <ac:spMkLst>
            <pc:docMk/>
            <pc:sldMk cId="4288733236" sldId="274"/>
            <ac:spMk id="5" creationId="{64ED98C4-6DD0-4F8F-96CC-A4CB28B3B261}"/>
          </ac:spMkLst>
        </pc:spChg>
        <pc:picChg chg="add del mod modCrop">
          <ac:chgData name="Tracey Lonergan" userId="93974b687ab88d62" providerId="LiveId" clId="{275F238E-FA46-4A10-88E7-DA11FB47A185}" dt="2022-04-05T18:51:43.162" v="6223" actId="478"/>
          <ac:picMkLst>
            <pc:docMk/>
            <pc:sldMk cId="4288733236" sldId="274"/>
            <ac:picMk id="7" creationId="{EBD70E38-07A0-4313-A2D8-5A03CA519284}"/>
          </ac:picMkLst>
        </pc:picChg>
        <pc:picChg chg="add mod">
          <ac:chgData name="Tracey Lonergan" userId="93974b687ab88d62" providerId="LiveId" clId="{275F238E-FA46-4A10-88E7-DA11FB47A185}" dt="2022-04-05T18:52:29.747" v="6227" actId="14861"/>
          <ac:picMkLst>
            <pc:docMk/>
            <pc:sldMk cId="4288733236" sldId="274"/>
            <ac:picMk id="9" creationId="{2AC21497-E296-4C35-A8B9-CAEAA2E444BC}"/>
          </ac:picMkLst>
        </pc:picChg>
      </pc:sldChg>
      <pc:sldMasterChg chg="addSp delSp modSp modSldLayout">
        <pc:chgData name="Tracey Lonergan" userId="93974b687ab88d62" providerId="LiveId" clId="{275F238E-FA46-4A10-88E7-DA11FB47A185}" dt="2022-04-05T15:20:41.852" v="1401"/>
        <pc:sldMasterMkLst>
          <pc:docMk/>
          <pc:sldMasterMk cId="3626234357" sldId="2147483724"/>
        </pc:sldMasterMkLst>
        <pc:spChg chg="add del mod">
          <ac:chgData name="Tracey Lonergan" userId="93974b687ab88d62" providerId="LiveId" clId="{275F238E-FA46-4A10-88E7-DA11FB47A185}" dt="2022-04-05T15:20:41.852" v="1401"/>
          <ac:spMkLst>
            <pc:docMk/>
            <pc:sldMasterMk cId="3626234357" sldId="2147483724"/>
            <ac:spMk id="5" creationId="{7DCDAF81-441A-46BF-BB4B-94C49446476F}"/>
          </ac:spMkLst>
        </pc:spChg>
        <pc:sldLayoutChg chg="addSp modSp">
          <pc:chgData name="Tracey Lonergan" userId="93974b687ab88d62" providerId="LiveId" clId="{275F238E-FA46-4A10-88E7-DA11FB47A185}" dt="2022-04-05T15:20:23.890" v="1399"/>
          <pc:sldLayoutMkLst>
            <pc:docMk/>
            <pc:sldMasterMk cId="3626234357" sldId="2147483724"/>
            <pc:sldLayoutMk cId="2744729521" sldId="2147483725"/>
          </pc:sldLayoutMkLst>
          <pc:spChg chg="add mod">
            <ac:chgData name="Tracey Lonergan" userId="93974b687ab88d62" providerId="LiveId" clId="{275F238E-FA46-4A10-88E7-DA11FB47A185}" dt="2022-04-05T15:20:23.890" v="1399"/>
            <ac:spMkLst>
              <pc:docMk/>
              <pc:sldMasterMk cId="3626234357" sldId="2147483724"/>
              <pc:sldLayoutMk cId="2744729521" sldId="2147483725"/>
              <ac:spMk id="3" creationId="{8C8015C2-763B-4E1C-9C00-E3CC36870BE5}"/>
            </ac:spMkLst>
          </pc:spChg>
        </pc:sldLayoutChg>
        <pc:sldLayoutChg chg="addSp delSp modSp mod">
          <pc:chgData name="Tracey Lonergan" userId="93974b687ab88d62" providerId="LiveId" clId="{275F238E-FA46-4A10-88E7-DA11FB47A185}" dt="2022-04-05T15:19:50.159" v="1398"/>
          <pc:sldLayoutMkLst>
            <pc:docMk/>
            <pc:sldMasterMk cId="3626234357" sldId="2147483724"/>
            <pc:sldLayoutMk cId="1101277279" sldId="2147483726"/>
          </pc:sldLayoutMkLst>
          <pc:spChg chg="add del mod">
            <ac:chgData name="Tracey Lonergan" userId="93974b687ab88d62" providerId="LiveId" clId="{275F238E-FA46-4A10-88E7-DA11FB47A185}" dt="2022-04-05T15:19:36.845" v="1397"/>
            <ac:spMkLst>
              <pc:docMk/>
              <pc:sldMasterMk cId="3626234357" sldId="2147483724"/>
              <pc:sldLayoutMk cId="1101277279" sldId="2147483726"/>
              <ac:spMk id="5" creationId="{9252E126-1122-4222-B6B5-4AF51A2DC038}"/>
            </ac:spMkLst>
          </pc:spChg>
          <pc:spChg chg="add mod">
            <ac:chgData name="Tracey Lonergan" userId="93974b687ab88d62" providerId="LiveId" clId="{275F238E-FA46-4A10-88E7-DA11FB47A185}" dt="2022-04-05T15:19:50.159" v="1398"/>
            <ac:spMkLst>
              <pc:docMk/>
              <pc:sldMasterMk cId="3626234357" sldId="2147483724"/>
              <pc:sldLayoutMk cId="1101277279" sldId="2147483726"/>
              <ac:spMk id="6" creationId="{B2621D13-39CA-4DF3-A10F-C616A8C091C1}"/>
            </ac:spMkLst>
          </pc:spChg>
          <pc:picChg chg="add del mod">
            <ac:chgData name="Tracey Lonergan" userId="93974b687ab88d62" providerId="LiveId" clId="{275F238E-FA46-4A10-88E7-DA11FB47A185}" dt="2022-04-05T15:14:00.693" v="865" actId="21"/>
            <ac:picMkLst>
              <pc:docMk/>
              <pc:sldMasterMk cId="3626234357" sldId="2147483724"/>
              <pc:sldLayoutMk cId="1101277279" sldId="2147483726"/>
              <ac:picMk id="4" creationId="{170970FB-6E3B-4DE0-B02C-00AA62F29CF5}"/>
            </ac:picMkLst>
          </pc:picChg>
        </pc:sldLayoutChg>
        <pc:sldLayoutChg chg="addSp modSp">
          <pc:chgData name="Tracey Lonergan" userId="93974b687ab88d62" providerId="LiveId" clId="{275F238E-FA46-4A10-88E7-DA11FB47A185}" dt="2022-04-05T15:14:04.282" v="866"/>
          <pc:sldLayoutMkLst>
            <pc:docMk/>
            <pc:sldMasterMk cId="3626234357" sldId="2147483724"/>
            <pc:sldLayoutMk cId="408439383" sldId="2147483728"/>
          </pc:sldLayoutMkLst>
          <pc:picChg chg="add mod">
            <ac:chgData name="Tracey Lonergan" userId="93974b687ab88d62" providerId="LiveId" clId="{275F238E-FA46-4A10-88E7-DA11FB47A185}" dt="2022-04-05T15:14:04.282" v="866"/>
            <ac:picMkLst>
              <pc:docMk/>
              <pc:sldMasterMk cId="3626234357" sldId="2147483724"/>
              <pc:sldLayoutMk cId="408439383" sldId="2147483728"/>
              <ac:picMk id="5" creationId="{ACE83FF9-75E8-47C0-B500-8F9396124B95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67F46-0AAF-DD4A-93FC-C683461C5B8C}" type="datetimeFigureOut">
              <a:rPr lang="en-US" smtClean="0"/>
              <a:pPr/>
              <a:t>7/25/2022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827AF-AD0A-0A4A-B7CA-45E7D9D14E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5827AF-AD0A-0A4A-B7CA-45E7D9D14EF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38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3F404-975E-4A6F-A6D6-43C8116AC1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5375" y="1171575"/>
            <a:ext cx="7124699" cy="9334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28AB2-2787-4BBD-B654-7C0E2FD84211}"/>
              </a:ext>
            </a:extLst>
          </p:cNvPr>
          <p:cNvSpPr txBox="1"/>
          <p:nvPr userDrawn="1"/>
        </p:nvSpPr>
        <p:spPr>
          <a:xfrm>
            <a:off x="1722437" y="4672178"/>
            <a:ext cx="5981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600" i="1" dirty="0">
                <a:solidFill>
                  <a:srgbClr val="074B88"/>
                </a:solidFill>
              </a:rPr>
              <a:t>Breathing and feeling well through universal access to right care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ACE83FF9-75E8-47C0-B500-8F9396124B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0904" y="4909728"/>
            <a:ext cx="663096" cy="23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8C8015C2-763B-4E1C-9C00-E3CC36870B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785997"/>
            <a:ext cx="8229600" cy="270272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/>
            </a:lvl1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72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B2621D13-39CA-4DF3-A10F-C616A8C091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785997"/>
            <a:ext cx="8229600" cy="270272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/>
            </a:lvl1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27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o strapeline logo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300" y="211792"/>
            <a:ext cx="6019536" cy="725828"/>
          </a:xfrm>
        </p:spPr>
        <p:txBody>
          <a:bodyPr anchor="ctr" anchorCtr="0"/>
          <a:lstStyle>
            <a:lvl1pPr>
              <a:defRPr sz="2700" spc="-56"/>
            </a:lvl1pPr>
          </a:lstStyle>
          <a:p>
            <a:r>
              <a:rPr lang="en-GB"/>
              <a:t>Click to edit Master title style</a:t>
            </a:r>
          </a:p>
        </p:txBody>
      </p:sp>
      <p:pic>
        <p:nvPicPr>
          <p:cNvPr id="8" name="Picture 7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B46A256E-1EBC-4F2D-BAB5-5EAE083CD2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8836" y="-41946"/>
            <a:ext cx="1105175" cy="1105175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6980435-5DB7-4EED-A356-1524619973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785997"/>
            <a:ext cx="8229600" cy="270272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/>
            </a:lvl1pPr>
          </a:lstStyle>
          <a:p>
            <a:pPr lvl="0"/>
            <a:r>
              <a:rPr lang="en-US" dirty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12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58975" y="400050"/>
            <a:ext cx="71850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348979"/>
            <a:ext cx="77724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93C6F891-E3A9-47F8-91AA-FEBA4EEFA0D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69333" y="300086"/>
            <a:ext cx="1727200" cy="66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3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5" r:id="rId2"/>
    <p:sldLayoutId id="2147483726" r:id="rId3"/>
    <p:sldLayoutId id="2147483727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25" b="1">
          <a:solidFill>
            <a:srgbClr val="CC030B"/>
          </a:solidFill>
          <a:latin typeface="+mj-lt"/>
          <a:ea typeface="ＭＳ Ｐゴシック" pitchFamily="112" charset="-128"/>
          <a:cs typeface="ＭＳ Ｐゴシック" pitchFamily="96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25" b="1">
          <a:solidFill>
            <a:srgbClr val="CC030B"/>
          </a:solidFill>
          <a:latin typeface="Arial" charset="0"/>
          <a:ea typeface="ＭＳ Ｐゴシック" pitchFamily="112" charset="-128"/>
          <a:cs typeface="ＭＳ Ｐゴシック" pitchFamily="9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25" b="1">
          <a:solidFill>
            <a:srgbClr val="CC030B"/>
          </a:solidFill>
          <a:latin typeface="Arial" charset="0"/>
          <a:ea typeface="ＭＳ Ｐゴシック" pitchFamily="112" charset="-128"/>
          <a:cs typeface="ＭＳ Ｐゴシック" pitchFamily="9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25" b="1">
          <a:solidFill>
            <a:srgbClr val="CC030B"/>
          </a:solidFill>
          <a:latin typeface="Arial" charset="0"/>
          <a:ea typeface="ＭＳ Ｐゴシック" pitchFamily="112" charset="-128"/>
          <a:cs typeface="ＭＳ Ｐゴシック" pitchFamily="9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25" b="1">
          <a:solidFill>
            <a:srgbClr val="CC030B"/>
          </a:solidFill>
          <a:latin typeface="Arial" charset="0"/>
          <a:ea typeface="ＭＳ Ｐゴシック" pitchFamily="112" charset="-128"/>
          <a:cs typeface="ＭＳ Ｐゴシック" pitchFamily="96" charset="-128"/>
        </a:defRPr>
      </a:lvl5pPr>
      <a:lvl6pPr marL="342900" algn="l" rtl="0" fontAlgn="base">
        <a:spcBef>
          <a:spcPct val="0"/>
        </a:spcBef>
        <a:spcAft>
          <a:spcPct val="0"/>
        </a:spcAft>
        <a:defRPr sz="2625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625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625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625" b="1">
          <a:solidFill>
            <a:schemeClr val="tx2"/>
          </a:solidFill>
          <a:latin typeface="Arial" charset="0"/>
        </a:defRPr>
      </a:lvl9pPr>
    </p:titleStyle>
    <p:bodyStyle>
      <a:lvl1pPr marL="259556" indent="-259556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CC030B"/>
        </a:buClr>
        <a:buSzPct val="130000"/>
        <a:buFont typeface="Times" pitchFamily="-65" charset="0"/>
        <a:buChar char="•"/>
        <a:tabLst>
          <a:tab pos="1070372" algn="l"/>
          <a:tab pos="1231106" algn="l"/>
        </a:tabLst>
        <a:defRPr sz="2250">
          <a:solidFill>
            <a:schemeClr val="tx1"/>
          </a:solidFill>
          <a:latin typeface="+mn-lt"/>
          <a:ea typeface="ＭＳ Ｐゴシック" pitchFamily="112" charset="-128"/>
          <a:cs typeface="ＭＳ Ｐゴシック" pitchFamily="96" charset="-128"/>
        </a:defRPr>
      </a:lvl1pPr>
      <a:lvl2pPr marL="526256" indent="-26551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CC030B"/>
        </a:buClr>
        <a:buSzPct val="100000"/>
        <a:buChar char="o"/>
        <a:tabLst>
          <a:tab pos="1070372" algn="l"/>
          <a:tab pos="1231106" algn="l"/>
        </a:tabLst>
        <a:defRPr sz="1950">
          <a:solidFill>
            <a:schemeClr val="tx1"/>
          </a:solidFill>
          <a:latin typeface="+mn-lt"/>
          <a:ea typeface="ＭＳ Ｐゴシック" pitchFamily="112" charset="-128"/>
        </a:defRPr>
      </a:lvl2pPr>
      <a:lvl3pPr marL="745331" indent="-201216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CC030B"/>
        </a:buClr>
        <a:buChar char="•"/>
        <a:tabLst>
          <a:tab pos="1070372" algn="l"/>
          <a:tab pos="1231106" algn="l"/>
        </a:tabLst>
        <a:defRPr sz="1650">
          <a:solidFill>
            <a:schemeClr val="tx1"/>
          </a:solidFill>
          <a:latin typeface="+mn-lt"/>
          <a:ea typeface="ＭＳ Ｐゴシック" pitchFamily="112" charset="-128"/>
        </a:defRPr>
      </a:lvl3pPr>
      <a:lvl4pPr marL="994172" indent="-2476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CC030B"/>
        </a:buClr>
        <a:buChar char="–"/>
        <a:tabLst>
          <a:tab pos="1070372" algn="l"/>
          <a:tab pos="1231106" algn="l"/>
        </a:tabLst>
        <a:defRPr sz="1425">
          <a:solidFill>
            <a:schemeClr val="tx1"/>
          </a:solidFill>
          <a:latin typeface="+mn-lt"/>
          <a:ea typeface="ＭＳ Ｐゴシック" pitchFamily="112" charset="-128"/>
        </a:defRPr>
      </a:lvl4pPr>
      <a:lvl5pPr marL="1200150" indent="-204788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CC030B"/>
        </a:buClr>
        <a:buChar char="»"/>
        <a:tabLst>
          <a:tab pos="1070372" algn="l"/>
          <a:tab pos="1231106" algn="l"/>
        </a:tabLst>
        <a:defRPr sz="1275">
          <a:solidFill>
            <a:schemeClr val="tx1"/>
          </a:solidFill>
          <a:latin typeface="+mn-lt"/>
          <a:ea typeface="ＭＳ Ｐゴシック" pitchFamily="112" charset="-128"/>
        </a:defRPr>
      </a:lvl5pPr>
      <a:lvl6pPr marL="1543050" indent="-204788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tx2"/>
        </a:buClr>
        <a:buChar char="»"/>
        <a:tabLst>
          <a:tab pos="1070372" algn="l"/>
          <a:tab pos="1231106" algn="l"/>
        </a:tabLst>
        <a:defRPr sz="1275">
          <a:solidFill>
            <a:schemeClr val="tx1"/>
          </a:solidFill>
          <a:latin typeface="+mn-lt"/>
        </a:defRPr>
      </a:lvl6pPr>
      <a:lvl7pPr marL="1885950" indent="-204788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tx2"/>
        </a:buClr>
        <a:buChar char="»"/>
        <a:tabLst>
          <a:tab pos="1070372" algn="l"/>
          <a:tab pos="1231106" algn="l"/>
        </a:tabLst>
        <a:defRPr sz="1275">
          <a:solidFill>
            <a:schemeClr val="tx1"/>
          </a:solidFill>
          <a:latin typeface="+mn-lt"/>
        </a:defRPr>
      </a:lvl7pPr>
      <a:lvl8pPr marL="2228850" indent="-204788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tx2"/>
        </a:buClr>
        <a:buChar char="»"/>
        <a:tabLst>
          <a:tab pos="1070372" algn="l"/>
          <a:tab pos="1231106" algn="l"/>
        </a:tabLst>
        <a:defRPr sz="1275">
          <a:solidFill>
            <a:schemeClr val="tx1"/>
          </a:solidFill>
          <a:latin typeface="+mn-lt"/>
        </a:defRPr>
      </a:lvl8pPr>
      <a:lvl9pPr marL="2571750" indent="-204788" algn="l" rtl="0" fontAlgn="base">
        <a:lnSpc>
          <a:spcPct val="120000"/>
        </a:lnSpc>
        <a:spcBef>
          <a:spcPct val="20000"/>
        </a:spcBef>
        <a:spcAft>
          <a:spcPct val="0"/>
        </a:spcAft>
        <a:buClr>
          <a:schemeClr val="tx2"/>
        </a:buClr>
        <a:buChar char="»"/>
        <a:tabLst>
          <a:tab pos="1070372" algn="l"/>
          <a:tab pos="1231106" algn="l"/>
        </a:tabLst>
        <a:defRPr sz="12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crg.org/dth12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crg.org/dth12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crg.org/dth12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tf.phpc.cam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ipcrg.org/dth12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crg.org/primaryrespiratorycare" TargetMode="External"/><Relationship Id="rId2" Type="http://schemas.openxmlformats.org/officeDocument/2006/relationships/hyperlink" Target="https://goldcopd.org/2022-gold-reports-2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ipcrg.org/dth12" TargetMode="External"/><Relationship Id="rId4" Type="http://schemas.openxmlformats.org/officeDocument/2006/relationships/hyperlink" Target="https://www.ipcrg.org/desktophelpers/desktop-helper-no-4-helping-patients-quit-tobacco-3rd-edi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pcrg.org/dth12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ipcrg.org/dth12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crg.org/dth12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nf.nice.org.uk/treatment-summary/hypnotics-and-anxiolytics.html" TargetMode="External"/><Relationship Id="rId2" Type="http://schemas.openxmlformats.org/officeDocument/2006/relationships/hyperlink" Target="https://goldcopd.org/2022-gold-reports-2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pcrg.org/dth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681B1-4C9A-4F0F-A3E9-9FDD862F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Desktop Helper No. 12 COPD and Mental Health </a:t>
            </a:r>
            <a:br>
              <a:rPr lang="en-GB" dirty="0"/>
            </a:br>
            <a:r>
              <a:rPr lang="en-GB" sz="2400" dirty="0" err="1">
                <a:solidFill>
                  <a:schemeClr val="tx1"/>
                </a:solidFill>
              </a:rPr>
              <a:t>Ioanna</a:t>
            </a:r>
            <a:r>
              <a:rPr lang="en-GB" sz="2400" dirty="0">
                <a:solidFill>
                  <a:schemeClr val="tx1"/>
                </a:solidFill>
              </a:rPr>
              <a:t> Tsiligianni, Siân Williams</a:t>
            </a:r>
            <a:br>
              <a:rPr lang="en-GB" sz="2400" dirty="0">
                <a:solidFill>
                  <a:schemeClr val="tx1"/>
                </a:solidFill>
              </a:rPr>
            </a:br>
            <a:br>
              <a:rPr lang="en-GB" sz="2400" dirty="0">
                <a:solidFill>
                  <a:schemeClr val="tx1"/>
                </a:solidFill>
              </a:rPr>
            </a:br>
            <a:r>
              <a:rPr lang="en-GB" sz="1400" dirty="0">
                <a:solidFill>
                  <a:schemeClr val="tx1"/>
                </a:solidFill>
              </a:rPr>
              <a:t>With special thanks to Anna </a:t>
            </a:r>
            <a:r>
              <a:rPr lang="en-GB" sz="1400" dirty="0" err="1">
                <a:solidFill>
                  <a:schemeClr val="tx1"/>
                </a:solidFill>
              </a:rPr>
              <a:t>Spathis</a:t>
            </a:r>
            <a:r>
              <a:rPr lang="en-GB" sz="1400" dirty="0">
                <a:solidFill>
                  <a:schemeClr val="tx1"/>
                </a:solidFill>
              </a:rPr>
              <a:t> (contributor) and </a:t>
            </a:r>
            <a:br>
              <a:rPr lang="en-GB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Steve Holmes, Nazim </a:t>
            </a:r>
            <a:r>
              <a:rPr lang="en-US" sz="1400" dirty="0" err="1">
                <a:solidFill>
                  <a:schemeClr val="tx1"/>
                </a:solidFill>
              </a:rPr>
              <a:t>Uzzaman</a:t>
            </a:r>
            <a:r>
              <a:rPr lang="en-US" sz="1400" dirty="0">
                <a:solidFill>
                  <a:schemeClr val="tx1"/>
                </a:solidFill>
              </a:rPr>
              <a:t> and Oscar Flores-Flores (reviewers)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482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D8EF-0FDD-42B9-B81F-03FE52D81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64823-AC94-48DF-BF77-9D4A94CD6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Funded from an education grant provided by Boehringer Ingelheim to support the development, typesetting, printing and associated costs; did not contribute to the content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FCF74-91D3-4D15-B180-5AA785C5F68F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8458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A124AA-DC36-4868-B495-8851661B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37133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5A5217-E395-4C86-B6BB-B9436079D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4" y="1348979"/>
            <a:ext cx="8338369" cy="2628900"/>
          </a:xfrm>
        </p:spPr>
        <p:txBody>
          <a:bodyPr/>
          <a:lstStyle/>
          <a:p>
            <a:pPr marL="0" indent="0">
              <a:buNone/>
            </a:pPr>
            <a:r>
              <a:rPr lang="en-US" sz="2400" b="0" i="0" u="none" strike="noStrike" baseline="0" dirty="0"/>
              <a:t>We aim to </a:t>
            </a:r>
          </a:p>
          <a:p>
            <a:r>
              <a:rPr lang="en-US" sz="2400" dirty="0"/>
              <a:t>R</a:t>
            </a:r>
            <a:r>
              <a:rPr lang="en-US" sz="2400" b="0" i="0" u="none" strike="noStrike" baseline="0" dirty="0"/>
              <a:t>aise awareness of the challenge of identifying and managing mental health problems in people with COPD</a:t>
            </a:r>
          </a:p>
          <a:p>
            <a:r>
              <a:rPr lang="en-US" sz="2400" dirty="0"/>
              <a:t>Direct</a:t>
            </a:r>
            <a:r>
              <a:rPr lang="en-US" sz="2400" b="0" i="0" u="none" strike="noStrike" baseline="0" dirty="0"/>
              <a:t> primary care professionals (PCPs) to assessment tools</a:t>
            </a:r>
          </a:p>
          <a:p>
            <a:r>
              <a:rPr lang="en-US" sz="2400" dirty="0" err="1"/>
              <a:t>Summarise</a:t>
            </a:r>
            <a:r>
              <a:rPr lang="en-US" sz="2400" b="0" i="0" u="none" strike="noStrike" baseline="0" dirty="0"/>
              <a:t> non-pharmacological and pharmacological interventions </a:t>
            </a:r>
            <a:endParaRPr lang="en-US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D9BCC50-2654-4042-9834-831E95381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COPD, chronic obstructive pulmonary disease;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DCE2BF-5007-4C83-8D89-0E88F028D938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A5068CD-3E50-0446-BFE8-D87B60DC5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671" y="594121"/>
            <a:ext cx="6172200" cy="571500"/>
          </a:xfrm>
        </p:spPr>
        <p:txBody>
          <a:bodyPr/>
          <a:lstStyle/>
          <a:p>
            <a:r>
              <a:rPr lang="en-GB" dirty="0"/>
              <a:t>Aims</a:t>
            </a:r>
          </a:p>
        </p:txBody>
      </p:sp>
    </p:spTree>
    <p:extLst>
      <p:ext uri="{BB962C8B-B14F-4D97-AF65-F5344CB8AC3E}">
        <p14:creationId xmlns:p14="http://schemas.microsoft.com/office/powerpoint/2010/main" val="3917272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3664642-C96D-4D1B-80A6-C00AA3C83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976" y="400050"/>
            <a:ext cx="6172200" cy="571500"/>
          </a:xfrm>
        </p:spPr>
        <p:txBody>
          <a:bodyPr/>
          <a:lstStyle/>
          <a:p>
            <a:r>
              <a:rPr lang="en-GB" dirty="0"/>
              <a:t>COPD and mental health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244608-FB9C-4A44-AC9C-6827D17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5" y="1348979"/>
            <a:ext cx="7963590" cy="2628900"/>
          </a:xfrm>
        </p:spPr>
        <p:txBody>
          <a:bodyPr/>
          <a:lstStyle/>
          <a:p>
            <a:r>
              <a:rPr lang="en-GB" sz="1800" dirty="0"/>
              <a:t>Mental health problems are common among people with COPD</a:t>
            </a:r>
            <a:r>
              <a:rPr lang="en-GB" sz="1800" baseline="30000" dirty="0"/>
              <a:t>1-3</a:t>
            </a:r>
          </a:p>
          <a:p>
            <a:pPr lvl="1"/>
            <a:r>
              <a:rPr lang="en-GB" sz="1400" dirty="0"/>
              <a:t>~30% have comorbid depression (increasing to ~80% with increasing severity)</a:t>
            </a:r>
          </a:p>
          <a:p>
            <a:pPr lvl="1"/>
            <a:r>
              <a:rPr lang="en-GB" sz="1400" dirty="0"/>
              <a:t>10–30% have comorbid anxiety</a:t>
            </a:r>
          </a:p>
          <a:p>
            <a:r>
              <a:rPr lang="en-GB" sz="1800" dirty="0"/>
              <a:t>Prevalence increases with age and as symptoms worsen and is associated with poorer QoL</a:t>
            </a:r>
          </a:p>
          <a:p>
            <a:r>
              <a:rPr lang="en-GB" sz="1800" dirty="0"/>
              <a:t>PCPs often have low confidence to treat mental health problems in the context of COPD and guidelines are lacking</a:t>
            </a:r>
          </a:p>
          <a:p>
            <a:endParaRPr lang="en-GB" sz="1800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B3094E4C-9605-4CE3-BDF4-A1D2A19071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785997"/>
            <a:ext cx="8229600" cy="270272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/>
            </a:lvl1pPr>
          </a:lstStyle>
          <a:p>
            <a:pPr lvl="0"/>
            <a:r>
              <a:rPr lang="en-US" dirty="0"/>
              <a:t>QoL, quality of life.</a:t>
            </a:r>
          </a:p>
          <a:p>
            <a:pPr lvl="0"/>
            <a:r>
              <a:rPr lang="en-GB" dirty="0"/>
              <a:t>1. Pollok J, et al. Cochrane Database </a:t>
            </a:r>
            <a:r>
              <a:rPr lang="en-GB" dirty="0" err="1"/>
              <a:t>Syst</a:t>
            </a:r>
            <a:r>
              <a:rPr lang="en-GB" dirty="0"/>
              <a:t> Rev 2019;3:CD012347; 2. </a:t>
            </a:r>
            <a:r>
              <a:rPr lang="en-GB" dirty="0" err="1"/>
              <a:t>Sohanapal</a:t>
            </a:r>
            <a:r>
              <a:rPr lang="en-GB" dirty="0"/>
              <a:t> R, et al. Trials 2020;21:18(2020); 3. Yohannes AM, </a:t>
            </a:r>
            <a:r>
              <a:rPr lang="en-GB" dirty="0" err="1"/>
              <a:t>Alexopoulos</a:t>
            </a:r>
            <a:r>
              <a:rPr lang="en-GB" dirty="0"/>
              <a:t> GS. </a:t>
            </a:r>
            <a:r>
              <a:rPr lang="en-GB" dirty="0" err="1"/>
              <a:t>Eur</a:t>
            </a:r>
            <a:r>
              <a:rPr lang="en-GB" dirty="0"/>
              <a:t> Respir Rev 2014;23:345-9.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D6A365-24B5-4111-9DBB-A95974AA4430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57861-B9FB-464F-BE7F-0EE6C107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Breathlessness and psychological distress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13B4C-B1E1-460A-9E98-7DAC4B49E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774" y="1348979"/>
            <a:ext cx="3630129" cy="2628900"/>
          </a:xfrm>
        </p:spPr>
        <p:txBody>
          <a:bodyPr/>
          <a:lstStyle/>
          <a:p>
            <a:r>
              <a:rPr lang="en-US" sz="1600" dirty="0"/>
              <a:t>Breathlessness can contribute to anxiety, feelings of panic, frustration, anger and low mood</a:t>
            </a:r>
          </a:p>
          <a:p>
            <a:endParaRPr lang="en-US" sz="1600" dirty="0"/>
          </a:p>
          <a:p>
            <a:r>
              <a:rPr lang="en-US" sz="1600" dirty="0"/>
              <a:t>Interventions should seek to:</a:t>
            </a:r>
          </a:p>
          <a:p>
            <a:pPr lvl="1"/>
            <a:r>
              <a:rPr lang="en-US" sz="1400" dirty="0"/>
              <a:t>Address negative thoughts</a:t>
            </a:r>
          </a:p>
          <a:p>
            <a:pPr lvl="1"/>
            <a:r>
              <a:rPr lang="en-US" sz="1400" dirty="0"/>
              <a:t>Manage COPD symptoms</a:t>
            </a:r>
          </a:p>
          <a:p>
            <a:pPr lvl="1"/>
            <a:r>
              <a:rPr lang="en-US" sz="1400" dirty="0"/>
              <a:t>Manage anxiety and low mood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A67EF-F37D-47DF-B6D5-9D7FE73B62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Reproduced with permission of the Cambridge Breathlessness Intervention Service (</a:t>
            </a:r>
            <a:r>
              <a:rPr lang="en-US" dirty="0">
                <a:hlinkClick r:id="rId3"/>
              </a:rPr>
              <a:t>https://www.btf.phpc.cam.ac.uk/</a:t>
            </a:r>
            <a:r>
              <a:rPr lang="en-US" dirty="0"/>
              <a:t>) .</a:t>
            </a:r>
          </a:p>
          <a:p>
            <a:r>
              <a:rPr lang="en-US" dirty="0" err="1"/>
              <a:t>Spathis</a:t>
            </a:r>
            <a:r>
              <a:rPr lang="en-US" dirty="0"/>
              <a:t> A, et al. </a:t>
            </a:r>
            <a:r>
              <a:rPr lang="en-US" dirty="0" err="1"/>
              <a:t>npj</a:t>
            </a:r>
            <a:r>
              <a:rPr lang="en-US" dirty="0"/>
              <a:t> Prim Care Respir Med 2017;27:27.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C1DE0B-0E02-40B3-8634-240020853E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1468" y="971550"/>
            <a:ext cx="4323026" cy="353998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70552C5-39FE-4F13-B2AD-195CC61AC2A2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8C53E3-F330-A645-BDA0-8A742AB51479}"/>
              </a:ext>
            </a:extLst>
          </p:cNvPr>
          <p:cNvSpPr txBox="1"/>
          <p:nvPr/>
        </p:nvSpPr>
        <p:spPr>
          <a:xfrm>
            <a:off x="7013051" y="1858948"/>
            <a:ext cx="906448" cy="588397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8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51FAD-88A9-4833-AF76-CABEB8982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Tobacco use and poor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135A9-64C4-4921-BD18-9E653DD59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Smoking, depression and anxiety are all associated with a higher risk of death among people with COPD</a:t>
            </a:r>
          </a:p>
          <a:p>
            <a:r>
              <a:rPr lang="en-US" sz="1800" dirty="0"/>
              <a:t>Support people with COPD to quit tobacco use and reassure them that:</a:t>
            </a:r>
          </a:p>
          <a:p>
            <a:pPr lvl="1"/>
            <a:r>
              <a:rPr lang="en-US" sz="1500" dirty="0"/>
              <a:t>Quitting reduces anxiety and depression</a:t>
            </a:r>
          </a:p>
          <a:p>
            <a:pPr lvl="1"/>
            <a:r>
              <a:rPr lang="en-US" sz="1500" dirty="0"/>
              <a:t>Quitting is the single most important intervention to slow progression, increase survival and reduce morbidity</a:t>
            </a:r>
            <a:r>
              <a:rPr lang="en-US" sz="1500" baseline="30000" dirty="0"/>
              <a:t>1-3</a:t>
            </a:r>
          </a:p>
          <a:p>
            <a:r>
              <a:rPr lang="en-US" sz="1800" dirty="0"/>
              <a:t>See our Desktop Helper No. 4. Helping patients quit smoking</a:t>
            </a:r>
            <a:r>
              <a:rPr lang="en-US" sz="1800" baseline="30000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38110A-FCB2-48A7-A21D-31076328A0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1. GOLD 2022 Report. Available at </a:t>
            </a:r>
            <a:r>
              <a:rPr lang="en-US" dirty="0">
                <a:hlinkClick r:id="rId2"/>
              </a:rPr>
              <a:t>https://goldcopd.org/2022-gold-reports-2/</a:t>
            </a:r>
            <a:r>
              <a:rPr lang="en-US" dirty="0"/>
              <a:t>; 2. Williams S, et al. IPCRG Position paper No. 1. Available at: </a:t>
            </a:r>
            <a:r>
              <a:rPr lang="en-US" dirty="0">
                <a:hlinkClick r:id="rId3"/>
              </a:rPr>
              <a:t>https://www.ipcrg.org/primaryrespiratorycare</a:t>
            </a:r>
            <a:r>
              <a:rPr lang="en-US" dirty="0"/>
              <a:t>; 3. </a:t>
            </a:r>
            <a:r>
              <a:rPr lang="en-US" dirty="0" err="1"/>
              <a:t>Tonnesen</a:t>
            </a:r>
            <a:r>
              <a:rPr lang="en-US" dirty="0"/>
              <a:t> P. </a:t>
            </a:r>
            <a:r>
              <a:rPr lang="en-US" dirty="0" err="1"/>
              <a:t>Eur</a:t>
            </a:r>
            <a:r>
              <a:rPr lang="en-US" dirty="0"/>
              <a:t> Respir Rev 2013;1:241-50; 4. </a:t>
            </a:r>
            <a:r>
              <a:rPr lang="en-GB" dirty="0"/>
              <a:t>Desktop Helper No. 4 - Helping patients quit tobacco - 3rd edition. </a:t>
            </a:r>
            <a:r>
              <a:rPr lang="en-GB" dirty="0">
                <a:hlinkClick r:id="rId4"/>
              </a:rPr>
              <a:t>https://www.ipcrg.org/desktophelpers/desktop-helper-no-4-helping-patients-quit-tobacco-3rd-edition</a:t>
            </a:r>
            <a:r>
              <a:rPr lang="en-US" dirty="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3F1A80-3B59-4F80-B060-CB8B6C75E6D8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9813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F1F34-EDC2-4523-BA81-50883BA3D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 of mental health problems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2C8D27A-ECD1-49FC-8FFE-F6D0A40351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dirty="0"/>
              <a:t>1. Available at</a:t>
            </a:r>
            <a:r>
              <a:rPr lang="fr-FR" b="0" i="0" u="none" strike="noStrike" baseline="0" dirty="0"/>
              <a:t>: https://qxmd.com/calculate/calculator_476/patient-health-questionnaire-4-phq-4.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B567EB-7998-428A-B192-253395B31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151" y="1346788"/>
            <a:ext cx="5869301" cy="27248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FBECA7-64DB-47CA-84DE-C58AFD5ECFE8}"/>
              </a:ext>
            </a:extLst>
          </p:cNvPr>
          <p:cNvSpPr txBox="1"/>
          <p:nvPr/>
        </p:nvSpPr>
        <p:spPr>
          <a:xfrm>
            <a:off x="3404088" y="4206281"/>
            <a:ext cx="544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Additional tools if score is high: </a:t>
            </a:r>
            <a:r>
              <a:rPr lang="en-US" sz="1400" dirty="0"/>
              <a:t>PHQ-9 (depression), GAD7 (anxiety)   Available in multiple languages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8EB5D6B-2AE0-4797-83B9-12EC1FE8F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257300"/>
            <a:ext cx="2440181" cy="2628900"/>
          </a:xfrm>
        </p:spPr>
        <p:txBody>
          <a:bodyPr/>
          <a:lstStyle/>
          <a:p>
            <a:r>
              <a:rPr lang="en-US" sz="1600" dirty="0"/>
              <a:t>Anticipate presence of comorbid depression and anxiety</a:t>
            </a:r>
          </a:p>
          <a:p>
            <a:r>
              <a:rPr lang="en-US" sz="1600" dirty="0"/>
              <a:t>Employ active listening, show empathy, observe carefully</a:t>
            </a:r>
          </a:p>
          <a:p>
            <a:r>
              <a:rPr lang="en-US" sz="1600" dirty="0"/>
              <a:t>Be alert for physical symptoms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9D9403-CA59-4C10-A266-39A7133F9D3D}"/>
              </a:ext>
            </a:extLst>
          </p:cNvPr>
          <p:cNvSpPr txBox="1"/>
          <p:nvPr/>
        </p:nvSpPr>
        <p:spPr>
          <a:xfrm>
            <a:off x="4078669" y="951737"/>
            <a:ext cx="40991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Patient Health Questionnaire 4 (PHQ-4)</a:t>
            </a:r>
            <a:r>
              <a:rPr lang="en-US" sz="1600" b="1" baseline="30000" dirty="0"/>
              <a:t>1</a:t>
            </a:r>
            <a:endParaRPr lang="en-US" sz="1600" baseline="30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0100CD-3059-4430-9244-0EB9712D48AD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27696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88609-FD1D-4690-9C5F-4A2CDE61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OARS skills in assessment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A6CF2-50D4-46CD-8334-6E779FDE08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endParaRPr lang="en-US" b="0" i="0" u="none" strike="noStrike" baseline="0" dirty="0"/>
          </a:p>
          <a:p>
            <a:r>
              <a:rPr lang="fr-FR" b="0" i="0" u="none" strike="noStrike" baseline="0" dirty="0" err="1"/>
              <a:t>Available</a:t>
            </a:r>
            <a:r>
              <a:rPr lang="fr-FR" b="0" i="0" u="none" strike="noStrike" baseline="0" dirty="0"/>
              <a:t> at: https://www.euro.who.int/__data/assets/pdf_file/0008/394208/Session-5.pdf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ED98C4-6DD0-4F8F-96CC-A4CB28B3B261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AC21497-E296-4C35-A8B9-CAEAA2E444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327" y="1471890"/>
            <a:ext cx="8030817" cy="23710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88733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5FC46-16A2-4B0C-AF96-096DC176E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Non-pharmacological interventions to address mental health problems in COPD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2C37FC6-BB41-41BB-84E9-87BD7EF6D1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627742"/>
              </p:ext>
            </p:extLst>
          </p:nvPr>
        </p:nvGraphicFramePr>
        <p:xfrm>
          <a:off x="358774" y="1349375"/>
          <a:ext cx="8338369" cy="3362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4669">
                  <a:extLst>
                    <a:ext uri="{9D8B030D-6E8A-4147-A177-3AD203B41FA5}">
                      <a16:colId xmlns:a16="http://schemas.microsoft.com/office/drawing/2014/main" val="647748327"/>
                    </a:ext>
                  </a:extLst>
                </a:gridCol>
                <a:gridCol w="5993700">
                  <a:extLst>
                    <a:ext uri="{9D8B030D-6E8A-4147-A177-3AD203B41FA5}">
                      <a16:colId xmlns:a16="http://schemas.microsoft.com/office/drawing/2014/main" val="4036911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Benefits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64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  <a:r>
                        <a:rPr lang="en-US" dirty="0" err="1"/>
                        <a:t>behavioural</a:t>
                      </a:r>
                      <a:r>
                        <a:rPr lang="en-US" dirty="0"/>
                        <a:t> 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Challenges </a:t>
                      </a:r>
                      <a:r>
                        <a:rPr lang="en-US"/>
                        <a:t>unhelpful thoughts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behaviours</a:t>
                      </a:r>
                      <a:r>
                        <a:rPr lang="en-US" dirty="0"/>
                        <a:t> and reduces anxiety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065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Mindfulness/meditation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Reduces breathlessness as well as anxiety/depression in advanced disease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68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Relaxation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 help breathlessness as well as anxiety and fatigue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518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Acupuncture/pressure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Helpful in advanced disease and may reduce anxiety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768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Singing 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 improve lung function and may improve anxiety and QoL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103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Positive psychology giving sense of control/confidence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Improved self-efficacy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156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Social presence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reduce breathlessness perception; patients describe reassurance from the presence of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618675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8DA1A3-695F-44B5-8BFD-88978A8E41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See our online version for full details of supporting evidence.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62F98A-E527-4052-8DC9-6C6181E87059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6320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F11C-77F0-4582-AFFC-41A8B145C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Pharmacological interventions to address mental health problems in COPD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C3467-A5BF-4CB6-8BE8-132BD77EF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Manage breathlessness using bronchodilator therapy</a:t>
            </a:r>
            <a:r>
              <a:rPr lang="en-US" sz="2000" baseline="30000" dirty="0"/>
              <a:t>1</a:t>
            </a:r>
            <a:r>
              <a:rPr lang="en-US" sz="2000" dirty="0"/>
              <a:t> </a:t>
            </a:r>
          </a:p>
          <a:p>
            <a:r>
              <a:rPr lang="en-US" sz="2000" dirty="0"/>
              <a:t>Treat tobacco dependence</a:t>
            </a:r>
            <a:r>
              <a:rPr lang="en-US" sz="2000" baseline="30000" dirty="0"/>
              <a:t>2</a:t>
            </a:r>
          </a:p>
          <a:p>
            <a:r>
              <a:rPr lang="en-US" sz="2000" dirty="0"/>
              <a:t>Consider antidepressant medication for low mood: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</a:p>
          <a:p>
            <a:pPr lvl="1"/>
            <a:r>
              <a:rPr lang="en-US" sz="1700" dirty="0"/>
              <a:t>SSRIs (preferred)</a:t>
            </a:r>
          </a:p>
          <a:p>
            <a:pPr lvl="1"/>
            <a:r>
              <a:rPr lang="en-US" sz="1700" dirty="0"/>
              <a:t>TCAs (not for those with severe COPD)</a:t>
            </a:r>
          </a:p>
          <a:p>
            <a:r>
              <a:rPr lang="en-US" sz="2000" dirty="0"/>
              <a:t>Consider benzodiazepines for management of acute, distressing anxiety</a:t>
            </a:r>
            <a:r>
              <a:rPr lang="en-US" sz="2000" baseline="30000" dirty="0"/>
              <a:t>3</a:t>
            </a:r>
            <a:r>
              <a:rPr lang="en-US" sz="2000" dirty="0"/>
              <a:t> but not for breathlessness</a:t>
            </a:r>
            <a:r>
              <a:rPr lang="en-US" sz="2000" baseline="30000" dirty="0"/>
              <a:t>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AA7DF-8BC4-4C32-994F-FA7B2BE163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SSRI, selective serotonin reuptake inhibitor; TCA, tricyclic antidepressant.</a:t>
            </a:r>
          </a:p>
          <a:p>
            <a:pPr algn="l"/>
            <a:r>
              <a:rPr lang="en-US" dirty="0"/>
              <a:t>1. GOLD 2022 Report. Available at 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https://goldcopd.org/2022-gold-reports-2/</a:t>
            </a:r>
            <a:r>
              <a:rPr lang="en-US" dirty="0"/>
              <a:t>; 2. </a:t>
            </a:r>
            <a:r>
              <a:rPr lang="en-GB" dirty="0"/>
              <a:t>Pollok J, et al. Cochrane Database </a:t>
            </a:r>
            <a:r>
              <a:rPr lang="en-GB" dirty="0" err="1"/>
              <a:t>Syst</a:t>
            </a:r>
            <a:r>
              <a:rPr lang="en-GB" dirty="0"/>
              <a:t> Rev 2019;3:CD012347; 3. </a:t>
            </a:r>
            <a:endParaRPr lang="en-US" b="0" i="0" u="none" strike="noStrike" baseline="0" dirty="0"/>
          </a:p>
          <a:p>
            <a:r>
              <a:rPr lang="en-US" b="0" i="0" u="none" strike="noStrike" baseline="0" dirty="0"/>
              <a:t>NICE. BNF. Hypnotics and anxiolytics. Available at: </a:t>
            </a:r>
            <a:r>
              <a:rPr lang="en-US" b="0" i="0" u="none" strike="noStrike" baseline="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https://bnf.nice.org.uk/treatment-summary/hypnotics-and-anxiolytics.html</a:t>
            </a:r>
            <a:r>
              <a:rPr lang="en-US" b="0" i="0" u="none" strike="noStrike" baseline="0" dirty="0"/>
              <a:t>; 4. Simon S, et al. Cochrane Database Syst Rev 2010;1: CD007354.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AB1B8-A73A-4938-B662-3C605DA14879}"/>
              </a:ext>
            </a:extLst>
          </p:cNvPr>
          <p:cNvSpPr/>
          <p:nvPr/>
        </p:nvSpPr>
        <p:spPr bwMode="auto">
          <a:xfrm>
            <a:off x="5167746" y="1"/>
            <a:ext cx="3976254" cy="27027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DESKTOP Helper </a:t>
            </a:r>
            <a:r>
              <a:rPr lang="en-US" sz="1200" dirty="0">
                <a:solidFill>
                  <a:schemeClr val="bg1"/>
                </a:solidFill>
              </a:rPr>
              <a:t>No. 12. </a:t>
            </a:r>
            <a:r>
              <a:rPr lang="en-US" sz="12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https://www.ipcrg.org/dth12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45984841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">
      <a:dk1>
        <a:srgbClr val="074B88"/>
      </a:dk1>
      <a:lt1>
        <a:srgbClr val="FFFFFF"/>
      </a:lt1>
      <a:dk2>
        <a:srgbClr val="FC1721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53F7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933</Words>
  <Application>Microsoft Office PowerPoint</Application>
  <PresentationFormat>On-screen Show (16:9)</PresentationFormat>
  <Paragraphs>82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</vt:lpstr>
      <vt:lpstr>1_Blank Presentation</vt:lpstr>
      <vt:lpstr>Desktop Helper No. 12 COPD and Mental Health  Ioanna Tsiligianni, Siân Williams  With special thanks to Anna Spathis (contributor) and  Steve Holmes, Nazim Uzzaman and Oscar Flores-Flores (reviewers)</vt:lpstr>
      <vt:lpstr>Aims</vt:lpstr>
      <vt:lpstr>COPD and mental health</vt:lpstr>
      <vt:lpstr>Breathlessness and psychological distress</vt:lpstr>
      <vt:lpstr>Tobacco use and poor mental health</vt:lpstr>
      <vt:lpstr>Assessment of mental health problems</vt:lpstr>
      <vt:lpstr>Use OARS skills in assessment</vt:lpstr>
      <vt:lpstr>Non-pharmacological interventions to address mental health problems in COPD</vt:lpstr>
      <vt:lpstr>Pharmacological interventions to address mental health problems in COPD</vt:lpstr>
      <vt:lpstr>Acknowledgements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Siân Williams</dc:creator>
  <cp:lastModifiedBy>Nicola Connor</cp:lastModifiedBy>
  <cp:revision>13</cp:revision>
  <dcterms:created xsi:type="dcterms:W3CDTF">2019-11-21T21:57:43Z</dcterms:created>
  <dcterms:modified xsi:type="dcterms:W3CDTF">2022-07-25T10:12:18Z</dcterms:modified>
</cp:coreProperties>
</file>