
<file path=[Content_Types].xml><?xml version="1.0" encoding="utf-8"?>
<Types xmlns="http://schemas.openxmlformats.org/package/2006/content-types">
  <Default Extension="png" ContentType="image/png"/>
  <Default Extension="jpeg" ContentType="image/jpeg"/>
  <Default Extension="JPG" ContentType="image/.jpg"/>
  <Default Extension="gif" ContentType="image/gif"/>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heme/theme1.xml" ContentType="application/vnd.openxmlformats-officedocument.theme+xml"/>
  <Override PartName="/ppt/theme/theme2.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3" Type="http://schemas.openxmlformats.org/package/2006/relationships/metadata/core-properties" Target="docProps/core.xml"/><Relationship Id="rId2" Type="http://schemas.openxmlformats.org/officeDocument/2006/relationships/extended-properties" Target="docProps/app.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7"/>
  </p:notesMasterIdLst>
  <p:sldIdLst>
    <p:sldId id="256" r:id="rId3"/>
    <p:sldId id="257" r:id="rId4"/>
    <p:sldId id="258" r:id="rId5"/>
    <p:sldId id="259" r:id="rId6"/>
    <p:sldId id="260" r:id="rId8"/>
    <p:sldId id="261" r:id="rId9"/>
    <p:sldId id="262" r:id="rId10"/>
    <p:sldId id="263" r:id="rId11"/>
    <p:sldId id="264" r:id="rId12"/>
    <p:sldId id="265" r:id="rId13"/>
    <p:sldId id="266" r:id="rId14"/>
    <p:sldId id="267" r:id="rId15"/>
    <p:sldId id="268" r:id="rId16"/>
    <p:sldId id="269" r:id="rId17"/>
    <p:sldId id="270" r:id="rId18"/>
    <p:sldId id="271" r:id="rId19"/>
    <p:sldId id="272" r:id="rId20"/>
    <p:sldId id="273" r:id="rId21"/>
    <p:sldId id="274" r:id="rId22"/>
    <p:sldId id="275" r:id="rId23"/>
    <p:sldId id="276" r:id="rId24"/>
    <p:sldId id="277" r:id="rId25"/>
  </p:sldIdLst>
  <p:sldSz cx="12192000" cy="6858000"/>
  <p:notesSz cx="6858000" cy="9144000"/>
  <p:defaultTextStyle>
    <a:def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defPPr>
    <a:lvl1pPr marL="0" marR="0" indent="0" algn="l" defTabSz="914400" rtl="0" fontAlgn="auto" latinLnBrk="0"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latin typeface="+mn-lt"/>
        <a:ea typeface="+mn-ea"/>
        <a:cs typeface="+mn-cs"/>
        <a:sym typeface="Calibri"/>
      </a:defRPr>
    </a:lvl1pPr>
    <a:lvl2pPr marL="0" marR="0" indent="457200" algn="l" defTabSz="914400" rtl="0" fontAlgn="auto" latinLnBrk="0"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latin typeface="+mn-lt"/>
        <a:ea typeface="+mn-ea"/>
        <a:cs typeface="+mn-cs"/>
        <a:sym typeface="Calibri"/>
      </a:defRPr>
    </a:lvl2pPr>
    <a:lvl3pPr marL="0" marR="0" indent="914400" algn="l" defTabSz="914400" rtl="0" fontAlgn="auto" latinLnBrk="0"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latin typeface="+mn-lt"/>
        <a:ea typeface="+mn-ea"/>
        <a:cs typeface="+mn-cs"/>
        <a:sym typeface="Calibri"/>
      </a:defRPr>
    </a:lvl3pPr>
    <a:lvl4pPr marL="0" marR="0" indent="1371600" algn="l" defTabSz="914400" rtl="0" fontAlgn="auto" latinLnBrk="0"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latin typeface="+mn-lt"/>
        <a:ea typeface="+mn-ea"/>
        <a:cs typeface="+mn-cs"/>
        <a:sym typeface="Calibri"/>
      </a:defRPr>
    </a:lvl4pPr>
    <a:lvl5pPr marL="0" marR="0" indent="1828800" algn="l" defTabSz="914400" rtl="0" fontAlgn="auto" latinLnBrk="0"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latin typeface="+mn-lt"/>
        <a:ea typeface="+mn-ea"/>
        <a:cs typeface="+mn-cs"/>
        <a:sym typeface="Calibri"/>
      </a:defRPr>
    </a:lvl5pPr>
    <a:lvl6pPr marL="0" marR="0" indent="2286000" algn="l" defTabSz="914400" rtl="0" fontAlgn="auto" latinLnBrk="0"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latin typeface="+mn-lt"/>
        <a:ea typeface="+mn-ea"/>
        <a:cs typeface="+mn-cs"/>
        <a:sym typeface="Calibri"/>
      </a:defRPr>
    </a:lvl6pPr>
    <a:lvl7pPr marL="0" marR="0" indent="2743200" algn="l" defTabSz="914400" rtl="0" fontAlgn="auto" latinLnBrk="0"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latin typeface="+mn-lt"/>
        <a:ea typeface="+mn-ea"/>
        <a:cs typeface="+mn-cs"/>
        <a:sym typeface="Calibri"/>
      </a:defRPr>
    </a:lvl7pPr>
    <a:lvl8pPr marL="0" marR="0" indent="3200400" algn="l" defTabSz="914400" rtl="0" fontAlgn="auto" latinLnBrk="0"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latin typeface="+mn-lt"/>
        <a:ea typeface="+mn-ea"/>
        <a:cs typeface="+mn-cs"/>
        <a:sym typeface="Calibri"/>
      </a:defRPr>
    </a:lvl8pPr>
    <a:lvl9pPr marL="0" marR="0" indent="3657600" algn="l" defTabSz="914400" rtl="0" fontAlgn="auto" latinLnBrk="0"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latin typeface="+mn-lt"/>
        <a:ea typeface="+mn-ea"/>
        <a:cs typeface="+mn-cs"/>
        <a:sym typeface="Calibri"/>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6.xml"/><Relationship Id="rId8" Type="http://schemas.openxmlformats.org/officeDocument/2006/relationships/slide" Target="slides/slide5.xml"/><Relationship Id="rId7" Type="http://schemas.openxmlformats.org/officeDocument/2006/relationships/notesMaster" Target="notesMasters/notesMaster1.xml"/><Relationship Id="rId6" Type="http://schemas.openxmlformats.org/officeDocument/2006/relationships/slide" Target="slides/slide4.xml"/><Relationship Id="rId5" Type="http://schemas.openxmlformats.org/officeDocument/2006/relationships/slide" Target="slides/slide3.xml"/><Relationship Id="rId4" Type="http://schemas.openxmlformats.org/officeDocument/2006/relationships/slide" Target="slides/slide2.xml"/><Relationship Id="rId3" Type="http://schemas.openxmlformats.org/officeDocument/2006/relationships/slide" Target="slides/slide1.xml"/><Relationship Id="rId28" Type="http://schemas.openxmlformats.org/officeDocument/2006/relationships/tableStyles" Target="tableStyles.xml"/><Relationship Id="rId27" Type="http://schemas.openxmlformats.org/officeDocument/2006/relationships/viewProps" Target="viewProps.xml"/><Relationship Id="rId26" Type="http://schemas.openxmlformats.org/officeDocument/2006/relationships/presProps" Target="presProps.xml"/><Relationship Id="rId25" Type="http://schemas.openxmlformats.org/officeDocument/2006/relationships/slide" Target="slides/slide22.xml"/><Relationship Id="rId24" Type="http://schemas.openxmlformats.org/officeDocument/2006/relationships/slide" Target="slides/slide21.xml"/><Relationship Id="rId23" Type="http://schemas.openxmlformats.org/officeDocument/2006/relationships/slide" Target="slides/slide20.xml"/><Relationship Id="rId22" Type="http://schemas.openxmlformats.org/officeDocument/2006/relationships/slide" Target="slides/slide19.xml"/><Relationship Id="rId21" Type="http://schemas.openxmlformats.org/officeDocument/2006/relationships/slide" Target="slides/slide18.xml"/><Relationship Id="rId20" Type="http://schemas.openxmlformats.org/officeDocument/2006/relationships/slide" Target="slides/slide17.xml"/><Relationship Id="rId2" Type="http://schemas.openxmlformats.org/officeDocument/2006/relationships/theme" Target="theme/theme1.xml"/><Relationship Id="rId19" Type="http://schemas.openxmlformats.org/officeDocument/2006/relationships/slide" Target="slides/slide16.xml"/><Relationship Id="rId18" Type="http://schemas.openxmlformats.org/officeDocument/2006/relationships/slide" Target="slides/slide15.xml"/><Relationship Id="rId17" Type="http://schemas.openxmlformats.org/officeDocument/2006/relationships/slide" Target="slides/slide14.xml"/><Relationship Id="rId16" Type="http://schemas.openxmlformats.org/officeDocument/2006/relationships/slide" Target="slides/slide13.xml"/><Relationship Id="rId15" Type="http://schemas.openxmlformats.org/officeDocument/2006/relationships/slide" Target="slides/slide12.xml"/><Relationship Id="rId14" Type="http://schemas.openxmlformats.org/officeDocument/2006/relationships/slide" Target="slides/slide11.xml"/><Relationship Id="rId13" Type="http://schemas.openxmlformats.org/officeDocument/2006/relationships/slide" Target="slides/slide10.xml"/><Relationship Id="rId12" Type="http://schemas.openxmlformats.org/officeDocument/2006/relationships/slide" Target="slides/slide9.xml"/><Relationship Id="rId11" Type="http://schemas.openxmlformats.org/officeDocument/2006/relationships/slide" Target="slides/slide8.xml"/><Relationship Id="rId10" Type="http://schemas.openxmlformats.org/officeDocument/2006/relationships/slide" Target="slides/slide7.xml"/><Relationship Id="rId1" Type="http://schemas.openxmlformats.org/officeDocument/2006/relationships/slideMaster" Target="slideMasters/slide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 name="Shape 102"/>
          <p:cNvSpPr/>
          <p:nvPr>
            <p:ph type="sldImg"/>
          </p:nvPr>
        </p:nvSpPr>
        <p:spPr>
          <a:xfrm>
            <a:off x="1143000" y="685800"/>
            <a:ext cx="4572000" cy="3429000"/>
          </a:xfrm>
          <a:prstGeom prst="rect">
            <a:avLst/>
          </a:prstGeom>
        </p:spPr>
        <p:txBody>
          <a:bodyPr/>
          <a:lstStyle/>
          <a:p/>
        </p:txBody>
      </p:sp>
      <p:sp>
        <p:nvSpPr>
          <p:cNvPr id="103" name="Shape 103"/>
          <p:cNvSpPr/>
          <p:nvPr>
            <p:ph type="body" sz="quarter" idx="1"/>
          </p:nvPr>
        </p:nvSpPr>
        <p:spPr>
          <a:xfrm>
            <a:off x="914400" y="4343400"/>
            <a:ext cx="5029200" cy="4114800"/>
          </a:xfrm>
          <a:prstGeom prst="rect">
            <a:avLst/>
          </a:prstGeom>
        </p:spPr>
        <p:txBody>
          <a:bodyPr/>
          <a:lstStyle/>
          <a:p/>
        </p:txBody>
      </p:sp>
    </p:spTree>
  </p:cSld>
  <p:clrMap bg1="lt1" tx1="dk1" bg2="lt2" tx2="dk2" accent1="accent1" accent2="accent2" accent3="accent3" accent4="accent4" accent5="accent5" accent6="accent6" hlink="hlink" folHlink="folHlink"/>
  <p:notesStyle>
    <a:lvl1pPr latinLnBrk="0">
      <a:defRPr sz="1200">
        <a:latin typeface="+mn-lt"/>
        <a:ea typeface="+mn-ea"/>
        <a:cs typeface="+mn-cs"/>
        <a:sym typeface="Calibri"/>
      </a:defRPr>
    </a:lvl1pPr>
    <a:lvl2pPr indent="228600" latinLnBrk="0">
      <a:defRPr sz="1200">
        <a:latin typeface="+mn-lt"/>
        <a:ea typeface="+mn-ea"/>
        <a:cs typeface="+mn-cs"/>
        <a:sym typeface="Calibri"/>
      </a:defRPr>
    </a:lvl2pPr>
    <a:lvl3pPr indent="457200" latinLnBrk="0">
      <a:defRPr sz="1200">
        <a:latin typeface="+mn-lt"/>
        <a:ea typeface="+mn-ea"/>
        <a:cs typeface="+mn-cs"/>
        <a:sym typeface="Calibri"/>
      </a:defRPr>
    </a:lvl3pPr>
    <a:lvl4pPr indent="685800" latinLnBrk="0">
      <a:defRPr sz="1200">
        <a:latin typeface="+mn-lt"/>
        <a:ea typeface="+mn-ea"/>
        <a:cs typeface="+mn-cs"/>
        <a:sym typeface="Calibri"/>
      </a:defRPr>
    </a:lvl4pPr>
    <a:lvl5pPr indent="914400" latinLnBrk="0">
      <a:defRPr sz="1200">
        <a:latin typeface="+mn-lt"/>
        <a:ea typeface="+mn-ea"/>
        <a:cs typeface="+mn-cs"/>
        <a:sym typeface="Calibri"/>
      </a:defRPr>
    </a:lvl5pPr>
    <a:lvl6pPr indent="1143000" latinLnBrk="0">
      <a:defRPr sz="1200">
        <a:latin typeface="+mn-lt"/>
        <a:ea typeface="+mn-ea"/>
        <a:cs typeface="+mn-cs"/>
        <a:sym typeface="Calibri"/>
      </a:defRPr>
    </a:lvl6pPr>
    <a:lvl7pPr indent="1371600" latinLnBrk="0">
      <a:defRPr sz="1200">
        <a:latin typeface="+mn-lt"/>
        <a:ea typeface="+mn-ea"/>
        <a:cs typeface="+mn-cs"/>
        <a:sym typeface="Calibri"/>
      </a:defRPr>
    </a:lvl7pPr>
    <a:lvl8pPr indent="1600200" latinLnBrk="0">
      <a:defRPr sz="1200">
        <a:latin typeface="+mn-lt"/>
        <a:ea typeface="+mn-ea"/>
        <a:cs typeface="+mn-cs"/>
        <a:sym typeface="Calibri"/>
      </a:defRPr>
    </a:lvl8pPr>
    <a:lvl9pPr indent="1828800" latinLnBrk="0">
      <a:defRPr sz="1200">
        <a:latin typeface="+mn-lt"/>
        <a:ea typeface="+mn-ea"/>
        <a:cs typeface="+mn-cs"/>
        <a:sym typeface="Calibri"/>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xml"/></Relationships>
</file>

<file path=ppt/notesSlides/_rels/notesSlide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7.xml"/></Relationships>
</file>

<file path=ppt/notesSlides/_rels/notesSlide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2.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 name="Shape 125"/>
          <p:cNvSpPr/>
          <p:nvPr>
            <p:ph type="sldImg"/>
          </p:nvPr>
        </p:nvSpPr>
        <p:spPr>
          <a:prstGeom prst="rect">
            <a:avLst/>
          </a:prstGeom>
        </p:spPr>
        <p:txBody>
          <a:bodyPr/>
          <a:lstStyle/>
          <a:p/>
        </p:txBody>
      </p:sp>
      <p:sp>
        <p:nvSpPr>
          <p:cNvPr id="126" name="Shape 126"/>
          <p:cNvSpPr/>
          <p:nvPr>
            <p:ph type="body" sz="quarter" idx="1"/>
          </p:nvPr>
        </p:nvSpPr>
        <p:spPr>
          <a:prstGeom prst="rect">
            <a:avLst/>
          </a:prstGeom>
        </p:spPr>
        <p:txBody>
          <a:bodyPr/>
          <a:lstStyle/>
          <a:p>
            <a:r>
              <a:t>QR code for DTH2</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9" name="Shape 159"/>
          <p:cNvSpPr/>
          <p:nvPr>
            <p:ph type="sldImg"/>
          </p:nvPr>
        </p:nvSpPr>
        <p:spPr>
          <a:prstGeom prst="rect">
            <a:avLst/>
          </a:prstGeom>
        </p:spPr>
        <p:txBody>
          <a:bodyPr/>
          <a:lstStyle/>
          <a:p/>
        </p:txBody>
      </p:sp>
      <p:sp>
        <p:nvSpPr>
          <p:cNvPr id="160" name="Shape 160"/>
          <p:cNvSpPr/>
          <p:nvPr>
            <p:ph type="body" sz="quarter" idx="1"/>
          </p:nvPr>
        </p:nvSpPr>
        <p:spPr>
          <a:prstGeom prst="rect">
            <a:avLst/>
          </a:prstGeom>
        </p:spPr>
        <p:txBody>
          <a:bodyPr/>
          <a:lstStyle/>
          <a:p>
            <a:r>
              <a:t>To be agreed</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4" name="Shape 294"/>
          <p:cNvSpPr/>
          <p:nvPr>
            <p:ph type="sldImg"/>
          </p:nvPr>
        </p:nvSpPr>
        <p:spPr>
          <a:prstGeom prst="rect">
            <a:avLst/>
          </a:prstGeom>
        </p:spPr>
        <p:txBody>
          <a:bodyPr/>
          <a:lstStyle/>
          <a:p/>
        </p:txBody>
      </p:sp>
      <p:sp>
        <p:nvSpPr>
          <p:cNvPr id="295" name="Shape 295"/>
          <p:cNvSpPr/>
          <p:nvPr>
            <p:ph type="body" sz="quarter" idx="1"/>
          </p:nvPr>
        </p:nvSpPr>
        <p:spPr>
          <a:prstGeom prst="rect">
            <a:avLst/>
          </a:prstGeom>
        </p:spPr>
        <p:txBody>
          <a:bodyPr/>
          <a:lstStyle/>
          <a:p>
            <a:r>
              <a:t>To be agreed</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0" name="Shape 340"/>
          <p:cNvSpPr/>
          <p:nvPr>
            <p:ph type="sldImg"/>
          </p:nvPr>
        </p:nvSpPr>
        <p:spPr>
          <a:prstGeom prst="rect">
            <a:avLst/>
          </a:prstGeom>
        </p:spPr>
        <p:txBody>
          <a:bodyPr/>
          <a:lstStyle/>
          <a:p/>
        </p:txBody>
      </p:sp>
      <p:sp>
        <p:nvSpPr>
          <p:cNvPr id="341" name="Shape 341"/>
          <p:cNvSpPr/>
          <p:nvPr>
            <p:ph type="body" sz="quarter" idx="1"/>
          </p:nvPr>
        </p:nvSpPr>
        <p:spPr>
          <a:prstGeom prst="rect">
            <a:avLst/>
          </a:prstGeom>
        </p:spPr>
        <p:txBody>
          <a:bodyPr/>
          <a:lstStyle/>
          <a:p>
            <a:r>
              <a:t>QR code for DTH2</a:t>
            </a: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x">
  <p:cSld name="Title and Content">
    <p:spTree>
      <p:nvGrpSpPr>
        <p:cNvPr id="1" name=""/>
        <p:cNvGrpSpPr/>
        <p:nvPr/>
      </p:nvGrpSpPr>
      <p:grpSpPr>
        <a:xfrm>
          <a:off x="0" y="0"/>
          <a:ext cx="0" cy="0"/>
          <a:chOff x="0" y="0"/>
          <a:chExt cx="0" cy="0"/>
        </a:xfrm>
      </p:grpSpPr>
      <p:sp>
        <p:nvSpPr>
          <p:cNvPr id="14" name="Title Text"/>
          <p:cNvSpPr txBox="1"/>
          <p:nvPr>
            <p:ph type="title" hasCustomPrompt="1"/>
          </p:nvPr>
        </p:nvSpPr>
        <p:spPr>
          <a:prstGeom prst="rect">
            <a:avLst/>
          </a:prstGeom>
        </p:spPr>
        <p:txBody>
          <a:bodyPr/>
          <a:lstStyle/>
          <a:p>
            <a:r>
              <a:t>Title Text</a:t>
            </a:r>
          </a:p>
        </p:txBody>
      </p:sp>
      <p:sp>
        <p:nvSpPr>
          <p:cNvPr id="15" name="Slide Number"/>
          <p:cNvSpPr txBox="1"/>
          <p:nvPr>
            <p:ph type="sldNum" sz="quarter" idx="2"/>
          </p:nvPr>
        </p:nvSpPr>
        <p:spPr>
          <a:prstGeom prst="rect">
            <a:avLst/>
          </a:prstGeom>
        </p:spPr>
        <p:txBody>
          <a:bodyPr/>
          <a:lstStyle/>
          <a:p>
            <a:fld id="{86CB4B4D-7CA3-9044-876B-883B54F8677D}" type="slidenum">
              <a:rPr/>
            </a:fld>
            <a:endParaRPr/>
          </a:p>
        </p:txBody>
      </p:sp>
    </p:spTree>
  </p:cSld>
  <p:clrMapOvr>
    <a:masterClrMapping/>
  </p:clrMapOvr>
  <p:transition spd="med"/>
</p:sldLayout>
</file>

<file path=ppt/slideLayouts/slideLayout10.xml><?xml version="1.0" encoding="utf-8"?>
<p:sldLayout xmlns:a="http://schemas.openxmlformats.org/drawingml/2006/main" xmlns:r="http://schemas.openxmlformats.org/officeDocument/2006/relationships" xmlns:p="http://schemas.openxmlformats.org/presentationml/2006/main" type="tx">
  <p:cSld name="1_Title and Content">
    <p:spTree>
      <p:nvGrpSpPr>
        <p:cNvPr id="1" name=""/>
        <p:cNvGrpSpPr/>
        <p:nvPr/>
      </p:nvGrpSpPr>
      <p:grpSpPr>
        <a:xfrm>
          <a:off x="0" y="0"/>
          <a:ext cx="0" cy="0"/>
          <a:chOff x="0" y="0"/>
          <a:chExt cx="0" cy="0"/>
        </a:xfrm>
      </p:grpSpPr>
      <p:sp>
        <p:nvSpPr>
          <p:cNvPr id="94" name="Title Text"/>
          <p:cNvSpPr txBox="1"/>
          <p:nvPr>
            <p:ph type="title" hasCustomPrompt="1"/>
          </p:nvPr>
        </p:nvSpPr>
        <p:spPr>
          <a:xfrm>
            <a:off x="0" y="0"/>
            <a:ext cx="1270" cy="1270"/>
          </a:xfrm>
          <a:prstGeom prst="rect">
            <a:avLst/>
          </a:prstGeom>
        </p:spPr>
        <p:txBody>
          <a:bodyPr/>
          <a:lstStyle>
            <a:lvl1pPr>
              <a:defRPr sz="4400" b="0">
                <a:solidFill>
                  <a:srgbClr val="000000"/>
                </a:solidFill>
                <a:latin typeface="Calibri Light"/>
                <a:ea typeface="Calibri Light"/>
                <a:cs typeface="Calibri Light"/>
                <a:sym typeface="Calibri Light"/>
              </a:defRPr>
            </a:lvl1pPr>
          </a:lstStyle>
          <a:p>
            <a:r>
              <a:t>Title Text</a:t>
            </a:r>
          </a:p>
        </p:txBody>
      </p:sp>
      <p:sp>
        <p:nvSpPr>
          <p:cNvPr id="95" name="Body Level One…"/>
          <p:cNvSpPr txBox="1"/>
          <p:nvPr>
            <p:ph type="body" sz="quarter" idx="1" hasCustomPrompt="1"/>
          </p:nvPr>
        </p:nvSpPr>
        <p:spPr>
          <a:xfrm>
            <a:off x="0" y="0"/>
            <a:ext cx="1270" cy="1270"/>
          </a:xfrm>
          <a:prstGeom prst="rect">
            <a:avLst/>
          </a:prstGeom>
        </p:spPr>
        <p:txBody>
          <a:bodyPr>
            <a:normAutofit/>
          </a:bodyPr>
          <a:lstStyle/>
          <a:p>
            <a:r>
              <a:t>Body Level One</a:t>
            </a:r>
          </a:p>
          <a:p>
            <a:pPr lvl="1"/>
            <a:r>
              <a:t>Body Level Two</a:t>
            </a:r>
          </a:p>
          <a:p>
            <a:pPr lvl="2"/>
            <a:r>
              <a:t>Body Level Three</a:t>
            </a:r>
          </a:p>
          <a:p>
            <a:pPr lvl="3"/>
            <a:r>
              <a:t>Body Level Four</a:t>
            </a:r>
          </a:p>
          <a:p>
            <a:pPr lvl="4"/>
            <a:r>
              <a:t>Body Level Five</a:t>
            </a:r>
          </a:p>
        </p:txBody>
      </p:sp>
      <p:sp>
        <p:nvSpPr>
          <p:cNvPr id="96" name="Slide Number"/>
          <p:cNvSpPr txBox="1"/>
          <p:nvPr>
            <p:ph type="sldNum" sz="quarter" idx="2"/>
          </p:nvPr>
        </p:nvSpPr>
        <p:spPr>
          <a:xfrm>
            <a:off x="0" y="0"/>
            <a:ext cx="335866" cy="333088"/>
          </a:xfrm>
          <a:prstGeom prst="rect">
            <a:avLst/>
          </a:prstGeom>
        </p:spPr>
        <p:txBody>
          <a:bodyPr anchor="t"/>
          <a:lstStyle>
            <a:lvl1pPr algn="l">
              <a:defRPr sz="1800"/>
            </a:lvl1pPr>
          </a:lstStyle>
          <a:p>
            <a:fld id="{86CB4B4D-7CA3-9044-876B-883B54F8677D}" type="slidenum">
              <a:rPr/>
            </a:fld>
            <a:endParaRPr/>
          </a:p>
        </p:txBody>
      </p:sp>
    </p:spTree>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type="tx">
  <p:cSld name="Title Slide">
    <p:spTree>
      <p:nvGrpSpPr>
        <p:cNvPr id="1" name=""/>
        <p:cNvGrpSpPr/>
        <p:nvPr/>
      </p:nvGrpSpPr>
      <p:grpSpPr>
        <a:xfrm>
          <a:off x="0" y="0"/>
          <a:ext cx="0" cy="0"/>
          <a:chOff x="0" y="0"/>
          <a:chExt cx="0" cy="0"/>
        </a:xfrm>
      </p:grpSpPr>
      <p:sp>
        <p:nvSpPr>
          <p:cNvPr id="22" name="Title Text"/>
          <p:cNvSpPr txBox="1"/>
          <p:nvPr>
            <p:ph type="title" hasCustomPrompt="1"/>
          </p:nvPr>
        </p:nvSpPr>
        <p:spPr>
          <a:xfrm>
            <a:off x="1524000" y="1122362"/>
            <a:ext cx="9144000" cy="2387601"/>
          </a:xfrm>
          <a:prstGeom prst="rect">
            <a:avLst/>
          </a:prstGeom>
        </p:spPr>
        <p:txBody>
          <a:bodyPr anchor="b"/>
          <a:lstStyle>
            <a:lvl1pPr algn="ctr">
              <a:defRPr sz="6000" b="0">
                <a:solidFill>
                  <a:srgbClr val="000000"/>
                </a:solidFill>
                <a:latin typeface="Calibri Light"/>
                <a:ea typeface="Calibri Light"/>
                <a:cs typeface="Calibri Light"/>
                <a:sym typeface="Calibri Light"/>
              </a:defRPr>
            </a:lvl1pPr>
          </a:lstStyle>
          <a:p>
            <a:r>
              <a:t>Title Text</a:t>
            </a:r>
          </a:p>
        </p:txBody>
      </p:sp>
      <p:sp>
        <p:nvSpPr>
          <p:cNvPr id="23" name="Body Level One…"/>
          <p:cNvSpPr txBox="1"/>
          <p:nvPr>
            <p:ph type="body" sz="quarter" idx="1" hasCustomPrompt="1"/>
          </p:nvPr>
        </p:nvSpPr>
        <p:spPr>
          <a:xfrm>
            <a:off x="1524000" y="3602037"/>
            <a:ext cx="9144000" cy="1655763"/>
          </a:xfrm>
          <a:prstGeom prst="rect">
            <a:avLst/>
          </a:prstGeom>
        </p:spPr>
        <p:txBody>
          <a:bodyPr>
            <a:normAutofit/>
          </a:bodyPr>
          <a:lstStyle>
            <a:lvl1pPr marL="0" indent="0" algn="ctr">
              <a:buSzTx/>
              <a:buFontTx/>
              <a:buNone/>
              <a:defRPr sz="2400"/>
            </a:lvl1pPr>
            <a:lvl2pPr marL="0" indent="457200" algn="ctr">
              <a:buSzTx/>
              <a:buFontTx/>
              <a:buNone/>
              <a:defRPr sz="2400"/>
            </a:lvl2pPr>
            <a:lvl3pPr marL="0" indent="914400" algn="ctr">
              <a:buSzTx/>
              <a:buFontTx/>
              <a:buNone/>
              <a:defRPr sz="2400"/>
            </a:lvl3pPr>
            <a:lvl4pPr marL="0" indent="1371600" algn="ctr">
              <a:buSzTx/>
              <a:buFontTx/>
              <a:buNone/>
              <a:defRPr sz="2400"/>
            </a:lvl4pPr>
            <a:lvl5pPr marL="0" indent="1828800" algn="ctr">
              <a:buSzTx/>
              <a:buFontTx/>
              <a:buNone/>
              <a:defRPr sz="2400"/>
            </a:lvl5pPr>
          </a:lstStyle>
          <a:p>
            <a:r>
              <a:t>Body Level One</a:t>
            </a:r>
          </a:p>
          <a:p>
            <a:pPr lvl="1"/>
            <a:r>
              <a:t>Body Level Two</a:t>
            </a:r>
          </a:p>
          <a:p>
            <a:pPr lvl="2"/>
            <a:r>
              <a:t>Body Level Three</a:t>
            </a:r>
          </a:p>
          <a:p>
            <a:pPr lvl="3"/>
            <a:r>
              <a:t>Body Level Four</a:t>
            </a:r>
          </a:p>
          <a:p>
            <a:pPr lvl="4"/>
            <a:r>
              <a:t>Body Level Five</a:t>
            </a:r>
          </a:p>
        </p:txBody>
      </p:sp>
      <p:sp>
        <p:nvSpPr>
          <p:cNvPr id="24" name="Slide Number"/>
          <p:cNvSpPr txBox="1"/>
          <p:nvPr>
            <p:ph type="sldNum" sz="quarter" idx="2"/>
          </p:nvPr>
        </p:nvSpPr>
        <p:spPr>
          <a:xfrm>
            <a:off x="8610600" y="6356350"/>
            <a:ext cx="335866" cy="333088"/>
          </a:xfrm>
          <a:prstGeom prst="rect">
            <a:avLst/>
          </a:prstGeom>
        </p:spPr>
        <p:txBody>
          <a:bodyPr anchor="t"/>
          <a:lstStyle>
            <a:lvl1pPr algn="l">
              <a:defRPr sz="1800"/>
            </a:lvl1pPr>
          </a:lstStyle>
          <a:p>
            <a:fld id="{86CB4B4D-7CA3-9044-876B-883B54F8677D}" type="slidenum">
              <a:rPr/>
            </a:fld>
            <a:endParaRPr/>
          </a:p>
        </p:txBody>
      </p:sp>
    </p:spTree>
  </p:cSld>
  <p:clrMapOvr>
    <a:masterClrMapping/>
  </p:clrMapOvr>
  <p:transition spd="med"/>
</p:sldLayout>
</file>

<file path=ppt/slideLayouts/slideLayout3.xml><?xml version="1.0" encoding="utf-8"?>
<p:sldLayout xmlns:a="http://schemas.openxmlformats.org/drawingml/2006/main" xmlns:r="http://schemas.openxmlformats.org/officeDocument/2006/relationships" xmlns:p="http://schemas.openxmlformats.org/presentationml/2006/main" type="tx">
  <p:cSld name="Section Header">
    <p:spTree>
      <p:nvGrpSpPr>
        <p:cNvPr id="1" name=""/>
        <p:cNvGrpSpPr/>
        <p:nvPr/>
      </p:nvGrpSpPr>
      <p:grpSpPr>
        <a:xfrm>
          <a:off x="0" y="0"/>
          <a:ext cx="0" cy="0"/>
          <a:chOff x="0" y="0"/>
          <a:chExt cx="0" cy="0"/>
        </a:xfrm>
      </p:grpSpPr>
      <p:sp>
        <p:nvSpPr>
          <p:cNvPr id="31" name="Title Text"/>
          <p:cNvSpPr txBox="1"/>
          <p:nvPr>
            <p:ph type="title" hasCustomPrompt="1"/>
          </p:nvPr>
        </p:nvSpPr>
        <p:spPr>
          <a:xfrm>
            <a:off x="831850" y="1709738"/>
            <a:ext cx="10515600" cy="2852737"/>
          </a:xfrm>
          <a:prstGeom prst="rect">
            <a:avLst/>
          </a:prstGeom>
        </p:spPr>
        <p:txBody>
          <a:bodyPr anchor="b"/>
          <a:lstStyle>
            <a:lvl1pPr>
              <a:defRPr sz="6000" b="0">
                <a:solidFill>
                  <a:srgbClr val="000000"/>
                </a:solidFill>
                <a:latin typeface="Calibri Light"/>
                <a:ea typeface="Calibri Light"/>
                <a:cs typeface="Calibri Light"/>
                <a:sym typeface="Calibri Light"/>
              </a:defRPr>
            </a:lvl1pPr>
          </a:lstStyle>
          <a:p>
            <a:r>
              <a:t>Title Text</a:t>
            </a:r>
          </a:p>
        </p:txBody>
      </p:sp>
      <p:sp>
        <p:nvSpPr>
          <p:cNvPr id="32" name="Body Level One…"/>
          <p:cNvSpPr txBox="1"/>
          <p:nvPr>
            <p:ph type="body" sz="quarter" idx="1" hasCustomPrompt="1"/>
          </p:nvPr>
        </p:nvSpPr>
        <p:spPr>
          <a:xfrm>
            <a:off x="831850" y="4589462"/>
            <a:ext cx="10515600" cy="1500188"/>
          </a:xfrm>
          <a:prstGeom prst="rect">
            <a:avLst/>
          </a:prstGeom>
        </p:spPr>
        <p:txBody>
          <a:bodyPr>
            <a:normAutofit/>
          </a:bodyPr>
          <a:lstStyle>
            <a:lvl1pPr marL="0" indent="0">
              <a:buSzTx/>
              <a:buFontTx/>
              <a:buNone/>
              <a:defRPr sz="2400">
                <a:solidFill>
                  <a:srgbClr val="888888"/>
                </a:solidFill>
              </a:defRPr>
            </a:lvl1pPr>
            <a:lvl2pPr marL="0" indent="457200">
              <a:buSzTx/>
              <a:buFontTx/>
              <a:buNone/>
              <a:defRPr sz="2400">
                <a:solidFill>
                  <a:srgbClr val="888888"/>
                </a:solidFill>
              </a:defRPr>
            </a:lvl2pPr>
            <a:lvl3pPr marL="0" indent="914400">
              <a:buSzTx/>
              <a:buFontTx/>
              <a:buNone/>
              <a:defRPr sz="2400">
                <a:solidFill>
                  <a:srgbClr val="888888"/>
                </a:solidFill>
              </a:defRPr>
            </a:lvl3pPr>
            <a:lvl4pPr marL="0" indent="1371600">
              <a:buSzTx/>
              <a:buFontTx/>
              <a:buNone/>
              <a:defRPr sz="2400">
                <a:solidFill>
                  <a:srgbClr val="888888"/>
                </a:solidFill>
              </a:defRPr>
            </a:lvl4pPr>
            <a:lvl5pPr marL="0" indent="1828800">
              <a:buSzTx/>
              <a:buFontTx/>
              <a:buNone/>
              <a:defRPr sz="2400">
                <a:solidFill>
                  <a:srgbClr val="888888"/>
                </a:solidFill>
              </a:defRPr>
            </a:lvl5pPr>
          </a:lstStyle>
          <a:p>
            <a:r>
              <a:t>Body Level One</a:t>
            </a:r>
          </a:p>
          <a:p>
            <a:pPr lvl="1"/>
            <a:r>
              <a:t>Body Level Two</a:t>
            </a:r>
          </a:p>
          <a:p>
            <a:pPr lvl="2"/>
            <a:r>
              <a:t>Body Level Three</a:t>
            </a:r>
          </a:p>
          <a:p>
            <a:pPr lvl="3"/>
            <a:r>
              <a:t>Body Level Four</a:t>
            </a:r>
          </a:p>
          <a:p>
            <a:pPr lvl="4"/>
            <a:r>
              <a:t>Body Level Five</a:t>
            </a:r>
          </a:p>
        </p:txBody>
      </p:sp>
      <p:sp>
        <p:nvSpPr>
          <p:cNvPr id="33" name="Slide Number"/>
          <p:cNvSpPr txBox="1"/>
          <p:nvPr>
            <p:ph type="sldNum" sz="quarter" idx="2"/>
          </p:nvPr>
        </p:nvSpPr>
        <p:spPr>
          <a:xfrm>
            <a:off x="8610600" y="6356350"/>
            <a:ext cx="335866" cy="333088"/>
          </a:xfrm>
          <a:prstGeom prst="rect">
            <a:avLst/>
          </a:prstGeom>
        </p:spPr>
        <p:txBody>
          <a:bodyPr anchor="t"/>
          <a:lstStyle>
            <a:lvl1pPr algn="l">
              <a:defRPr sz="1800"/>
            </a:lvl1pPr>
          </a:lstStyle>
          <a:p>
            <a:fld id="{86CB4B4D-7CA3-9044-876B-883B54F8677D}" type="slidenum">
              <a:rPr/>
            </a:fld>
            <a:endParaRPr/>
          </a:p>
        </p:txBody>
      </p:sp>
    </p:spTree>
  </p:cSld>
  <p:clrMapOvr>
    <a:masterClrMapping/>
  </p:clrMapOvr>
  <p:transition spd="med"/>
</p:sldLayout>
</file>

<file path=ppt/slideLayouts/slideLayout4.xml><?xml version="1.0" encoding="utf-8"?>
<p:sldLayout xmlns:a="http://schemas.openxmlformats.org/drawingml/2006/main" xmlns:r="http://schemas.openxmlformats.org/officeDocument/2006/relationships" xmlns:p="http://schemas.openxmlformats.org/presentationml/2006/main" type="tx">
  <p:cSld name="Two Content">
    <p:spTree>
      <p:nvGrpSpPr>
        <p:cNvPr id="1" name=""/>
        <p:cNvGrpSpPr/>
        <p:nvPr/>
      </p:nvGrpSpPr>
      <p:grpSpPr>
        <a:xfrm>
          <a:off x="0" y="0"/>
          <a:ext cx="0" cy="0"/>
          <a:chOff x="0" y="0"/>
          <a:chExt cx="0" cy="0"/>
        </a:xfrm>
      </p:grpSpPr>
      <p:sp>
        <p:nvSpPr>
          <p:cNvPr id="40" name="Title Text"/>
          <p:cNvSpPr txBox="1"/>
          <p:nvPr>
            <p:ph type="title" hasCustomPrompt="1"/>
          </p:nvPr>
        </p:nvSpPr>
        <p:spPr>
          <a:xfrm>
            <a:off x="838200" y="365125"/>
            <a:ext cx="10515600" cy="1325563"/>
          </a:xfrm>
          <a:prstGeom prst="rect">
            <a:avLst/>
          </a:prstGeom>
        </p:spPr>
        <p:txBody>
          <a:bodyPr/>
          <a:lstStyle>
            <a:lvl1pPr>
              <a:defRPr sz="4400" b="0">
                <a:solidFill>
                  <a:srgbClr val="000000"/>
                </a:solidFill>
                <a:latin typeface="Calibri Light"/>
                <a:ea typeface="Calibri Light"/>
                <a:cs typeface="Calibri Light"/>
                <a:sym typeface="Calibri Light"/>
              </a:defRPr>
            </a:lvl1pPr>
          </a:lstStyle>
          <a:p>
            <a:r>
              <a:t>Title Text</a:t>
            </a:r>
          </a:p>
        </p:txBody>
      </p:sp>
      <p:sp>
        <p:nvSpPr>
          <p:cNvPr id="41" name="Body Level One…"/>
          <p:cNvSpPr txBox="1"/>
          <p:nvPr>
            <p:ph type="body" sz="half" idx="1" hasCustomPrompt="1"/>
          </p:nvPr>
        </p:nvSpPr>
        <p:spPr>
          <a:xfrm>
            <a:off x="838200" y="1825625"/>
            <a:ext cx="5181600" cy="4351338"/>
          </a:xfrm>
          <a:prstGeom prst="rect">
            <a:avLst/>
          </a:prstGeom>
        </p:spPr>
        <p:txBody>
          <a:bodyPr>
            <a:normAutofit/>
          </a:bodyPr>
          <a:lstStyle/>
          <a:p>
            <a:r>
              <a:t>Body Level One</a:t>
            </a:r>
          </a:p>
          <a:p>
            <a:pPr lvl="1"/>
            <a:r>
              <a:t>Body Level Two</a:t>
            </a:r>
          </a:p>
          <a:p>
            <a:pPr lvl="2"/>
            <a:r>
              <a:t>Body Level Three</a:t>
            </a:r>
          </a:p>
          <a:p>
            <a:pPr lvl="3"/>
            <a:r>
              <a:t>Body Level Four</a:t>
            </a:r>
          </a:p>
          <a:p>
            <a:pPr lvl="4"/>
            <a:r>
              <a:t>Body Level Five</a:t>
            </a:r>
          </a:p>
        </p:txBody>
      </p:sp>
      <p:sp>
        <p:nvSpPr>
          <p:cNvPr id="42" name="Slide Number"/>
          <p:cNvSpPr txBox="1"/>
          <p:nvPr>
            <p:ph type="sldNum" sz="quarter" idx="2"/>
          </p:nvPr>
        </p:nvSpPr>
        <p:spPr>
          <a:xfrm>
            <a:off x="8610600" y="6356350"/>
            <a:ext cx="335866" cy="333088"/>
          </a:xfrm>
          <a:prstGeom prst="rect">
            <a:avLst/>
          </a:prstGeom>
        </p:spPr>
        <p:txBody>
          <a:bodyPr anchor="t"/>
          <a:lstStyle>
            <a:lvl1pPr algn="l">
              <a:defRPr sz="1800"/>
            </a:lvl1pPr>
          </a:lstStyle>
          <a:p>
            <a:fld id="{86CB4B4D-7CA3-9044-876B-883B54F8677D}" type="slidenum">
              <a:rPr/>
            </a:fld>
            <a:endParaRPr/>
          </a:p>
        </p:txBody>
      </p:sp>
    </p:spTree>
  </p:cSld>
  <p:clrMapOvr>
    <a:masterClrMapping/>
  </p:clrMapOvr>
  <p:transition spd="med"/>
</p:sldLayout>
</file>

<file path=ppt/slideLayouts/slideLayout5.xml><?xml version="1.0" encoding="utf-8"?>
<p:sldLayout xmlns:a="http://schemas.openxmlformats.org/drawingml/2006/main" xmlns:r="http://schemas.openxmlformats.org/officeDocument/2006/relationships" xmlns:p="http://schemas.openxmlformats.org/presentationml/2006/main" type="tx">
  <p:cSld name="Comparison">
    <p:spTree>
      <p:nvGrpSpPr>
        <p:cNvPr id="1" name=""/>
        <p:cNvGrpSpPr/>
        <p:nvPr/>
      </p:nvGrpSpPr>
      <p:grpSpPr>
        <a:xfrm>
          <a:off x="0" y="0"/>
          <a:ext cx="0" cy="0"/>
          <a:chOff x="0" y="0"/>
          <a:chExt cx="0" cy="0"/>
        </a:xfrm>
      </p:grpSpPr>
      <p:sp>
        <p:nvSpPr>
          <p:cNvPr id="49" name="Title Text"/>
          <p:cNvSpPr txBox="1"/>
          <p:nvPr>
            <p:ph type="title" hasCustomPrompt="1"/>
          </p:nvPr>
        </p:nvSpPr>
        <p:spPr>
          <a:xfrm>
            <a:off x="839787" y="365125"/>
            <a:ext cx="10515601" cy="1325563"/>
          </a:xfrm>
          <a:prstGeom prst="rect">
            <a:avLst/>
          </a:prstGeom>
        </p:spPr>
        <p:txBody>
          <a:bodyPr/>
          <a:lstStyle>
            <a:lvl1pPr>
              <a:defRPr sz="4400" b="0">
                <a:solidFill>
                  <a:srgbClr val="000000"/>
                </a:solidFill>
                <a:latin typeface="Calibri Light"/>
                <a:ea typeface="Calibri Light"/>
                <a:cs typeface="Calibri Light"/>
                <a:sym typeface="Calibri Light"/>
              </a:defRPr>
            </a:lvl1pPr>
          </a:lstStyle>
          <a:p>
            <a:r>
              <a:t>Title Text</a:t>
            </a:r>
          </a:p>
        </p:txBody>
      </p:sp>
      <p:sp>
        <p:nvSpPr>
          <p:cNvPr id="50" name="Body Level One…"/>
          <p:cNvSpPr txBox="1"/>
          <p:nvPr>
            <p:ph type="body" sz="quarter" idx="1" hasCustomPrompt="1"/>
          </p:nvPr>
        </p:nvSpPr>
        <p:spPr>
          <a:xfrm>
            <a:off x="839787" y="1681163"/>
            <a:ext cx="5157789" cy="823913"/>
          </a:xfrm>
          <a:prstGeom prst="rect">
            <a:avLst/>
          </a:prstGeom>
        </p:spPr>
        <p:txBody>
          <a:bodyPr anchor="b">
            <a:normAutofit/>
          </a:bodyPr>
          <a:lstStyle>
            <a:lvl1pPr marL="0" indent="0">
              <a:buSzTx/>
              <a:buFontTx/>
              <a:buNone/>
              <a:defRPr sz="2400" b="1"/>
            </a:lvl1pPr>
            <a:lvl2pPr marL="0" indent="457200">
              <a:buSzTx/>
              <a:buFontTx/>
              <a:buNone/>
              <a:defRPr sz="2400" b="1"/>
            </a:lvl2pPr>
            <a:lvl3pPr marL="0" indent="914400">
              <a:buSzTx/>
              <a:buFontTx/>
              <a:buNone/>
              <a:defRPr sz="2400" b="1"/>
            </a:lvl3pPr>
            <a:lvl4pPr marL="0" indent="1371600">
              <a:buSzTx/>
              <a:buFontTx/>
              <a:buNone/>
              <a:defRPr sz="2400" b="1"/>
            </a:lvl4pPr>
            <a:lvl5pPr marL="0" indent="1828800">
              <a:buSzTx/>
              <a:buFontTx/>
              <a:buNone/>
              <a:defRPr sz="2400" b="1"/>
            </a:lvl5pPr>
          </a:lstStyle>
          <a:p>
            <a:r>
              <a:t>Body Level One</a:t>
            </a:r>
          </a:p>
          <a:p>
            <a:pPr lvl="1"/>
            <a:r>
              <a:t>Body Level Two</a:t>
            </a:r>
          </a:p>
          <a:p>
            <a:pPr lvl="2"/>
            <a:r>
              <a:t>Body Level Three</a:t>
            </a:r>
          </a:p>
          <a:p>
            <a:pPr lvl="3"/>
            <a:r>
              <a:t>Body Level Four</a:t>
            </a:r>
          </a:p>
          <a:p>
            <a:pPr lvl="4"/>
            <a:r>
              <a:t>Body Level Five</a:t>
            </a:r>
          </a:p>
        </p:txBody>
      </p:sp>
      <p:sp>
        <p:nvSpPr>
          <p:cNvPr id="51" name="Text Placeholder 4"/>
          <p:cNvSpPr/>
          <p:nvPr>
            <p:ph type="body" sz="quarter" idx="21"/>
          </p:nvPr>
        </p:nvSpPr>
        <p:spPr>
          <a:xfrm>
            <a:off x="6172200" y="1681163"/>
            <a:ext cx="5183188" cy="823913"/>
          </a:xfrm>
          <a:prstGeom prst="rect">
            <a:avLst/>
          </a:prstGeom>
        </p:spPr>
        <p:txBody>
          <a:bodyPr anchor="b">
            <a:normAutofit/>
          </a:bodyPr>
          <a:lstStyle/>
          <a:p>
            <a:pPr marL="0" indent="0">
              <a:buSzTx/>
              <a:buFontTx/>
              <a:buNone/>
              <a:defRPr sz="2400" b="1"/>
            </a:pPr>
          </a:p>
        </p:txBody>
      </p:sp>
      <p:sp>
        <p:nvSpPr>
          <p:cNvPr id="52" name="Slide Number"/>
          <p:cNvSpPr txBox="1"/>
          <p:nvPr>
            <p:ph type="sldNum" sz="quarter" idx="2"/>
          </p:nvPr>
        </p:nvSpPr>
        <p:spPr>
          <a:xfrm>
            <a:off x="8610600" y="6356350"/>
            <a:ext cx="335866" cy="333088"/>
          </a:xfrm>
          <a:prstGeom prst="rect">
            <a:avLst/>
          </a:prstGeom>
        </p:spPr>
        <p:txBody>
          <a:bodyPr anchor="t"/>
          <a:lstStyle>
            <a:lvl1pPr algn="l">
              <a:defRPr sz="1800"/>
            </a:lvl1pPr>
          </a:lstStyle>
          <a:p>
            <a:fld id="{86CB4B4D-7CA3-9044-876B-883B54F8677D}" type="slidenum">
              <a:rPr/>
            </a:fld>
            <a:endParaRPr/>
          </a:p>
        </p:txBody>
      </p:sp>
    </p:spTree>
  </p:cSld>
  <p:clrMapOvr>
    <a:masterClrMapping/>
  </p:clrMapOvr>
  <p:transition spd="med"/>
</p:sldLayout>
</file>

<file path=ppt/slideLayouts/slideLayout6.xml><?xml version="1.0" encoding="utf-8"?>
<p:sldLayout xmlns:a="http://schemas.openxmlformats.org/drawingml/2006/main" xmlns:r="http://schemas.openxmlformats.org/officeDocument/2006/relationships" xmlns:p="http://schemas.openxmlformats.org/presentationml/2006/main" type="tx">
  <p:cSld name="Title Only">
    <p:spTree>
      <p:nvGrpSpPr>
        <p:cNvPr id="1" name=""/>
        <p:cNvGrpSpPr/>
        <p:nvPr/>
      </p:nvGrpSpPr>
      <p:grpSpPr>
        <a:xfrm>
          <a:off x="0" y="0"/>
          <a:ext cx="0" cy="0"/>
          <a:chOff x="0" y="0"/>
          <a:chExt cx="0" cy="0"/>
        </a:xfrm>
      </p:grpSpPr>
      <p:sp>
        <p:nvSpPr>
          <p:cNvPr id="59" name="Title Text"/>
          <p:cNvSpPr txBox="1"/>
          <p:nvPr>
            <p:ph type="title" hasCustomPrompt="1"/>
          </p:nvPr>
        </p:nvSpPr>
        <p:spPr>
          <a:xfrm>
            <a:off x="838200" y="365125"/>
            <a:ext cx="10515600" cy="1325563"/>
          </a:xfrm>
          <a:prstGeom prst="rect">
            <a:avLst/>
          </a:prstGeom>
        </p:spPr>
        <p:txBody>
          <a:bodyPr/>
          <a:lstStyle>
            <a:lvl1pPr>
              <a:defRPr sz="4400" b="0">
                <a:solidFill>
                  <a:srgbClr val="000000"/>
                </a:solidFill>
                <a:latin typeface="Calibri Light"/>
                <a:ea typeface="Calibri Light"/>
                <a:cs typeface="Calibri Light"/>
                <a:sym typeface="Calibri Light"/>
              </a:defRPr>
            </a:lvl1pPr>
          </a:lstStyle>
          <a:p>
            <a:r>
              <a:t>Title Text</a:t>
            </a:r>
          </a:p>
        </p:txBody>
      </p:sp>
      <p:sp>
        <p:nvSpPr>
          <p:cNvPr id="60" name="Slide Number"/>
          <p:cNvSpPr txBox="1"/>
          <p:nvPr>
            <p:ph type="sldNum" sz="quarter" idx="2"/>
          </p:nvPr>
        </p:nvSpPr>
        <p:spPr>
          <a:xfrm>
            <a:off x="8610600" y="6356350"/>
            <a:ext cx="335866" cy="333088"/>
          </a:xfrm>
          <a:prstGeom prst="rect">
            <a:avLst/>
          </a:prstGeom>
        </p:spPr>
        <p:txBody>
          <a:bodyPr anchor="t"/>
          <a:lstStyle>
            <a:lvl1pPr algn="l">
              <a:defRPr sz="1800"/>
            </a:lvl1pPr>
          </a:lstStyle>
          <a:p>
            <a:fld id="{86CB4B4D-7CA3-9044-876B-883B54F8677D}" type="slidenum">
              <a:rPr/>
            </a:fld>
            <a:endParaRPr/>
          </a:p>
        </p:txBody>
      </p:sp>
    </p:spTree>
  </p:cSld>
  <p:clrMapOvr>
    <a:masterClrMapping/>
  </p:clrMapOvr>
  <p:transition spd="med"/>
</p:sldLayout>
</file>

<file path=ppt/slideLayouts/slideLayout7.xml><?xml version="1.0" encoding="utf-8"?>
<p:sldLayout xmlns:a="http://schemas.openxmlformats.org/drawingml/2006/main" xmlns:r="http://schemas.openxmlformats.org/officeDocument/2006/relationships" xmlns:p="http://schemas.openxmlformats.org/presentationml/2006/main" type="tx">
  <p:cSld name="Blank">
    <p:spTree>
      <p:nvGrpSpPr>
        <p:cNvPr id="1" name=""/>
        <p:cNvGrpSpPr/>
        <p:nvPr/>
      </p:nvGrpSpPr>
      <p:grpSpPr>
        <a:xfrm>
          <a:off x="0" y="0"/>
          <a:ext cx="0" cy="0"/>
          <a:chOff x="0" y="0"/>
          <a:chExt cx="0" cy="0"/>
        </a:xfrm>
      </p:grpSpPr>
      <p:sp>
        <p:nvSpPr>
          <p:cNvPr id="67" name="Slide Number"/>
          <p:cNvSpPr txBox="1"/>
          <p:nvPr>
            <p:ph type="sldNum" sz="quarter" idx="2"/>
          </p:nvPr>
        </p:nvSpPr>
        <p:spPr>
          <a:xfrm>
            <a:off x="8610600" y="6356350"/>
            <a:ext cx="335866" cy="333088"/>
          </a:xfrm>
          <a:prstGeom prst="rect">
            <a:avLst/>
          </a:prstGeom>
        </p:spPr>
        <p:txBody>
          <a:bodyPr anchor="t"/>
          <a:lstStyle>
            <a:lvl1pPr algn="l">
              <a:defRPr sz="1800"/>
            </a:lvl1pPr>
          </a:lstStyle>
          <a:p>
            <a:fld id="{86CB4B4D-7CA3-9044-876B-883B54F8677D}" type="slidenum">
              <a:rPr/>
            </a:fld>
            <a:endParaRPr/>
          </a:p>
        </p:txBody>
      </p:sp>
    </p:spTree>
  </p:cSld>
  <p:clrMapOvr>
    <a:masterClrMapping/>
  </p:clrMapOvr>
  <p:transition spd="med"/>
</p:sldLayout>
</file>

<file path=ppt/slideLayouts/slideLayout8.xml><?xml version="1.0" encoding="utf-8"?>
<p:sldLayout xmlns:a="http://schemas.openxmlformats.org/drawingml/2006/main" xmlns:r="http://schemas.openxmlformats.org/officeDocument/2006/relationships" xmlns:p="http://schemas.openxmlformats.org/presentationml/2006/main" type="tx">
  <p:cSld name="Content with Caption">
    <p:spTree>
      <p:nvGrpSpPr>
        <p:cNvPr id="1" name=""/>
        <p:cNvGrpSpPr/>
        <p:nvPr/>
      </p:nvGrpSpPr>
      <p:grpSpPr>
        <a:xfrm>
          <a:off x="0" y="0"/>
          <a:ext cx="0" cy="0"/>
          <a:chOff x="0" y="0"/>
          <a:chExt cx="0" cy="0"/>
        </a:xfrm>
      </p:grpSpPr>
      <p:sp>
        <p:nvSpPr>
          <p:cNvPr id="74" name="Title Text"/>
          <p:cNvSpPr txBox="1"/>
          <p:nvPr>
            <p:ph type="title" hasCustomPrompt="1"/>
          </p:nvPr>
        </p:nvSpPr>
        <p:spPr>
          <a:xfrm>
            <a:off x="839787" y="457200"/>
            <a:ext cx="3932239" cy="1600200"/>
          </a:xfrm>
          <a:prstGeom prst="rect">
            <a:avLst/>
          </a:prstGeom>
        </p:spPr>
        <p:txBody>
          <a:bodyPr anchor="b"/>
          <a:lstStyle>
            <a:lvl1pPr>
              <a:defRPr b="0">
                <a:solidFill>
                  <a:srgbClr val="000000"/>
                </a:solidFill>
                <a:latin typeface="Calibri Light"/>
                <a:ea typeface="Calibri Light"/>
                <a:cs typeface="Calibri Light"/>
                <a:sym typeface="Calibri Light"/>
              </a:defRPr>
            </a:lvl1pPr>
          </a:lstStyle>
          <a:p>
            <a:r>
              <a:t>Title Text</a:t>
            </a:r>
          </a:p>
        </p:txBody>
      </p:sp>
      <p:sp>
        <p:nvSpPr>
          <p:cNvPr id="75" name="Body Level One…"/>
          <p:cNvSpPr txBox="1"/>
          <p:nvPr>
            <p:ph type="body" sz="half" idx="1" hasCustomPrompt="1"/>
          </p:nvPr>
        </p:nvSpPr>
        <p:spPr>
          <a:xfrm>
            <a:off x="5183187" y="987425"/>
            <a:ext cx="6172201" cy="4873625"/>
          </a:xfrm>
          <a:prstGeom prst="rect">
            <a:avLst/>
          </a:prstGeom>
        </p:spPr>
        <p:txBody>
          <a:bodyPr>
            <a:normAutofit/>
          </a:bodyPr>
          <a:lstStyle>
            <a:lvl1pPr>
              <a:defRPr sz="3200"/>
            </a:lvl1pPr>
            <a:lvl2pPr marL="718185" indent="-260985">
              <a:defRPr sz="3200"/>
            </a:lvl2pPr>
            <a:lvl3pPr marL="1219200" indent="-304800">
              <a:defRPr sz="3200"/>
            </a:lvl3pPr>
            <a:lvl4pPr marL="1737360" indent="-365760">
              <a:defRPr sz="3200"/>
            </a:lvl4pPr>
            <a:lvl5pPr marL="2194560" indent="-365760">
              <a:defRPr sz="3200"/>
            </a:lvl5pPr>
          </a:lstStyle>
          <a:p>
            <a:r>
              <a:t>Body Level One</a:t>
            </a:r>
          </a:p>
          <a:p>
            <a:pPr lvl="1"/>
            <a:r>
              <a:t>Body Level Two</a:t>
            </a:r>
          </a:p>
          <a:p>
            <a:pPr lvl="2"/>
            <a:r>
              <a:t>Body Level Three</a:t>
            </a:r>
          </a:p>
          <a:p>
            <a:pPr lvl="3"/>
            <a:r>
              <a:t>Body Level Four</a:t>
            </a:r>
          </a:p>
          <a:p>
            <a:pPr lvl="4"/>
            <a:r>
              <a:t>Body Level Five</a:t>
            </a:r>
          </a:p>
        </p:txBody>
      </p:sp>
      <p:sp>
        <p:nvSpPr>
          <p:cNvPr id="76" name="Text Placeholder 3"/>
          <p:cNvSpPr/>
          <p:nvPr>
            <p:ph type="body" sz="quarter" idx="21"/>
          </p:nvPr>
        </p:nvSpPr>
        <p:spPr>
          <a:xfrm>
            <a:off x="839787" y="2057400"/>
            <a:ext cx="3932238" cy="3811588"/>
          </a:xfrm>
          <a:prstGeom prst="rect">
            <a:avLst/>
          </a:prstGeom>
        </p:spPr>
        <p:txBody>
          <a:bodyPr>
            <a:normAutofit/>
          </a:bodyPr>
          <a:lstStyle/>
          <a:p>
            <a:pPr marL="0" indent="0">
              <a:buSzTx/>
              <a:buFontTx/>
              <a:buNone/>
              <a:defRPr sz="1600"/>
            </a:pPr>
          </a:p>
        </p:txBody>
      </p:sp>
      <p:sp>
        <p:nvSpPr>
          <p:cNvPr id="77" name="Slide Number"/>
          <p:cNvSpPr txBox="1"/>
          <p:nvPr>
            <p:ph type="sldNum" sz="quarter" idx="2"/>
          </p:nvPr>
        </p:nvSpPr>
        <p:spPr>
          <a:xfrm>
            <a:off x="8610600" y="6356350"/>
            <a:ext cx="335866" cy="333088"/>
          </a:xfrm>
          <a:prstGeom prst="rect">
            <a:avLst/>
          </a:prstGeom>
        </p:spPr>
        <p:txBody>
          <a:bodyPr anchor="t"/>
          <a:lstStyle>
            <a:lvl1pPr algn="l">
              <a:defRPr sz="1800"/>
            </a:lvl1pPr>
          </a:lstStyle>
          <a:p>
            <a:fld id="{86CB4B4D-7CA3-9044-876B-883B54F8677D}" type="slidenum">
              <a:rPr/>
            </a:fld>
            <a:endParaRPr/>
          </a:p>
        </p:txBody>
      </p:sp>
    </p:spTree>
  </p:cSld>
  <p:clrMapOvr>
    <a:masterClrMapping/>
  </p:clrMapOvr>
  <p:transition spd="med"/>
</p:sldLayout>
</file>

<file path=ppt/slideLayouts/slideLayout9.xml><?xml version="1.0" encoding="utf-8"?>
<p:sldLayout xmlns:a="http://schemas.openxmlformats.org/drawingml/2006/main" xmlns:r="http://schemas.openxmlformats.org/officeDocument/2006/relationships" xmlns:p="http://schemas.openxmlformats.org/presentationml/2006/main" type="tx">
  <p:cSld name="Picture with Caption">
    <p:spTree>
      <p:nvGrpSpPr>
        <p:cNvPr id="1" name=""/>
        <p:cNvGrpSpPr/>
        <p:nvPr/>
      </p:nvGrpSpPr>
      <p:grpSpPr>
        <a:xfrm>
          <a:off x="0" y="0"/>
          <a:ext cx="0" cy="0"/>
          <a:chOff x="0" y="0"/>
          <a:chExt cx="0" cy="0"/>
        </a:xfrm>
      </p:grpSpPr>
      <p:sp>
        <p:nvSpPr>
          <p:cNvPr id="84" name="Title Text"/>
          <p:cNvSpPr txBox="1"/>
          <p:nvPr>
            <p:ph type="title" hasCustomPrompt="1"/>
          </p:nvPr>
        </p:nvSpPr>
        <p:spPr>
          <a:xfrm>
            <a:off x="839787" y="457200"/>
            <a:ext cx="3932239" cy="1600200"/>
          </a:xfrm>
          <a:prstGeom prst="rect">
            <a:avLst/>
          </a:prstGeom>
        </p:spPr>
        <p:txBody>
          <a:bodyPr anchor="b"/>
          <a:lstStyle>
            <a:lvl1pPr>
              <a:defRPr b="0">
                <a:solidFill>
                  <a:srgbClr val="000000"/>
                </a:solidFill>
                <a:latin typeface="Calibri Light"/>
                <a:ea typeface="Calibri Light"/>
                <a:cs typeface="Calibri Light"/>
                <a:sym typeface="Calibri Light"/>
              </a:defRPr>
            </a:lvl1pPr>
          </a:lstStyle>
          <a:p>
            <a:r>
              <a:t>Title Text</a:t>
            </a:r>
          </a:p>
        </p:txBody>
      </p:sp>
      <p:sp>
        <p:nvSpPr>
          <p:cNvPr id="85" name="Picture Placeholder 2"/>
          <p:cNvSpPr/>
          <p:nvPr>
            <p:ph type="pic" sz="half" idx="21"/>
          </p:nvPr>
        </p:nvSpPr>
        <p:spPr>
          <a:xfrm>
            <a:off x="5183187" y="987425"/>
            <a:ext cx="6172201" cy="4873625"/>
          </a:xfrm>
          <a:prstGeom prst="rect">
            <a:avLst/>
          </a:prstGeom>
        </p:spPr>
        <p:txBody>
          <a:bodyPr lIns="91439" rIns="91439"/>
          <a:lstStyle/>
          <a:p/>
        </p:txBody>
      </p:sp>
      <p:sp>
        <p:nvSpPr>
          <p:cNvPr id="86" name="Body Level One…"/>
          <p:cNvSpPr txBox="1"/>
          <p:nvPr>
            <p:ph type="body" sz="quarter" idx="1" hasCustomPrompt="1"/>
          </p:nvPr>
        </p:nvSpPr>
        <p:spPr>
          <a:xfrm>
            <a:off x="839787" y="2057400"/>
            <a:ext cx="3932239" cy="3811588"/>
          </a:xfrm>
          <a:prstGeom prst="rect">
            <a:avLst/>
          </a:prstGeom>
        </p:spPr>
        <p:txBody>
          <a:bodyPr>
            <a:normAutofit/>
          </a:bodyPr>
          <a:lstStyle>
            <a:lvl1pPr marL="0" indent="0">
              <a:buSzTx/>
              <a:buFontTx/>
              <a:buNone/>
              <a:defRPr sz="1600"/>
            </a:lvl1pPr>
            <a:lvl2pPr marL="0" indent="457200">
              <a:buSzTx/>
              <a:buFontTx/>
              <a:buNone/>
              <a:defRPr sz="1600"/>
            </a:lvl2pPr>
            <a:lvl3pPr marL="0" indent="914400">
              <a:buSzTx/>
              <a:buFontTx/>
              <a:buNone/>
              <a:defRPr sz="1600"/>
            </a:lvl3pPr>
            <a:lvl4pPr marL="0" indent="1371600">
              <a:buSzTx/>
              <a:buFontTx/>
              <a:buNone/>
              <a:defRPr sz="1600"/>
            </a:lvl4pPr>
            <a:lvl5pPr marL="0" indent="1828800">
              <a:buSzTx/>
              <a:buFontTx/>
              <a:buNone/>
              <a:defRPr sz="1600"/>
            </a:lvl5pPr>
          </a:lstStyle>
          <a:p>
            <a:r>
              <a:t>Body Level One</a:t>
            </a:r>
          </a:p>
          <a:p>
            <a:pPr lvl="1"/>
            <a:r>
              <a:t>Body Level Two</a:t>
            </a:r>
          </a:p>
          <a:p>
            <a:pPr lvl="2"/>
            <a:r>
              <a:t>Body Level Three</a:t>
            </a:r>
          </a:p>
          <a:p>
            <a:pPr lvl="3"/>
            <a:r>
              <a:t>Body Level Four</a:t>
            </a:r>
          </a:p>
          <a:p>
            <a:pPr lvl="4"/>
            <a:r>
              <a:t>Body Level Five</a:t>
            </a:r>
          </a:p>
        </p:txBody>
      </p:sp>
      <p:sp>
        <p:nvSpPr>
          <p:cNvPr id="87" name="Slide Number"/>
          <p:cNvSpPr txBox="1"/>
          <p:nvPr>
            <p:ph type="sldNum" sz="quarter" idx="2"/>
          </p:nvPr>
        </p:nvSpPr>
        <p:spPr>
          <a:xfrm>
            <a:off x="8610600" y="6356350"/>
            <a:ext cx="335866" cy="333088"/>
          </a:xfrm>
          <a:prstGeom prst="rect">
            <a:avLst/>
          </a:prstGeom>
        </p:spPr>
        <p:txBody>
          <a:bodyPr anchor="t"/>
          <a:lstStyle>
            <a:lvl1pPr algn="l">
              <a:defRPr sz="1800"/>
            </a:lvl1pPr>
          </a:lstStyle>
          <a:p>
            <a:fld id="{86CB4B4D-7CA3-9044-876B-883B54F8677D}" type="slidenum">
              <a:rPr/>
            </a:fld>
            <a:endParaRPr/>
          </a:p>
        </p:txBody>
      </p:sp>
    </p:spTree>
  </p:cSld>
  <p:clrMapOvr>
    <a:masterClrMapping/>
  </p:clrMapOvr>
  <p:transition spd="med"/>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3" Type="http://schemas.openxmlformats.org/officeDocument/2006/relationships/theme" Target="../theme/theme1.xml"/><Relationship Id="rId12" Type="http://schemas.openxmlformats.org/officeDocument/2006/relationships/image" Target="../media/image2.png"/><Relationship Id="rId11" Type="http://schemas.openxmlformats.org/officeDocument/2006/relationships/image" Target="../media/image1.png"/><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pic>
        <p:nvPicPr>
          <p:cNvPr id="2" name="Content Placeholder 4" descr="Content Placeholder 4"/>
          <p:cNvPicPr>
            <a:picLocks noChangeAspect="1"/>
          </p:cNvPicPr>
          <p:nvPr/>
        </p:nvPicPr>
        <p:blipFill>
          <a:blip r:embed="rId11"/>
          <a:stretch>
            <a:fillRect/>
          </a:stretch>
        </p:blipFill>
        <p:spPr>
          <a:xfrm>
            <a:off x="10689167" y="391863"/>
            <a:ext cx="1236677" cy="645546"/>
          </a:xfrm>
          <a:prstGeom prst="rect">
            <a:avLst/>
          </a:prstGeom>
          <a:ln w="12700">
            <a:miter lim="400000"/>
            <a:headEnd/>
            <a:tailEnd/>
          </a:ln>
        </p:spPr>
      </p:pic>
      <p:pic>
        <p:nvPicPr>
          <p:cNvPr id="3" name="Picture 9" descr="Picture 9"/>
          <p:cNvPicPr>
            <a:picLocks noChangeAspect="1"/>
          </p:cNvPicPr>
          <p:nvPr/>
        </p:nvPicPr>
        <p:blipFill>
          <a:blip r:embed="rId12"/>
          <a:stretch>
            <a:fillRect/>
          </a:stretch>
        </p:blipFill>
        <p:spPr>
          <a:xfrm>
            <a:off x="110185" y="5983935"/>
            <a:ext cx="1859441" cy="719391"/>
          </a:xfrm>
          <a:prstGeom prst="rect">
            <a:avLst/>
          </a:prstGeom>
          <a:ln w="12700">
            <a:miter lim="400000"/>
            <a:headEnd/>
            <a:tailEnd/>
          </a:ln>
        </p:spPr>
      </p:pic>
      <p:sp>
        <p:nvSpPr>
          <p:cNvPr id="4" name="Title Text"/>
          <p:cNvSpPr txBox="1"/>
          <p:nvPr>
            <p:ph type="title"/>
          </p:nvPr>
        </p:nvSpPr>
        <p:spPr>
          <a:xfrm>
            <a:off x="875851" y="437961"/>
            <a:ext cx="10515601" cy="486150"/>
          </a:xfrm>
          <a:prstGeom prst="rect">
            <a:avLst/>
          </a:prstGeom>
          <a:ln w="12700">
            <a:miter lim="400000"/>
          </a:ln>
        </p:spPr>
        <p:txBody>
          <a:bodyPr lIns="45719" rIns="45719">
            <a:normAutofit/>
          </a:bodyPr>
          <a:lstStyle/>
          <a:p>
            <a:r>
              <a:t>Title Text</a:t>
            </a:r>
          </a:p>
        </p:txBody>
      </p:sp>
      <p:sp>
        <p:nvSpPr>
          <p:cNvPr id="5" name="TextBox 8"/>
          <p:cNvSpPr txBox="1"/>
          <p:nvPr/>
        </p:nvSpPr>
        <p:spPr>
          <a:xfrm>
            <a:off x="4032870" y="6303257"/>
            <a:ext cx="4126260" cy="523241"/>
          </a:xfrm>
          <a:prstGeom prst="rect">
            <a:avLst/>
          </a:prstGeom>
          <a:ln w="12700">
            <a:miter lim="400000"/>
          </a:ln>
        </p:spPr>
        <p:txBody>
          <a:bodyPr lIns="45719" rIns="45719">
            <a:spAutoFit/>
          </a:bodyPr>
          <a:lstStyle>
            <a:lvl1pPr defTabSz="457200">
              <a:spcBef>
                <a:spcPts val="1200"/>
              </a:spcBef>
              <a:defRPr sz="1200">
                <a:latin typeface="Times Roman"/>
                <a:ea typeface="Times Roman"/>
                <a:cs typeface="Times Roman"/>
                <a:sym typeface="Times Roman"/>
              </a:defRPr>
            </a:lvl1pPr>
          </a:lstStyle>
          <a:p>
            <a:r>
              <a:t>葛兰素史克（GSK）提供了无限制的教育资助，以支持本案例研究的开发，但未参与其内容的制定。</a:t>
            </a:r>
          </a:p>
        </p:txBody>
      </p:sp>
      <p:sp>
        <p:nvSpPr>
          <p:cNvPr id="6" name="Body Level One…"/>
          <p:cNvSpPr txBox="1"/>
          <p:nvPr>
            <p:ph type="body" idx="1"/>
          </p:nvPr>
        </p:nvSpPr>
        <p:spPr>
          <a:xfrm>
            <a:off x="609600" y="1600200"/>
            <a:ext cx="10972800" cy="5257800"/>
          </a:xfrm>
          <a:prstGeom prst="rect">
            <a:avLst/>
          </a:prstGeom>
          <a:ln w="12700">
            <a:miter lim="400000"/>
          </a:ln>
        </p:spPr>
        <p:txBody>
          <a:bodyPr lIns="45719" rIns="45719"/>
          <a:lstStyle/>
          <a:p>
            <a:r>
              <a:t>Body Level One</a:t>
            </a:r>
          </a:p>
          <a:p>
            <a:pPr lvl="1"/>
            <a:r>
              <a:t>Body Level Two</a:t>
            </a:r>
          </a:p>
          <a:p>
            <a:pPr lvl="2"/>
            <a:r>
              <a:t>Body Level Three</a:t>
            </a:r>
          </a:p>
          <a:p>
            <a:pPr lvl="3"/>
            <a:r>
              <a:t>Body Level Four</a:t>
            </a:r>
          </a:p>
          <a:p>
            <a:pPr lvl="4"/>
            <a:r>
              <a:t>Body Level Five</a:t>
            </a:r>
          </a:p>
        </p:txBody>
      </p:sp>
      <p:sp>
        <p:nvSpPr>
          <p:cNvPr id="7" name="Slide Number"/>
          <p:cNvSpPr txBox="1"/>
          <p:nvPr>
            <p:ph type="sldNum" sz="quarter" idx="2"/>
          </p:nvPr>
        </p:nvSpPr>
        <p:spPr>
          <a:xfrm>
            <a:off x="5892800" y="6172200"/>
            <a:ext cx="2844800" cy="368301"/>
          </a:xfrm>
          <a:prstGeom prst="rect">
            <a:avLst/>
          </a:prstGeom>
          <a:ln w="12700">
            <a:miter lim="400000"/>
          </a:ln>
        </p:spPr>
        <p:txBody>
          <a:bodyPr wrap="none" lIns="45719" rIns="45719" anchor="ctr">
            <a:spAutoFit/>
          </a:bodyPr>
          <a:lstStyle>
            <a:lvl1pPr algn="r">
              <a:defRPr sz="1200"/>
            </a:lvl1pPr>
          </a:lstStyle>
          <a:p>
            <a:fld id="{86CB4B4D-7CA3-9044-876B-883B54F8677D}" type="slidenum">
              <a:rPr/>
            </a:fld>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Lst>
  <p:transition spd="med"/>
  <p:txStyles>
    <p:titleStyle>
      <a:lvl1pPr marL="0" marR="0" indent="0" algn="l" defTabSz="914400" rtl="0" latinLnBrk="0">
        <a:lnSpc>
          <a:spcPct val="90000"/>
        </a:lnSpc>
        <a:spcBef>
          <a:spcPts val="0"/>
        </a:spcBef>
        <a:spcAft>
          <a:spcPts val="0"/>
        </a:spcAft>
        <a:buClrTx/>
        <a:buSzTx/>
        <a:buFontTx/>
        <a:buNone/>
        <a:defRPr sz="3200" b="1" i="0" u="none" strike="noStrike" cap="none" spc="0" baseline="0">
          <a:solidFill>
            <a:srgbClr val="31B44B"/>
          </a:solidFill>
          <a:uFillTx/>
          <a:latin typeface="Arial" panose="020B0604020202090204"/>
          <a:ea typeface="Arial" panose="020B0604020202090204"/>
          <a:cs typeface="Arial" panose="020B0604020202090204"/>
          <a:sym typeface="Arial" panose="020B0604020202090204"/>
        </a:defRPr>
      </a:lvl1pPr>
      <a:lvl2pPr marL="0" marR="0" indent="0" algn="l" defTabSz="914400" rtl="0" latinLnBrk="0">
        <a:lnSpc>
          <a:spcPct val="90000"/>
        </a:lnSpc>
        <a:spcBef>
          <a:spcPts val="0"/>
        </a:spcBef>
        <a:spcAft>
          <a:spcPts val="0"/>
        </a:spcAft>
        <a:buClrTx/>
        <a:buSzTx/>
        <a:buFontTx/>
        <a:buNone/>
        <a:defRPr sz="3200" b="1" i="0" u="none" strike="noStrike" cap="none" spc="0" baseline="0">
          <a:solidFill>
            <a:srgbClr val="31B44B"/>
          </a:solidFill>
          <a:uFillTx/>
          <a:latin typeface="Arial" panose="020B0604020202090204"/>
          <a:ea typeface="Arial" panose="020B0604020202090204"/>
          <a:cs typeface="Arial" panose="020B0604020202090204"/>
          <a:sym typeface="Arial" panose="020B0604020202090204"/>
        </a:defRPr>
      </a:lvl2pPr>
      <a:lvl3pPr marL="0" marR="0" indent="0" algn="l" defTabSz="914400" rtl="0" latinLnBrk="0">
        <a:lnSpc>
          <a:spcPct val="90000"/>
        </a:lnSpc>
        <a:spcBef>
          <a:spcPts val="0"/>
        </a:spcBef>
        <a:spcAft>
          <a:spcPts val="0"/>
        </a:spcAft>
        <a:buClrTx/>
        <a:buSzTx/>
        <a:buFontTx/>
        <a:buNone/>
        <a:defRPr sz="3200" b="1" i="0" u="none" strike="noStrike" cap="none" spc="0" baseline="0">
          <a:solidFill>
            <a:srgbClr val="31B44B"/>
          </a:solidFill>
          <a:uFillTx/>
          <a:latin typeface="Arial" panose="020B0604020202090204"/>
          <a:ea typeface="Arial" panose="020B0604020202090204"/>
          <a:cs typeface="Arial" panose="020B0604020202090204"/>
          <a:sym typeface="Arial" panose="020B0604020202090204"/>
        </a:defRPr>
      </a:lvl3pPr>
      <a:lvl4pPr marL="0" marR="0" indent="0" algn="l" defTabSz="914400" rtl="0" latinLnBrk="0">
        <a:lnSpc>
          <a:spcPct val="90000"/>
        </a:lnSpc>
        <a:spcBef>
          <a:spcPts val="0"/>
        </a:spcBef>
        <a:spcAft>
          <a:spcPts val="0"/>
        </a:spcAft>
        <a:buClrTx/>
        <a:buSzTx/>
        <a:buFontTx/>
        <a:buNone/>
        <a:defRPr sz="3200" b="1" i="0" u="none" strike="noStrike" cap="none" spc="0" baseline="0">
          <a:solidFill>
            <a:srgbClr val="31B44B"/>
          </a:solidFill>
          <a:uFillTx/>
          <a:latin typeface="Arial" panose="020B0604020202090204"/>
          <a:ea typeface="Arial" panose="020B0604020202090204"/>
          <a:cs typeface="Arial" panose="020B0604020202090204"/>
          <a:sym typeface="Arial" panose="020B0604020202090204"/>
        </a:defRPr>
      </a:lvl4pPr>
      <a:lvl5pPr marL="0" marR="0" indent="0" algn="l" defTabSz="914400" rtl="0" latinLnBrk="0">
        <a:lnSpc>
          <a:spcPct val="90000"/>
        </a:lnSpc>
        <a:spcBef>
          <a:spcPts val="0"/>
        </a:spcBef>
        <a:spcAft>
          <a:spcPts val="0"/>
        </a:spcAft>
        <a:buClrTx/>
        <a:buSzTx/>
        <a:buFontTx/>
        <a:buNone/>
        <a:defRPr sz="3200" b="1" i="0" u="none" strike="noStrike" cap="none" spc="0" baseline="0">
          <a:solidFill>
            <a:srgbClr val="31B44B"/>
          </a:solidFill>
          <a:uFillTx/>
          <a:latin typeface="Arial" panose="020B0604020202090204"/>
          <a:ea typeface="Arial" panose="020B0604020202090204"/>
          <a:cs typeface="Arial" panose="020B0604020202090204"/>
          <a:sym typeface="Arial" panose="020B0604020202090204"/>
        </a:defRPr>
      </a:lvl5pPr>
      <a:lvl6pPr marL="0" marR="0" indent="0" algn="l" defTabSz="914400" rtl="0" latinLnBrk="0">
        <a:lnSpc>
          <a:spcPct val="90000"/>
        </a:lnSpc>
        <a:spcBef>
          <a:spcPts val="0"/>
        </a:spcBef>
        <a:spcAft>
          <a:spcPts val="0"/>
        </a:spcAft>
        <a:buClrTx/>
        <a:buSzTx/>
        <a:buFontTx/>
        <a:buNone/>
        <a:defRPr sz="3200" b="1" i="0" u="none" strike="noStrike" cap="none" spc="0" baseline="0">
          <a:solidFill>
            <a:srgbClr val="31B44B"/>
          </a:solidFill>
          <a:uFillTx/>
          <a:latin typeface="Arial" panose="020B0604020202090204"/>
          <a:ea typeface="Arial" panose="020B0604020202090204"/>
          <a:cs typeface="Arial" panose="020B0604020202090204"/>
          <a:sym typeface="Arial" panose="020B0604020202090204"/>
        </a:defRPr>
      </a:lvl6pPr>
      <a:lvl7pPr marL="0" marR="0" indent="0" algn="l" defTabSz="914400" rtl="0" latinLnBrk="0">
        <a:lnSpc>
          <a:spcPct val="90000"/>
        </a:lnSpc>
        <a:spcBef>
          <a:spcPts val="0"/>
        </a:spcBef>
        <a:spcAft>
          <a:spcPts val="0"/>
        </a:spcAft>
        <a:buClrTx/>
        <a:buSzTx/>
        <a:buFontTx/>
        <a:buNone/>
        <a:defRPr sz="3200" b="1" i="0" u="none" strike="noStrike" cap="none" spc="0" baseline="0">
          <a:solidFill>
            <a:srgbClr val="31B44B"/>
          </a:solidFill>
          <a:uFillTx/>
          <a:latin typeface="Arial" panose="020B0604020202090204"/>
          <a:ea typeface="Arial" panose="020B0604020202090204"/>
          <a:cs typeface="Arial" panose="020B0604020202090204"/>
          <a:sym typeface="Arial" panose="020B0604020202090204"/>
        </a:defRPr>
      </a:lvl7pPr>
      <a:lvl8pPr marL="0" marR="0" indent="0" algn="l" defTabSz="914400" rtl="0" latinLnBrk="0">
        <a:lnSpc>
          <a:spcPct val="90000"/>
        </a:lnSpc>
        <a:spcBef>
          <a:spcPts val="0"/>
        </a:spcBef>
        <a:spcAft>
          <a:spcPts val="0"/>
        </a:spcAft>
        <a:buClrTx/>
        <a:buSzTx/>
        <a:buFontTx/>
        <a:buNone/>
        <a:defRPr sz="3200" b="1" i="0" u="none" strike="noStrike" cap="none" spc="0" baseline="0">
          <a:solidFill>
            <a:srgbClr val="31B44B"/>
          </a:solidFill>
          <a:uFillTx/>
          <a:latin typeface="Arial" panose="020B0604020202090204"/>
          <a:ea typeface="Arial" panose="020B0604020202090204"/>
          <a:cs typeface="Arial" panose="020B0604020202090204"/>
          <a:sym typeface="Arial" panose="020B0604020202090204"/>
        </a:defRPr>
      </a:lvl8pPr>
      <a:lvl9pPr marL="0" marR="0" indent="0" algn="l" defTabSz="914400" rtl="0" latinLnBrk="0">
        <a:lnSpc>
          <a:spcPct val="90000"/>
        </a:lnSpc>
        <a:spcBef>
          <a:spcPts val="0"/>
        </a:spcBef>
        <a:spcAft>
          <a:spcPts val="0"/>
        </a:spcAft>
        <a:buClrTx/>
        <a:buSzTx/>
        <a:buFontTx/>
        <a:buNone/>
        <a:defRPr sz="3200" b="1" i="0" u="none" strike="noStrike" cap="none" spc="0" baseline="0">
          <a:solidFill>
            <a:srgbClr val="31B44B"/>
          </a:solidFill>
          <a:uFillTx/>
          <a:latin typeface="Arial" panose="020B0604020202090204"/>
          <a:ea typeface="Arial" panose="020B0604020202090204"/>
          <a:cs typeface="Arial" panose="020B0604020202090204"/>
          <a:sym typeface="Arial" panose="020B0604020202090204"/>
        </a:defRPr>
      </a:lvl9pPr>
    </p:titleStyle>
    <p:bodyStyle>
      <a:lvl1pPr marL="228600" marR="0" indent="-228600" algn="l" defTabSz="914400" rtl="0" latinLnBrk="0">
        <a:lnSpc>
          <a:spcPct val="90000"/>
        </a:lnSpc>
        <a:spcBef>
          <a:spcPts val="1000"/>
        </a:spcBef>
        <a:spcAft>
          <a:spcPts val="0"/>
        </a:spcAft>
        <a:buClrTx/>
        <a:buSzPct val="100000"/>
        <a:buFont typeface="Arial" panose="020B0604020202090204"/>
        <a:buChar char="•"/>
        <a:defRPr sz="2800" b="0" i="0" u="none" strike="noStrike" cap="none" spc="0" baseline="0">
          <a:solidFill>
            <a:srgbClr val="000000"/>
          </a:solidFill>
          <a:uFillTx/>
          <a:latin typeface="+mn-lt"/>
          <a:ea typeface="+mn-ea"/>
          <a:cs typeface="+mn-cs"/>
          <a:sym typeface="Calibri"/>
        </a:defRPr>
      </a:lvl1pPr>
      <a:lvl2pPr marL="723900" marR="0" indent="-266700" algn="l" defTabSz="914400" rtl="0" latinLnBrk="0">
        <a:lnSpc>
          <a:spcPct val="90000"/>
        </a:lnSpc>
        <a:spcBef>
          <a:spcPts val="1000"/>
        </a:spcBef>
        <a:spcAft>
          <a:spcPts val="0"/>
        </a:spcAft>
        <a:buClrTx/>
        <a:buSzPct val="100000"/>
        <a:buFont typeface="Arial" panose="020B0604020202090204"/>
        <a:buChar char="•"/>
        <a:defRPr sz="2800" b="0" i="0" u="none" strike="noStrike" cap="none" spc="0" baseline="0">
          <a:solidFill>
            <a:srgbClr val="000000"/>
          </a:solidFill>
          <a:uFillTx/>
          <a:latin typeface="+mn-lt"/>
          <a:ea typeface="+mn-ea"/>
          <a:cs typeface="+mn-cs"/>
          <a:sym typeface="Calibri"/>
        </a:defRPr>
      </a:lvl2pPr>
      <a:lvl3pPr marL="1234440" marR="0" indent="-320040" algn="l" defTabSz="914400" rtl="0" latinLnBrk="0">
        <a:lnSpc>
          <a:spcPct val="90000"/>
        </a:lnSpc>
        <a:spcBef>
          <a:spcPts val="1000"/>
        </a:spcBef>
        <a:spcAft>
          <a:spcPts val="0"/>
        </a:spcAft>
        <a:buClrTx/>
        <a:buSzPct val="100000"/>
        <a:buFont typeface="Arial" panose="020B0604020202090204"/>
        <a:buChar char="•"/>
        <a:defRPr sz="2800" b="0" i="0" u="none" strike="noStrike" cap="none" spc="0" baseline="0">
          <a:solidFill>
            <a:srgbClr val="000000"/>
          </a:solidFill>
          <a:uFillTx/>
          <a:latin typeface="+mn-lt"/>
          <a:ea typeface="+mn-ea"/>
          <a:cs typeface="+mn-cs"/>
          <a:sym typeface="Calibri"/>
        </a:defRPr>
      </a:lvl3pPr>
      <a:lvl4pPr marL="1727200" marR="0" indent="-355600" algn="l" defTabSz="914400" rtl="0" latinLnBrk="0">
        <a:lnSpc>
          <a:spcPct val="90000"/>
        </a:lnSpc>
        <a:spcBef>
          <a:spcPts val="1000"/>
        </a:spcBef>
        <a:spcAft>
          <a:spcPts val="0"/>
        </a:spcAft>
        <a:buClrTx/>
        <a:buSzPct val="100000"/>
        <a:buFont typeface="Arial" panose="020B0604020202090204"/>
        <a:buChar char="•"/>
        <a:defRPr sz="2800" b="0" i="0" u="none" strike="noStrike" cap="none" spc="0" baseline="0">
          <a:solidFill>
            <a:srgbClr val="000000"/>
          </a:solidFill>
          <a:uFillTx/>
          <a:latin typeface="+mn-lt"/>
          <a:ea typeface="+mn-ea"/>
          <a:cs typeface="+mn-cs"/>
          <a:sym typeface="Calibri"/>
        </a:defRPr>
      </a:lvl4pPr>
      <a:lvl5pPr marL="2184400" marR="0" indent="-355600" algn="l" defTabSz="914400" rtl="0" latinLnBrk="0">
        <a:lnSpc>
          <a:spcPct val="90000"/>
        </a:lnSpc>
        <a:spcBef>
          <a:spcPts val="1000"/>
        </a:spcBef>
        <a:spcAft>
          <a:spcPts val="0"/>
        </a:spcAft>
        <a:buClrTx/>
        <a:buSzPct val="100000"/>
        <a:buFont typeface="Arial" panose="020B0604020202090204"/>
        <a:buChar char="•"/>
        <a:defRPr sz="2800" b="0" i="0" u="none" strike="noStrike" cap="none" spc="0" baseline="0">
          <a:solidFill>
            <a:srgbClr val="000000"/>
          </a:solidFill>
          <a:uFillTx/>
          <a:latin typeface="+mn-lt"/>
          <a:ea typeface="+mn-ea"/>
          <a:cs typeface="+mn-cs"/>
          <a:sym typeface="Calibri"/>
        </a:defRPr>
      </a:lvl5pPr>
      <a:lvl6pPr marL="2641600" marR="0" indent="-355600" algn="l" defTabSz="914400" rtl="0" latinLnBrk="0">
        <a:lnSpc>
          <a:spcPct val="90000"/>
        </a:lnSpc>
        <a:spcBef>
          <a:spcPts val="1000"/>
        </a:spcBef>
        <a:spcAft>
          <a:spcPts val="0"/>
        </a:spcAft>
        <a:buClrTx/>
        <a:buSzPct val="100000"/>
        <a:buFont typeface="Arial" panose="020B0604020202090204"/>
        <a:buChar char="•"/>
        <a:defRPr sz="2800" b="0" i="0" u="none" strike="noStrike" cap="none" spc="0" baseline="0">
          <a:solidFill>
            <a:srgbClr val="000000"/>
          </a:solidFill>
          <a:uFillTx/>
          <a:latin typeface="+mn-lt"/>
          <a:ea typeface="+mn-ea"/>
          <a:cs typeface="+mn-cs"/>
          <a:sym typeface="Calibri"/>
        </a:defRPr>
      </a:lvl6pPr>
      <a:lvl7pPr marL="3098800" marR="0" indent="-355600" algn="l" defTabSz="914400" rtl="0" latinLnBrk="0">
        <a:lnSpc>
          <a:spcPct val="90000"/>
        </a:lnSpc>
        <a:spcBef>
          <a:spcPts val="1000"/>
        </a:spcBef>
        <a:spcAft>
          <a:spcPts val="0"/>
        </a:spcAft>
        <a:buClrTx/>
        <a:buSzPct val="100000"/>
        <a:buFont typeface="Arial" panose="020B0604020202090204"/>
        <a:buChar char="•"/>
        <a:defRPr sz="2800" b="0" i="0" u="none" strike="noStrike" cap="none" spc="0" baseline="0">
          <a:solidFill>
            <a:srgbClr val="000000"/>
          </a:solidFill>
          <a:uFillTx/>
          <a:latin typeface="+mn-lt"/>
          <a:ea typeface="+mn-ea"/>
          <a:cs typeface="+mn-cs"/>
          <a:sym typeface="Calibri"/>
        </a:defRPr>
      </a:lvl7pPr>
      <a:lvl8pPr marL="3556000" marR="0" indent="-355600" algn="l" defTabSz="914400" rtl="0" latinLnBrk="0">
        <a:lnSpc>
          <a:spcPct val="90000"/>
        </a:lnSpc>
        <a:spcBef>
          <a:spcPts val="1000"/>
        </a:spcBef>
        <a:spcAft>
          <a:spcPts val="0"/>
        </a:spcAft>
        <a:buClrTx/>
        <a:buSzPct val="100000"/>
        <a:buFont typeface="Arial" panose="020B0604020202090204"/>
        <a:buChar char="•"/>
        <a:defRPr sz="2800" b="0" i="0" u="none" strike="noStrike" cap="none" spc="0" baseline="0">
          <a:solidFill>
            <a:srgbClr val="000000"/>
          </a:solidFill>
          <a:uFillTx/>
          <a:latin typeface="+mn-lt"/>
          <a:ea typeface="+mn-ea"/>
          <a:cs typeface="+mn-cs"/>
          <a:sym typeface="Calibri"/>
        </a:defRPr>
      </a:lvl8pPr>
      <a:lvl9pPr marL="4013200" marR="0" indent="-355600" algn="l" defTabSz="914400" rtl="0" latinLnBrk="0">
        <a:lnSpc>
          <a:spcPct val="90000"/>
        </a:lnSpc>
        <a:spcBef>
          <a:spcPts val="1000"/>
        </a:spcBef>
        <a:spcAft>
          <a:spcPts val="0"/>
        </a:spcAft>
        <a:buClrTx/>
        <a:buSzPct val="100000"/>
        <a:buFont typeface="Arial" panose="020B0604020202090204"/>
        <a:buChar char="•"/>
        <a:defRPr sz="2800" b="0" i="0" u="none" strike="noStrike" cap="none" spc="0" baseline="0">
          <a:solidFill>
            <a:srgbClr val="000000"/>
          </a:solidFill>
          <a:uFillTx/>
          <a:latin typeface="+mn-lt"/>
          <a:ea typeface="+mn-ea"/>
          <a:cs typeface="+mn-cs"/>
          <a:sym typeface="Calibri"/>
        </a:defRPr>
      </a:lvl9pPr>
    </p:bodyStyle>
    <p:otherStyle>
      <a:lvl1pPr marL="0" marR="0" indent="0" algn="r" defTabSz="914400" rtl="0" latinLnBrk="0">
        <a:lnSpc>
          <a:spcPct val="100000"/>
        </a:lnSpc>
        <a:spcBef>
          <a:spcPts val="0"/>
        </a:spcBef>
        <a:spcAft>
          <a:spcPts val="0"/>
        </a:spcAft>
        <a:buClrTx/>
        <a:buSzTx/>
        <a:buFontTx/>
        <a:buNone/>
        <a:defRPr sz="1200" b="0" i="0" u="none" strike="noStrike" cap="none" spc="0" baseline="0">
          <a:solidFill>
            <a:schemeClr val="tx1"/>
          </a:solidFill>
          <a:uFillTx/>
          <a:latin typeface="+mn-lt"/>
          <a:ea typeface="+mn-ea"/>
          <a:cs typeface="+mn-cs"/>
          <a:sym typeface="Calibri"/>
        </a:defRPr>
      </a:lvl1pPr>
      <a:lvl2pPr marL="0" marR="0" indent="457200" algn="r" defTabSz="914400" rtl="0" latinLnBrk="0">
        <a:lnSpc>
          <a:spcPct val="100000"/>
        </a:lnSpc>
        <a:spcBef>
          <a:spcPts val="0"/>
        </a:spcBef>
        <a:spcAft>
          <a:spcPts val="0"/>
        </a:spcAft>
        <a:buClrTx/>
        <a:buSzTx/>
        <a:buFontTx/>
        <a:buNone/>
        <a:defRPr sz="1200" b="0" i="0" u="none" strike="noStrike" cap="none" spc="0" baseline="0">
          <a:solidFill>
            <a:schemeClr val="tx1"/>
          </a:solidFill>
          <a:uFillTx/>
          <a:latin typeface="+mn-lt"/>
          <a:ea typeface="+mn-ea"/>
          <a:cs typeface="+mn-cs"/>
          <a:sym typeface="Calibri"/>
        </a:defRPr>
      </a:lvl2pPr>
      <a:lvl3pPr marL="0" marR="0" indent="914400" algn="r" defTabSz="914400" rtl="0" latinLnBrk="0">
        <a:lnSpc>
          <a:spcPct val="100000"/>
        </a:lnSpc>
        <a:spcBef>
          <a:spcPts val="0"/>
        </a:spcBef>
        <a:spcAft>
          <a:spcPts val="0"/>
        </a:spcAft>
        <a:buClrTx/>
        <a:buSzTx/>
        <a:buFontTx/>
        <a:buNone/>
        <a:defRPr sz="1200" b="0" i="0" u="none" strike="noStrike" cap="none" spc="0" baseline="0">
          <a:solidFill>
            <a:schemeClr val="tx1"/>
          </a:solidFill>
          <a:uFillTx/>
          <a:latin typeface="+mn-lt"/>
          <a:ea typeface="+mn-ea"/>
          <a:cs typeface="+mn-cs"/>
          <a:sym typeface="Calibri"/>
        </a:defRPr>
      </a:lvl3pPr>
      <a:lvl4pPr marL="0" marR="0" indent="1371600" algn="r" defTabSz="914400" rtl="0" latinLnBrk="0">
        <a:lnSpc>
          <a:spcPct val="100000"/>
        </a:lnSpc>
        <a:spcBef>
          <a:spcPts val="0"/>
        </a:spcBef>
        <a:spcAft>
          <a:spcPts val="0"/>
        </a:spcAft>
        <a:buClrTx/>
        <a:buSzTx/>
        <a:buFontTx/>
        <a:buNone/>
        <a:defRPr sz="1200" b="0" i="0" u="none" strike="noStrike" cap="none" spc="0" baseline="0">
          <a:solidFill>
            <a:schemeClr val="tx1"/>
          </a:solidFill>
          <a:uFillTx/>
          <a:latin typeface="+mn-lt"/>
          <a:ea typeface="+mn-ea"/>
          <a:cs typeface="+mn-cs"/>
          <a:sym typeface="Calibri"/>
        </a:defRPr>
      </a:lvl4pPr>
      <a:lvl5pPr marL="0" marR="0" indent="1828800" algn="r" defTabSz="914400" rtl="0" latinLnBrk="0">
        <a:lnSpc>
          <a:spcPct val="100000"/>
        </a:lnSpc>
        <a:spcBef>
          <a:spcPts val="0"/>
        </a:spcBef>
        <a:spcAft>
          <a:spcPts val="0"/>
        </a:spcAft>
        <a:buClrTx/>
        <a:buSzTx/>
        <a:buFontTx/>
        <a:buNone/>
        <a:defRPr sz="1200" b="0" i="0" u="none" strike="noStrike" cap="none" spc="0" baseline="0">
          <a:solidFill>
            <a:schemeClr val="tx1"/>
          </a:solidFill>
          <a:uFillTx/>
          <a:latin typeface="+mn-lt"/>
          <a:ea typeface="+mn-ea"/>
          <a:cs typeface="+mn-cs"/>
          <a:sym typeface="Calibri"/>
        </a:defRPr>
      </a:lvl5pPr>
      <a:lvl6pPr marL="0" marR="0" indent="2286000" algn="r" defTabSz="914400" rtl="0" latinLnBrk="0">
        <a:lnSpc>
          <a:spcPct val="100000"/>
        </a:lnSpc>
        <a:spcBef>
          <a:spcPts val="0"/>
        </a:spcBef>
        <a:spcAft>
          <a:spcPts val="0"/>
        </a:spcAft>
        <a:buClrTx/>
        <a:buSzTx/>
        <a:buFontTx/>
        <a:buNone/>
        <a:defRPr sz="1200" b="0" i="0" u="none" strike="noStrike" cap="none" spc="0" baseline="0">
          <a:solidFill>
            <a:schemeClr val="tx1"/>
          </a:solidFill>
          <a:uFillTx/>
          <a:latin typeface="+mn-lt"/>
          <a:ea typeface="+mn-ea"/>
          <a:cs typeface="+mn-cs"/>
          <a:sym typeface="Calibri"/>
        </a:defRPr>
      </a:lvl6pPr>
      <a:lvl7pPr marL="0" marR="0" indent="2743200" algn="r" defTabSz="914400" rtl="0" latinLnBrk="0">
        <a:lnSpc>
          <a:spcPct val="100000"/>
        </a:lnSpc>
        <a:spcBef>
          <a:spcPts val="0"/>
        </a:spcBef>
        <a:spcAft>
          <a:spcPts val="0"/>
        </a:spcAft>
        <a:buClrTx/>
        <a:buSzTx/>
        <a:buFontTx/>
        <a:buNone/>
        <a:defRPr sz="1200" b="0" i="0" u="none" strike="noStrike" cap="none" spc="0" baseline="0">
          <a:solidFill>
            <a:schemeClr val="tx1"/>
          </a:solidFill>
          <a:uFillTx/>
          <a:latin typeface="+mn-lt"/>
          <a:ea typeface="+mn-ea"/>
          <a:cs typeface="+mn-cs"/>
          <a:sym typeface="Calibri"/>
        </a:defRPr>
      </a:lvl7pPr>
      <a:lvl8pPr marL="0" marR="0" indent="3200400" algn="r" defTabSz="914400" rtl="0" latinLnBrk="0">
        <a:lnSpc>
          <a:spcPct val="100000"/>
        </a:lnSpc>
        <a:spcBef>
          <a:spcPts val="0"/>
        </a:spcBef>
        <a:spcAft>
          <a:spcPts val="0"/>
        </a:spcAft>
        <a:buClrTx/>
        <a:buSzTx/>
        <a:buFontTx/>
        <a:buNone/>
        <a:defRPr sz="1200" b="0" i="0" u="none" strike="noStrike" cap="none" spc="0" baseline="0">
          <a:solidFill>
            <a:schemeClr val="tx1"/>
          </a:solidFill>
          <a:uFillTx/>
          <a:latin typeface="+mn-lt"/>
          <a:ea typeface="+mn-ea"/>
          <a:cs typeface="+mn-cs"/>
          <a:sym typeface="Calibri"/>
        </a:defRPr>
      </a:lvl8pPr>
      <a:lvl9pPr marL="0" marR="0" indent="3657600" algn="r" defTabSz="914400" rtl="0" latinLnBrk="0">
        <a:lnSpc>
          <a:spcPct val="100000"/>
        </a:lnSpc>
        <a:spcBef>
          <a:spcPts val="0"/>
        </a:spcBef>
        <a:spcAft>
          <a:spcPts val="0"/>
        </a:spcAft>
        <a:buClrTx/>
        <a:buSzTx/>
        <a:buFontTx/>
        <a:buNone/>
        <a:defRPr sz="1200" b="0" i="0" u="none" strike="noStrike" cap="none" spc="0" baseline="0">
          <a:solidFill>
            <a:schemeClr val="tx1"/>
          </a:solidFill>
          <a:uFillTx/>
          <a:latin typeface="+mn-lt"/>
          <a:ea typeface="+mn-ea"/>
          <a:cs typeface="+mn-cs"/>
          <a:sym typeface="Calibri"/>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2.png"/><Relationship Id="rId1" Type="http://schemas.openxmlformats.org/officeDocument/2006/relationships/image" Target="../media/image3.png"/></Relationships>
</file>

<file path=ppt/slides/_rels/slide10.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10.png"/></Relationships>
</file>

<file path=ppt/slides/_rels/slide11.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10.png"/></Relationships>
</file>

<file path=ppt/slides/_rels/slide12.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image" Target="../media/image12.png"/><Relationship Id="rId1" Type="http://schemas.openxmlformats.org/officeDocument/2006/relationships/image" Target="../media/image10.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10.png"/></Relationships>
</file>

<file path=ppt/slides/_rels/slide15.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10.png"/></Relationships>
</file>

<file path=ppt/slides/_rels/slide16.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image" Target="../media/image13.GIF"/><Relationship Id="rId1" Type="http://schemas.openxmlformats.org/officeDocument/2006/relationships/image" Target="../media/image10.png"/></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4.png"/></Relationships>
</file>

<file path=ppt/slides/_rels/slide19.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image" Target="../media/image15.png"/><Relationship Id="rId1" Type="http://schemas.openxmlformats.org/officeDocument/2006/relationships/image" Target="../media/image10.png"/></Relationships>
</file>

<file path=ppt/slides/_rels/slide2.xml.rels><?xml version="1.0" encoding="UTF-8" standalone="yes"?>
<Relationships xmlns="http://schemas.openxmlformats.org/package/2006/relationships"><Relationship Id="rId5" Type="http://schemas.openxmlformats.org/officeDocument/2006/relationships/slideLayout" Target="../slideLayouts/slideLayout1.xml"/><Relationship Id="rId4" Type="http://schemas.openxmlformats.org/officeDocument/2006/relationships/image" Target="../media/image7.png"/><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image" Target="../media/image4.png"/></Relationships>
</file>

<file path=ppt/slides/_rels/slide20.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10.png"/></Relationships>
</file>

<file path=ppt/slides/_rels/slide21.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16.png"/></Relationships>
</file>

<file path=ppt/slides/_rels/slide22.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1.xml"/><Relationship Id="rId1" Type="http://schemas.openxmlformats.org/officeDocument/2006/relationships/image" Target="../media/image9.png"/></Relationships>
</file>

<file path=ppt/slides/_rels/slide3.xml.rels><?xml version="1.0" encoding="UTF-8" standalone="yes"?>
<Relationships xmlns="http://schemas.openxmlformats.org/package/2006/relationships"><Relationship Id="rId3" Type="http://schemas.openxmlformats.org/officeDocument/2006/relationships/slideLayout" Target="../slideLayouts/slideLayout10.xml"/><Relationship Id="rId2" Type="http://schemas.openxmlformats.org/officeDocument/2006/relationships/image" Target="../media/image8.png"/><Relationship Id="rId1" Type="http://schemas.openxmlformats.org/officeDocument/2006/relationships/image" Target="../media/image1.png"/></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xml"/><Relationship Id="rId1" Type="http://schemas.openxmlformats.org/officeDocument/2006/relationships/image" Target="../media/image9.pn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slideLayout" Target="../slideLayouts/slideLayout10.xml"/><Relationship Id="rId1" Type="http://schemas.openxmlformats.org/officeDocument/2006/relationships/image" Target="../media/image8.png"/></Relationships>
</file>

<file path=ppt/slides/_rels/slide7.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image" Target="../media/image11.jpeg"/><Relationship Id="rId1" Type="http://schemas.openxmlformats.org/officeDocument/2006/relationships/image" Target="../media/image10.png"/></Relationships>
</file>

<file path=ppt/slides/_rels/slide8.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10.png"/></Relationships>
</file>

<file path=ppt/slides/_rels/slide9.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1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5" name="Picture 4" descr="Picture 4"/>
          <p:cNvPicPr>
            <a:picLocks noChangeAspect="1"/>
          </p:cNvPicPr>
          <p:nvPr/>
        </p:nvPicPr>
        <p:blipFill>
          <a:blip r:embed="rId1"/>
          <a:stretch>
            <a:fillRect/>
          </a:stretch>
        </p:blipFill>
        <p:spPr>
          <a:xfrm>
            <a:off x="0" y="-11158"/>
            <a:ext cx="12240001" cy="6882210"/>
          </a:xfrm>
          <a:prstGeom prst="rect">
            <a:avLst/>
          </a:prstGeom>
          <a:ln w="12700">
            <a:miter lim="400000"/>
            <a:headEnd/>
            <a:tailEnd/>
          </a:ln>
        </p:spPr>
      </p:pic>
      <p:sp>
        <p:nvSpPr>
          <p:cNvPr id="106" name="TextBox 8"/>
          <p:cNvSpPr txBox="1"/>
          <p:nvPr/>
        </p:nvSpPr>
        <p:spPr>
          <a:xfrm>
            <a:off x="4032870" y="6303257"/>
            <a:ext cx="4126260" cy="523241"/>
          </a:xfrm>
          <a:prstGeom prst="rect">
            <a:avLst/>
          </a:prstGeom>
          <a:ln w="12700">
            <a:miter lim="400000"/>
          </a:ln>
        </p:spPr>
        <p:txBody>
          <a:bodyPr lIns="45719" rIns="45719">
            <a:spAutoFit/>
          </a:bodyPr>
          <a:lstStyle>
            <a:lvl1pPr defTabSz="457200">
              <a:spcBef>
                <a:spcPts val="1200"/>
              </a:spcBef>
              <a:defRPr sz="1200">
                <a:latin typeface="Times Roman"/>
                <a:ea typeface="Times Roman"/>
                <a:cs typeface="Times Roman"/>
                <a:sym typeface="Times Roman"/>
              </a:defRPr>
            </a:lvl1pPr>
          </a:lstStyle>
          <a:p>
            <a:r>
              <a:t>葛兰素史克（GSK）提供了无限制的教育资助，以支持本案例研究的开发，但未参与其内容的制定。</a:t>
            </a:r>
          </a:p>
        </p:txBody>
      </p:sp>
      <p:sp>
        <p:nvSpPr>
          <p:cNvPr id="107" name="TextBox 5"/>
          <p:cNvSpPr txBox="1"/>
          <p:nvPr/>
        </p:nvSpPr>
        <p:spPr>
          <a:xfrm>
            <a:off x="5540828" y="2098331"/>
            <a:ext cx="5882640" cy="2238337"/>
          </a:xfrm>
          <a:prstGeom prst="rect">
            <a:avLst/>
          </a:prstGeom>
          <a:ln w="12700">
            <a:miter lim="400000"/>
          </a:ln>
        </p:spPr>
        <p:txBody>
          <a:bodyPr lIns="45719" rIns="45719">
            <a:spAutoFit/>
          </a:bodyPr>
          <a:lstStyle/>
          <a:p>
            <a:pPr>
              <a:defRPr sz="3200" b="1">
                <a:solidFill>
                  <a:srgbClr val="385724"/>
                </a:solidFill>
                <a:latin typeface="Arial" panose="020B0604020202090204"/>
                <a:ea typeface="Arial" panose="020B0604020202090204"/>
                <a:cs typeface="Arial" panose="020B0604020202090204"/>
                <a:sym typeface="Arial" panose="020B0604020202090204"/>
              </a:defRPr>
            </a:pPr>
            <a:r>
              <a:t>难以控制的哮喘</a:t>
            </a:r>
          </a:p>
          <a:p>
            <a:pPr>
              <a:defRPr sz="3200" b="1">
                <a:solidFill>
                  <a:srgbClr val="385724"/>
                </a:solidFill>
                <a:latin typeface="Arial" panose="020B0604020202090204"/>
                <a:ea typeface="Arial" panose="020B0604020202090204"/>
                <a:cs typeface="Arial" panose="020B0604020202090204"/>
                <a:sym typeface="Arial" panose="020B0604020202090204"/>
              </a:defRPr>
            </a:pPr>
            <a:r>
              <a:t>桌面助手2</a:t>
            </a:r>
          </a:p>
          <a:p>
            <a:pPr>
              <a:defRPr sz="3200" b="1">
                <a:solidFill>
                  <a:srgbClr val="385724"/>
                </a:solidFill>
                <a:latin typeface="Arial" panose="020B0604020202090204"/>
                <a:ea typeface="Arial" panose="020B0604020202090204"/>
                <a:cs typeface="Arial" panose="020B0604020202090204"/>
                <a:sym typeface="Arial" panose="020B0604020202090204"/>
              </a:defRPr>
            </a:pPr>
            <a:r>
              <a:t>（生物制剂）</a:t>
            </a:r>
          </a:p>
          <a:p>
            <a:pPr>
              <a:defRPr sz="2400">
                <a:solidFill>
                  <a:srgbClr val="31B44B"/>
                </a:solidFill>
                <a:latin typeface="Arial" panose="020B0604020202090204"/>
                <a:ea typeface="Arial" panose="020B0604020202090204"/>
                <a:cs typeface="Arial" panose="020B0604020202090204"/>
                <a:sym typeface="Arial" panose="020B0604020202090204"/>
              </a:defRPr>
            </a:pPr>
            <a:r>
              <a:t>案例研究 2：伯纳黛特</a:t>
            </a:r>
          </a:p>
        </p:txBody>
      </p:sp>
      <p:sp>
        <p:nvSpPr>
          <p:cNvPr id="108" name="TextBox 9"/>
          <p:cNvSpPr txBox="1"/>
          <p:nvPr/>
        </p:nvSpPr>
        <p:spPr>
          <a:xfrm>
            <a:off x="5540828" y="4390337"/>
            <a:ext cx="5882640" cy="408941"/>
          </a:xfrm>
          <a:prstGeom prst="rect">
            <a:avLst/>
          </a:prstGeom>
          <a:ln w="12700">
            <a:miter lim="400000"/>
          </a:ln>
        </p:spPr>
        <p:txBody>
          <a:bodyPr lIns="45719" rIns="45719">
            <a:spAutoFit/>
          </a:bodyPr>
          <a:lstStyle>
            <a:lvl1pPr>
              <a:defRPr>
                <a:latin typeface="Arial" panose="020B0604020202090204"/>
                <a:ea typeface="Arial" panose="020B0604020202090204"/>
                <a:cs typeface="Arial" panose="020B0604020202090204"/>
                <a:sym typeface="Arial" panose="020B0604020202090204"/>
              </a:defRPr>
            </a:lvl1pPr>
          </a:lstStyle>
          <a:p>
            <a:r>
              <a:t>利安·希尼教授与加里·麦克唐纳</a:t>
            </a:r>
          </a:p>
        </p:txBody>
      </p:sp>
      <p:pic>
        <p:nvPicPr>
          <p:cNvPr id="109" name="Picture 1" descr="Picture 1"/>
          <p:cNvPicPr>
            <a:picLocks noChangeAspect="1"/>
          </p:cNvPicPr>
          <p:nvPr/>
        </p:nvPicPr>
        <p:blipFill>
          <a:blip r:embed="rId2"/>
          <a:stretch>
            <a:fillRect/>
          </a:stretch>
        </p:blipFill>
        <p:spPr>
          <a:xfrm>
            <a:off x="10189691" y="6055573"/>
            <a:ext cx="1859442" cy="719391"/>
          </a:xfrm>
          <a:prstGeom prst="rect">
            <a:avLst/>
          </a:prstGeom>
          <a:ln w="12700">
            <a:miter lim="400000"/>
            <a:headEnd/>
            <a:tailEnd/>
          </a:ln>
        </p:spPr>
      </p:pic>
    </p:spTree>
  </p:cSld>
  <p:clrMapOvr>
    <a:masterClrMapping/>
  </p:clrMapOvr>
  <p:transition spd="med"/>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 name="Title 1"/>
          <p:cNvSpPr txBox="1"/>
          <p:nvPr>
            <p:ph type="title"/>
          </p:nvPr>
        </p:nvSpPr>
        <p:spPr>
          <a:xfrm>
            <a:off x="838200" y="325698"/>
            <a:ext cx="9163050" cy="777876"/>
          </a:xfrm>
          <a:prstGeom prst="rect">
            <a:avLst/>
          </a:prstGeom>
        </p:spPr>
        <p:txBody>
          <a:bodyPr/>
          <a:lstStyle/>
          <a:p>
            <a:r>
              <a:t>伯纳黛特 – 当前用药情况</a:t>
            </a:r>
          </a:p>
        </p:txBody>
      </p:sp>
      <p:sp>
        <p:nvSpPr>
          <p:cNvPr id="175" name="Content Placeholder 2"/>
          <p:cNvSpPr txBox="1"/>
          <p:nvPr/>
        </p:nvSpPr>
        <p:spPr>
          <a:xfrm>
            <a:off x="883919" y="1390650"/>
            <a:ext cx="10424161" cy="4270733"/>
          </a:xfrm>
          <a:prstGeom prst="rect">
            <a:avLst/>
          </a:prstGeom>
          <a:ln w="12700">
            <a:miter lim="400000"/>
          </a:ln>
        </p:spPr>
        <p:txBody>
          <a:bodyPr lIns="45719" rIns="45719">
            <a:spAutoFit/>
          </a:bodyPr>
          <a:lstStyle/>
          <a:p>
            <a:pPr marL="228600" indent="-228600">
              <a:lnSpc>
                <a:spcPct val="90000"/>
              </a:lnSpc>
              <a:spcBef>
                <a:spcPts val="600"/>
              </a:spcBef>
              <a:buSzPct val="100000"/>
              <a:buBlip>
                <a:blip r:embed="rId1"/>
              </a:buBlip>
              <a:defRPr sz="2800"/>
            </a:pPr>
            <a:r>
              <a:t>ICS（高剂量）/长效β受体激动剂吸入剂 每日两次</a:t>
            </a:r>
          </a:p>
          <a:p>
            <a:pPr marL="228600" indent="-228600">
              <a:lnSpc>
                <a:spcPct val="90000"/>
              </a:lnSpc>
              <a:spcBef>
                <a:spcPts val="600"/>
              </a:spcBef>
              <a:buSzPct val="100000"/>
              <a:buBlip>
                <a:blip r:embed="rId1"/>
              </a:buBlip>
              <a:defRPr sz="2800"/>
            </a:pPr>
            <a:r>
              <a:t>长效β受体激动剂吸入剂 每日一次</a:t>
            </a:r>
          </a:p>
          <a:p>
            <a:pPr marL="228600" indent="-228600">
              <a:lnSpc>
                <a:spcPct val="90000"/>
              </a:lnSpc>
              <a:spcBef>
                <a:spcPts val="600"/>
              </a:spcBef>
              <a:buSzPct val="100000"/>
              <a:buBlip>
                <a:blip r:embed="rId1"/>
              </a:buBlip>
              <a:defRPr sz="2800"/>
            </a:pPr>
            <a:r>
              <a:t>局部皮质类固醇鼻喷雾剂 每日一次</a:t>
            </a:r>
          </a:p>
          <a:p>
            <a:pPr marL="228600" indent="-228600">
              <a:lnSpc>
                <a:spcPct val="90000"/>
              </a:lnSpc>
              <a:spcBef>
                <a:spcPts val="600"/>
              </a:spcBef>
              <a:buSzPct val="100000"/>
              <a:buBlip>
                <a:blip r:embed="rId1"/>
              </a:buBlip>
              <a:defRPr sz="2800"/>
            </a:pPr>
            <a:r>
              <a:t>短效β受体激动剂吸入剂 按需使用</a:t>
            </a:r>
          </a:p>
          <a:p>
            <a:pPr marL="228600" indent="-228600">
              <a:lnSpc>
                <a:spcPct val="90000"/>
              </a:lnSpc>
              <a:spcBef>
                <a:spcPts val="600"/>
              </a:spcBef>
              <a:buSzPct val="100000"/>
              <a:buBlip>
                <a:blip r:embed="rId1"/>
              </a:buBlip>
              <a:defRPr sz="2800"/>
            </a:pPr>
            <a:r>
              <a:t>LTRA 每日一次</a:t>
            </a:r>
          </a:p>
          <a:p>
            <a:pPr marL="228600" indent="-228600">
              <a:lnSpc>
                <a:spcPct val="90000"/>
              </a:lnSpc>
              <a:spcBef>
                <a:spcPts val="600"/>
              </a:spcBef>
              <a:buSzPct val="100000"/>
              <a:buBlip>
                <a:blip r:embed="rId1"/>
              </a:buBlip>
              <a:defRPr sz="2800"/>
            </a:pPr>
            <a:r>
              <a:t>缓释茶碱 每日两次</a:t>
            </a:r>
          </a:p>
          <a:p>
            <a:pPr marL="228600" indent="-228600">
              <a:lnSpc>
                <a:spcPct val="90000"/>
              </a:lnSpc>
              <a:spcBef>
                <a:spcPts val="600"/>
              </a:spcBef>
              <a:buSzPct val="100000"/>
              <a:buBlip>
                <a:blip r:embed="rId1"/>
              </a:buBlip>
              <a:defRPr sz="2800"/>
            </a:pPr>
            <a:r>
              <a:t>口服泼尼松龙 7.5 毫克 每日一次</a:t>
            </a:r>
          </a:p>
        </p:txBody>
      </p:sp>
    </p:spTree>
  </p:cSld>
  <p:clrMapOvr>
    <a:masterClrMapping/>
  </p:clrMapOvr>
  <p:transition spd="med"/>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7" name="Title 1"/>
          <p:cNvSpPr txBox="1"/>
          <p:nvPr>
            <p:ph type="title"/>
          </p:nvPr>
        </p:nvSpPr>
        <p:spPr>
          <a:xfrm>
            <a:off x="838200" y="325698"/>
            <a:ext cx="9163050" cy="777876"/>
          </a:xfrm>
          <a:prstGeom prst="rect">
            <a:avLst/>
          </a:prstGeom>
        </p:spPr>
        <p:txBody>
          <a:bodyPr/>
          <a:lstStyle/>
          <a:p>
            <a:r>
              <a:t>临床检查 / 检查</a:t>
            </a:r>
          </a:p>
        </p:txBody>
      </p:sp>
      <p:sp>
        <p:nvSpPr>
          <p:cNvPr id="178" name="Content Placeholder 2"/>
          <p:cNvSpPr txBox="1"/>
          <p:nvPr>
            <p:ph type="body" idx="4294967295"/>
          </p:nvPr>
        </p:nvSpPr>
        <p:spPr>
          <a:xfrm>
            <a:off x="838200" y="1390650"/>
            <a:ext cx="10515600" cy="4786313"/>
          </a:xfrm>
          <a:prstGeom prst="rect">
            <a:avLst/>
          </a:prstGeom>
        </p:spPr>
        <p:txBody>
          <a:bodyPr>
            <a:normAutofit/>
          </a:bodyPr>
          <a:lstStyle/>
          <a:p>
            <a:pPr>
              <a:buBlip>
                <a:blip r:embed="rId1"/>
              </a:buBlip>
            </a:pPr>
            <a:r>
              <a:t>体重 = 90 公斤；身高 154 厘米 - 体质指数 （BMI） = 38</a:t>
            </a:r>
          </a:p>
          <a:p>
            <a:pPr>
              <a:buBlip>
                <a:blip r:embed="rId1"/>
              </a:buBlip>
            </a:pPr>
            <a:r>
              <a:t>ACQ-6 = 3.8，ACT = 12</a:t>
            </a:r>
          </a:p>
          <a:p>
            <a:pPr>
              <a:buBlip>
                <a:blip r:embed="rId1"/>
              </a:buBlip>
            </a:pPr>
            <a:r>
              <a:t>呼出气中一氧化氮 （FeNO） = 52 ppb</a:t>
            </a:r>
          </a:p>
          <a:p>
            <a:pPr>
              <a:buBlip>
                <a:blip r:embed="rId1"/>
              </a:buBlip>
            </a:pPr>
            <a:r>
              <a:t>肺功能检查：FEV1 1.65 升,62%</a:t>
            </a:r>
          </a:p>
          <a:p>
            <a:pPr>
              <a:buBlip>
                <a:blip r:embed="rId1"/>
              </a:buBlip>
            </a:pPr>
            <a:r>
              <a:t>吸入器使用技巧已检查，仅需少量微调</a:t>
            </a:r>
          </a:p>
          <a:p>
            <a:pPr>
              <a:buBlip>
                <a:blip r:embed="rId1"/>
              </a:buBlip>
            </a:pPr>
            <a:r>
              <a:t>目前有症状</a:t>
            </a:r>
          </a:p>
        </p:txBody>
      </p:sp>
    </p:spTree>
  </p:cSld>
  <p:clrMapOvr>
    <a:masterClrMapping/>
  </p:clrMapOvr>
  <p:transition spd="med"/>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0" name="Title 1"/>
          <p:cNvSpPr txBox="1"/>
          <p:nvPr>
            <p:ph type="title"/>
          </p:nvPr>
        </p:nvSpPr>
        <p:spPr>
          <a:xfrm>
            <a:off x="838200" y="325698"/>
            <a:ext cx="9163050" cy="777876"/>
          </a:xfrm>
          <a:prstGeom prst="rect">
            <a:avLst/>
          </a:prstGeom>
        </p:spPr>
        <p:txBody>
          <a:bodyPr/>
          <a:lstStyle/>
          <a:p>
            <a:r>
              <a:t>诊断</a:t>
            </a:r>
          </a:p>
        </p:txBody>
      </p:sp>
      <p:sp>
        <p:nvSpPr>
          <p:cNvPr id="181" name="Content Placeholder 2"/>
          <p:cNvSpPr txBox="1"/>
          <p:nvPr>
            <p:ph type="body" idx="4294967295"/>
          </p:nvPr>
        </p:nvSpPr>
        <p:spPr>
          <a:xfrm>
            <a:off x="838200" y="1390650"/>
            <a:ext cx="10119691" cy="4220938"/>
          </a:xfrm>
          <a:prstGeom prst="rect">
            <a:avLst/>
          </a:prstGeom>
        </p:spPr>
        <p:txBody>
          <a:bodyPr>
            <a:normAutofit/>
          </a:bodyPr>
          <a:lstStyle/>
          <a:p>
            <a:pPr marL="203200" indent="-203200" defTabSz="814070">
              <a:spcBef>
                <a:spcPts val="800"/>
              </a:spcBef>
              <a:buBlip>
                <a:blip r:embed="rId1"/>
              </a:buBlip>
              <a:defRPr sz="2490"/>
            </a:pPr>
            <a:r>
              <a:t>白天哮喘症状，每周超过两次</a:t>
            </a:r>
          </a:p>
          <a:p>
            <a:pPr marL="203200" indent="-203200" defTabSz="814070">
              <a:spcBef>
                <a:spcPts val="800"/>
              </a:spcBef>
              <a:buBlip>
                <a:blip r:embed="rId1"/>
              </a:buBlip>
              <a:defRPr sz="2490"/>
            </a:pPr>
            <a:r>
              <a:t>因哮喘相关症状导致的夜间醒来</a:t>
            </a:r>
          </a:p>
          <a:p>
            <a:pPr marL="203200" indent="-203200" defTabSz="814070">
              <a:spcBef>
                <a:spcPts val="800"/>
              </a:spcBef>
              <a:buBlip>
                <a:blip r:embed="rId1"/>
              </a:buBlip>
              <a:defRPr sz="2490"/>
            </a:pPr>
            <a:r>
              <a:t>每年需要使用急救皮质类固醇（OCS）的哮喘发作超过两次</a:t>
            </a:r>
          </a:p>
          <a:p>
            <a:pPr marL="203200" indent="-203200" defTabSz="814070">
              <a:spcBef>
                <a:spcPts val="800"/>
              </a:spcBef>
              <a:buBlip>
                <a:blip r:embed="rId1"/>
              </a:buBlip>
              <a:defRPr sz="2490"/>
            </a:pPr>
            <a:r>
              <a:t>频繁使用短效β受体激动剂（SABA）（每年≥3罐或每周≥3次）</a:t>
            </a:r>
          </a:p>
          <a:p>
            <a:pPr marL="203200" indent="-203200" defTabSz="814070">
              <a:spcBef>
                <a:spcPts val="800"/>
              </a:spcBef>
              <a:buBlip>
                <a:blip r:embed="rId1"/>
              </a:buBlip>
              <a:defRPr sz="2490"/>
            </a:pPr>
            <a:r>
              <a:t>尽管使用高剂量吸入性皮质类固醇（ICS），常与长效β受体激动剂（LABA）或长效抗胆碱能药物（LAMA）联合使用，或使用OCS，但哮喘控制不良</a:t>
            </a:r>
          </a:p>
          <a:p>
            <a:pPr marL="203200" indent="-203200" defTabSz="814070">
              <a:spcBef>
                <a:spcPts val="800"/>
              </a:spcBef>
              <a:buBlip>
                <a:blip r:embed="rId1"/>
              </a:buBlip>
              <a:defRPr sz="2490"/>
            </a:pPr>
            <a:r>
              <a:t>频繁的初级保健非工作时间就诊（每月一次或多次）</a:t>
            </a:r>
          </a:p>
        </p:txBody>
      </p:sp>
      <p:sp>
        <p:nvSpPr>
          <p:cNvPr id="182" name="TextBox 4"/>
          <p:cNvSpPr txBox="1"/>
          <p:nvPr/>
        </p:nvSpPr>
        <p:spPr>
          <a:xfrm>
            <a:off x="7682047" y="5611586"/>
            <a:ext cx="4388033" cy="523589"/>
          </a:xfrm>
          <a:prstGeom prst="rect">
            <a:avLst/>
          </a:prstGeom>
          <a:ln w="12700">
            <a:miter lim="400000"/>
          </a:ln>
        </p:spPr>
        <p:txBody>
          <a:bodyPr lIns="45719" rIns="45719">
            <a:spAutoFit/>
          </a:bodyPr>
          <a:lstStyle/>
          <a:p>
            <a:pPr algn="r">
              <a:defRPr sz="1200"/>
            </a:pPr>
            <a:r>
              <a:t>Venkatesan P. 2023 GINA report for asthma. Lancet Respir Med.</a:t>
            </a:r>
          </a:p>
          <a:p>
            <a:pPr algn="r">
              <a:defRPr sz="1200"/>
            </a:pPr>
            <a:r>
              <a:t>2023 Jul;11(7):589. doi: 10.1016/S2213-2600(23)00230-8</a:t>
            </a:r>
            <a:r>
              <a:rPr sz="1800"/>
              <a:t>.</a:t>
            </a:r>
            <a:endParaRPr sz="1800"/>
          </a:p>
        </p:txBody>
      </p:sp>
      <p:pic>
        <p:nvPicPr>
          <p:cNvPr id="183" name="Picture 6" descr="Picture 6"/>
          <p:cNvPicPr>
            <a:picLocks noChangeAspect="1"/>
          </p:cNvPicPr>
          <p:nvPr/>
        </p:nvPicPr>
        <p:blipFill>
          <a:blip r:embed="rId2"/>
          <a:stretch>
            <a:fillRect/>
          </a:stretch>
        </p:blipFill>
        <p:spPr>
          <a:xfrm>
            <a:off x="11307505" y="1390650"/>
            <a:ext cx="407896" cy="407896"/>
          </a:xfrm>
          <a:prstGeom prst="rect">
            <a:avLst/>
          </a:prstGeom>
          <a:ln w="12700">
            <a:miter lim="400000"/>
            <a:headEnd/>
            <a:tailEnd/>
          </a:ln>
        </p:spPr>
      </p:pic>
      <p:pic>
        <p:nvPicPr>
          <p:cNvPr id="184" name="Picture 12" descr="Picture 12"/>
          <p:cNvPicPr>
            <a:picLocks noChangeAspect="1"/>
          </p:cNvPicPr>
          <p:nvPr/>
        </p:nvPicPr>
        <p:blipFill>
          <a:blip r:embed="rId2"/>
          <a:stretch>
            <a:fillRect/>
          </a:stretch>
        </p:blipFill>
        <p:spPr>
          <a:xfrm>
            <a:off x="11307505" y="1949917"/>
            <a:ext cx="407896" cy="407896"/>
          </a:xfrm>
          <a:prstGeom prst="rect">
            <a:avLst/>
          </a:prstGeom>
          <a:ln w="12700">
            <a:miter lim="400000"/>
            <a:headEnd/>
            <a:tailEnd/>
          </a:ln>
        </p:spPr>
      </p:pic>
      <p:pic>
        <p:nvPicPr>
          <p:cNvPr id="185" name="Picture 13" descr="Picture 13"/>
          <p:cNvPicPr>
            <a:picLocks noChangeAspect="1"/>
          </p:cNvPicPr>
          <p:nvPr/>
        </p:nvPicPr>
        <p:blipFill>
          <a:blip r:embed="rId2"/>
          <a:stretch>
            <a:fillRect/>
          </a:stretch>
        </p:blipFill>
        <p:spPr>
          <a:xfrm>
            <a:off x="11323795" y="2470037"/>
            <a:ext cx="407896" cy="407896"/>
          </a:xfrm>
          <a:prstGeom prst="rect">
            <a:avLst/>
          </a:prstGeom>
          <a:ln w="12700">
            <a:miter lim="400000"/>
            <a:headEnd/>
            <a:tailEnd/>
          </a:ln>
        </p:spPr>
      </p:pic>
      <p:pic>
        <p:nvPicPr>
          <p:cNvPr id="186" name="Picture 14" descr="Picture 14"/>
          <p:cNvPicPr>
            <a:picLocks noChangeAspect="1"/>
          </p:cNvPicPr>
          <p:nvPr/>
        </p:nvPicPr>
        <p:blipFill>
          <a:blip r:embed="rId2"/>
          <a:stretch>
            <a:fillRect/>
          </a:stretch>
        </p:blipFill>
        <p:spPr>
          <a:xfrm>
            <a:off x="11312968" y="2979180"/>
            <a:ext cx="407896" cy="407896"/>
          </a:xfrm>
          <a:prstGeom prst="rect">
            <a:avLst/>
          </a:prstGeom>
          <a:ln w="12700">
            <a:miter lim="400000"/>
            <a:headEnd/>
            <a:tailEnd/>
          </a:ln>
        </p:spPr>
      </p:pic>
      <p:pic>
        <p:nvPicPr>
          <p:cNvPr id="187" name="Picture 15" descr="Picture 15"/>
          <p:cNvPicPr>
            <a:picLocks noChangeAspect="1"/>
          </p:cNvPicPr>
          <p:nvPr/>
        </p:nvPicPr>
        <p:blipFill>
          <a:blip r:embed="rId2"/>
          <a:stretch>
            <a:fillRect/>
          </a:stretch>
        </p:blipFill>
        <p:spPr>
          <a:xfrm>
            <a:off x="11307502" y="3626065"/>
            <a:ext cx="407896" cy="407896"/>
          </a:xfrm>
          <a:prstGeom prst="rect">
            <a:avLst/>
          </a:prstGeom>
          <a:ln w="12700">
            <a:miter lim="400000"/>
            <a:headEnd/>
            <a:tailEnd/>
          </a:ln>
        </p:spPr>
      </p:pic>
      <p:pic>
        <p:nvPicPr>
          <p:cNvPr id="188" name="Picture 16" descr="Picture 16"/>
          <p:cNvPicPr>
            <a:picLocks noChangeAspect="1"/>
          </p:cNvPicPr>
          <p:nvPr/>
        </p:nvPicPr>
        <p:blipFill>
          <a:blip r:embed="rId2"/>
          <a:stretch>
            <a:fillRect/>
          </a:stretch>
        </p:blipFill>
        <p:spPr>
          <a:xfrm>
            <a:off x="11307502" y="4451382"/>
            <a:ext cx="407896" cy="407896"/>
          </a:xfrm>
          <a:prstGeom prst="rect">
            <a:avLst/>
          </a:prstGeom>
          <a:ln w="12700">
            <a:miter lim="400000"/>
            <a:headEnd/>
            <a:tailEnd/>
          </a:ln>
        </p:spPr>
      </p:pic>
      <p:sp>
        <p:nvSpPr>
          <p:cNvPr id="189" name="TextBox 18"/>
          <p:cNvSpPr txBox="1"/>
          <p:nvPr/>
        </p:nvSpPr>
        <p:spPr>
          <a:xfrm rot="20315316">
            <a:off x="2395878" y="2280158"/>
            <a:ext cx="10075963" cy="1805941"/>
          </a:xfrm>
          <a:prstGeom prst="rect">
            <a:avLst/>
          </a:prstGeom>
          <a:ln w="12700">
            <a:miter lim="400000"/>
          </a:ln>
        </p:spPr>
        <p:txBody>
          <a:bodyPr lIns="45719" rIns="45719">
            <a:spAutoFit/>
          </a:bodyPr>
          <a:lstStyle>
            <a:lvl1pPr>
              <a:defRPr sz="9600">
                <a:solidFill>
                  <a:srgbClr val="FF0000"/>
                </a:solidFill>
                <a:latin typeface="Stencil"/>
                <a:ea typeface="Stencil"/>
                <a:cs typeface="Stencil"/>
                <a:sym typeface="Stencil"/>
              </a:defRPr>
            </a:lvl1pPr>
          </a:lstStyle>
          <a:p>
            <a:r>
              <a:t>严重哮喘</a:t>
            </a:r>
          </a:p>
        </p:txBody>
      </p:sp>
    </p:spTree>
  </p:cSld>
  <p:clrMapOvr>
    <a:masterClrMapping/>
  </p:clrMapOvr>
  <p:transition spd="med"/>
  <p:timing>
    <p:tnLst>
      <p:par>
        <p:cTn id="1" dur="indefinite" restart="never" fill="hold" nodeType="tmRoot">
          <p:childTnLst>
            <p:seq concurrent="1" nextAc="seek">
              <p:cTn id="2" dur="indefinite" fill="hold" nodeType="mainSeq">
                <p:childTnLst>
                  <p:par>
                    <p:cTn id="3" fill="hold">
                      <p:stCondLst>
                        <p:cond delay="indefinite"/>
                      </p:stCondLst>
                      <p:childTnLst>
                        <p:par>
                          <p:cTn id="4" fill="hold">
                            <p:stCondLst>
                              <p:cond delay="0"/>
                            </p:stCondLst>
                            <p:childTnLst>
                              <p:par>
                                <p:cTn id="5" presetID="1" presetClass="entr" presetSubtype="0" fill="hold" grpId="1" nodeType="clickEffect">
                                  <p:stCondLst>
                                    <p:cond delay="0"/>
                                  </p:stCondLst>
                                  <p:iterate type="el">
                                    <p:tmAbs val="0"/>
                                  </p:iterate>
                                  <p:childTnLst>
                                    <p:set>
                                      <p:cBhvr>
                                        <p:cTn id="6" dur="indefinite" fill="hold"/>
                                        <p:tgtEl>
                                          <p:spTgt spid="181">
                                            <p:bg/>
                                          </p:spTgt>
                                        </p:tgtEl>
                                        <p:attrNameLst>
                                          <p:attrName>style.visibility</p:attrName>
                                        </p:attrNameLst>
                                      </p:cBhvr>
                                      <p:to>
                                        <p:strVal val="visible"/>
                                      </p:to>
                                    </p:set>
                                  </p:childTnLst>
                                </p:cTn>
                              </p:par>
                              <p:par>
                                <p:cTn id="7" presetID="1" presetClass="entr" presetSubtype="0" fill="hold" grpId="1" nodeType="withEffect">
                                  <p:stCondLst>
                                    <p:cond delay="0"/>
                                  </p:stCondLst>
                                  <p:iterate type="el">
                                    <p:tmAbs val="0"/>
                                  </p:iterate>
                                  <p:childTnLst>
                                    <p:set>
                                      <p:cBhvr>
                                        <p:cTn id="8" dur="indefinite" fill="hold"/>
                                        <p:tgtEl>
                                          <p:spTgt spid="181">
                                            <p:txEl>
                                              <p:pRg st="0" end="0"/>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1" nodeType="clickEffect">
                                  <p:stCondLst>
                                    <p:cond delay="0"/>
                                  </p:stCondLst>
                                  <p:iterate type="el">
                                    <p:tmAbs val="0"/>
                                  </p:iterate>
                                  <p:childTnLst>
                                    <p:set>
                                      <p:cBhvr>
                                        <p:cTn id="12" dur="indefinite" fill="hold"/>
                                        <p:tgtEl>
                                          <p:spTgt spid="181">
                                            <p:txEl>
                                              <p:pRg st="1" end="1"/>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1" nodeType="clickEffect">
                                  <p:stCondLst>
                                    <p:cond delay="0"/>
                                  </p:stCondLst>
                                  <p:iterate type="el">
                                    <p:tmAbs val="0"/>
                                  </p:iterate>
                                  <p:childTnLst>
                                    <p:set>
                                      <p:cBhvr>
                                        <p:cTn id="16" dur="indefinite" fill="hold"/>
                                        <p:tgtEl>
                                          <p:spTgt spid="181">
                                            <p:txEl>
                                              <p:pRg st="2" end="2"/>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1" nodeType="clickEffect">
                                  <p:stCondLst>
                                    <p:cond delay="0"/>
                                  </p:stCondLst>
                                  <p:iterate type="el">
                                    <p:tmAbs val="0"/>
                                  </p:iterate>
                                  <p:childTnLst>
                                    <p:set>
                                      <p:cBhvr>
                                        <p:cTn id="20" dur="indefinite" fill="hold"/>
                                        <p:tgtEl>
                                          <p:spTgt spid="181">
                                            <p:txEl>
                                              <p:pRg st="3" end="3"/>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1" nodeType="clickEffect">
                                  <p:stCondLst>
                                    <p:cond delay="0"/>
                                  </p:stCondLst>
                                  <p:iterate type="el">
                                    <p:tmAbs val="0"/>
                                  </p:iterate>
                                  <p:childTnLst>
                                    <p:set>
                                      <p:cBhvr>
                                        <p:cTn id="24" dur="indefinite" fill="hold"/>
                                        <p:tgtEl>
                                          <p:spTgt spid="181">
                                            <p:txEl>
                                              <p:pRg st="4" end="4"/>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1" nodeType="clickEffect">
                                  <p:stCondLst>
                                    <p:cond delay="0"/>
                                  </p:stCondLst>
                                  <p:iterate type="el">
                                    <p:tmAbs val="0"/>
                                  </p:iterate>
                                  <p:childTnLst>
                                    <p:set>
                                      <p:cBhvr>
                                        <p:cTn id="28" dur="indefinite" fill="hold"/>
                                        <p:tgtEl>
                                          <p:spTgt spid="181">
                                            <p:txEl>
                                              <p:pRg st="5" end="5"/>
                                            </p:txEl>
                                          </p:spTgt>
                                        </p:tgtEl>
                                        <p:attrNameLst>
                                          <p:attrName>style.visibility</p:attrName>
                                        </p:attrNameLst>
                                      </p:cBhvr>
                                      <p:to>
                                        <p:strVal val="visible"/>
                                      </p:to>
                                    </p:set>
                                  </p:childTnLst>
                                </p:cTn>
                              </p:par>
                            </p:childTnLst>
                          </p:cTn>
                        </p:par>
                        <p:par>
                          <p:cTn id="29" fill="hold">
                            <p:stCondLst>
                              <p:cond delay="0"/>
                            </p:stCondLst>
                            <p:childTnLst>
                              <p:par>
                                <p:cTn id="30" presetID="1" presetClass="entr" presetSubtype="0" fill="hold" grpId="2" nodeType="afterEffect">
                                  <p:stCondLst>
                                    <p:cond delay="0"/>
                                  </p:stCondLst>
                                  <p:iterate type="el">
                                    <p:tmAbs val="0"/>
                                  </p:iterate>
                                  <p:childTnLst>
                                    <p:set>
                                      <p:cBhvr>
                                        <p:cTn id="31" dur="indefinite" fill="hold"/>
                                        <p:tgtEl>
                                          <p:spTgt spid="182"/>
                                        </p:tgtEl>
                                        <p:attrNameLst>
                                          <p:attrName>style.visibility</p:attrName>
                                        </p:attrNameLst>
                                      </p:cBhvr>
                                      <p:to>
                                        <p:strVal val="visible"/>
                                      </p:to>
                                    </p:set>
                                  </p:childTnLst>
                                </p:cTn>
                              </p:par>
                            </p:childTnLst>
                          </p:cTn>
                        </p:par>
                      </p:childTnLst>
                    </p:cTn>
                  </p:par>
                  <p:par>
                    <p:cTn id="32" fill="hold">
                      <p:stCondLst>
                        <p:cond delay="indefinite"/>
                      </p:stCondLst>
                      <p:childTnLst>
                        <p:par>
                          <p:cTn id="33" fill="hold">
                            <p:stCondLst>
                              <p:cond delay="0"/>
                            </p:stCondLst>
                            <p:childTnLst>
                              <p:par>
                                <p:cTn id="34" presetID="1" presetClass="entr" presetSubtype="0" fill="hold" grpId="3" nodeType="clickEffect">
                                  <p:stCondLst>
                                    <p:cond delay="0"/>
                                  </p:stCondLst>
                                  <p:iterate type="el">
                                    <p:tmAbs val="0"/>
                                  </p:iterate>
                                  <p:childTnLst>
                                    <p:set>
                                      <p:cBhvr>
                                        <p:cTn id="35" dur="indefinite" fill="hold"/>
                                        <p:tgtEl>
                                          <p:spTgt spid="183"/>
                                        </p:tgtEl>
                                        <p:attrNameLst>
                                          <p:attrName>style.visibility</p:attrName>
                                        </p:attrNameLst>
                                      </p:cBhvr>
                                      <p:to>
                                        <p:strVal val="visible"/>
                                      </p:to>
                                    </p:set>
                                  </p:childTnLst>
                                </p:cTn>
                              </p:par>
                            </p:childTnLst>
                          </p:cTn>
                        </p:par>
                      </p:childTnLst>
                    </p:cTn>
                  </p:par>
                  <p:par>
                    <p:cTn id="36" fill="hold">
                      <p:stCondLst>
                        <p:cond delay="indefinite"/>
                      </p:stCondLst>
                      <p:childTnLst>
                        <p:par>
                          <p:cTn id="37" fill="hold">
                            <p:stCondLst>
                              <p:cond delay="0"/>
                            </p:stCondLst>
                            <p:childTnLst>
                              <p:par>
                                <p:cTn id="38" presetID="1" presetClass="entr" presetSubtype="0" fill="hold" grpId="4" nodeType="clickEffect">
                                  <p:stCondLst>
                                    <p:cond delay="0"/>
                                  </p:stCondLst>
                                  <p:iterate type="el">
                                    <p:tmAbs val="0"/>
                                  </p:iterate>
                                  <p:childTnLst>
                                    <p:set>
                                      <p:cBhvr>
                                        <p:cTn id="39" dur="indefinite" fill="hold"/>
                                        <p:tgtEl>
                                          <p:spTgt spid="184"/>
                                        </p:tgtEl>
                                        <p:attrNameLst>
                                          <p:attrName>style.visibility</p:attrName>
                                        </p:attrNameLst>
                                      </p:cBhvr>
                                      <p:to>
                                        <p:strVal val="visible"/>
                                      </p:to>
                                    </p:set>
                                  </p:childTnLst>
                                </p:cTn>
                              </p:par>
                            </p:childTnLst>
                          </p:cTn>
                        </p:par>
                      </p:childTnLst>
                    </p:cTn>
                  </p:par>
                  <p:par>
                    <p:cTn id="40" fill="hold">
                      <p:stCondLst>
                        <p:cond delay="indefinite"/>
                      </p:stCondLst>
                      <p:childTnLst>
                        <p:par>
                          <p:cTn id="41" fill="hold">
                            <p:stCondLst>
                              <p:cond delay="0"/>
                            </p:stCondLst>
                            <p:childTnLst>
                              <p:par>
                                <p:cTn id="42" presetID="1" presetClass="entr" presetSubtype="0" fill="hold" grpId="5" nodeType="clickEffect">
                                  <p:stCondLst>
                                    <p:cond delay="0"/>
                                  </p:stCondLst>
                                  <p:iterate type="el">
                                    <p:tmAbs val="0"/>
                                  </p:iterate>
                                  <p:childTnLst>
                                    <p:set>
                                      <p:cBhvr>
                                        <p:cTn id="43" dur="indefinite" fill="hold"/>
                                        <p:tgtEl>
                                          <p:spTgt spid="185"/>
                                        </p:tgtEl>
                                        <p:attrNameLst>
                                          <p:attrName>style.visibility</p:attrName>
                                        </p:attrNameLst>
                                      </p:cBhvr>
                                      <p:to>
                                        <p:strVal val="visible"/>
                                      </p:to>
                                    </p:set>
                                  </p:childTnLst>
                                </p:cTn>
                              </p:par>
                            </p:childTnLst>
                          </p:cTn>
                        </p:par>
                      </p:childTnLst>
                    </p:cTn>
                  </p:par>
                  <p:par>
                    <p:cTn id="44" fill="hold">
                      <p:stCondLst>
                        <p:cond delay="indefinite"/>
                      </p:stCondLst>
                      <p:childTnLst>
                        <p:par>
                          <p:cTn id="45" fill="hold">
                            <p:stCondLst>
                              <p:cond delay="0"/>
                            </p:stCondLst>
                            <p:childTnLst>
                              <p:par>
                                <p:cTn id="46" presetID="1" presetClass="entr" presetSubtype="0" fill="hold" grpId="6" nodeType="clickEffect">
                                  <p:stCondLst>
                                    <p:cond delay="0"/>
                                  </p:stCondLst>
                                  <p:iterate type="el">
                                    <p:tmAbs val="0"/>
                                  </p:iterate>
                                  <p:childTnLst>
                                    <p:set>
                                      <p:cBhvr>
                                        <p:cTn id="47" dur="indefinite" fill="hold"/>
                                        <p:tgtEl>
                                          <p:spTgt spid="186"/>
                                        </p:tgtEl>
                                        <p:attrNameLst>
                                          <p:attrName>style.visibility</p:attrName>
                                        </p:attrNameLst>
                                      </p:cBhvr>
                                      <p:to>
                                        <p:strVal val="visible"/>
                                      </p:to>
                                    </p:set>
                                  </p:childTnLst>
                                </p:cTn>
                              </p:par>
                            </p:childTnLst>
                          </p:cTn>
                        </p:par>
                      </p:childTnLst>
                    </p:cTn>
                  </p:par>
                  <p:par>
                    <p:cTn id="48" fill="hold">
                      <p:stCondLst>
                        <p:cond delay="indefinite"/>
                      </p:stCondLst>
                      <p:childTnLst>
                        <p:par>
                          <p:cTn id="49" fill="hold">
                            <p:stCondLst>
                              <p:cond delay="0"/>
                            </p:stCondLst>
                            <p:childTnLst>
                              <p:par>
                                <p:cTn id="50" presetID="1" presetClass="entr" presetSubtype="0" fill="hold" grpId="7" nodeType="clickEffect">
                                  <p:stCondLst>
                                    <p:cond delay="0"/>
                                  </p:stCondLst>
                                  <p:iterate type="el">
                                    <p:tmAbs val="0"/>
                                  </p:iterate>
                                  <p:childTnLst>
                                    <p:set>
                                      <p:cBhvr>
                                        <p:cTn id="51" dur="indefinite" fill="hold"/>
                                        <p:tgtEl>
                                          <p:spTgt spid="187"/>
                                        </p:tgtEl>
                                        <p:attrNameLst>
                                          <p:attrName>style.visibility</p:attrName>
                                        </p:attrNameLst>
                                      </p:cBhvr>
                                      <p:to>
                                        <p:strVal val="visible"/>
                                      </p:to>
                                    </p:set>
                                  </p:childTnLst>
                                </p:cTn>
                              </p:par>
                            </p:childTnLst>
                          </p:cTn>
                        </p:par>
                      </p:childTnLst>
                    </p:cTn>
                  </p:par>
                  <p:par>
                    <p:cTn id="52" fill="hold">
                      <p:stCondLst>
                        <p:cond delay="indefinite"/>
                      </p:stCondLst>
                      <p:childTnLst>
                        <p:par>
                          <p:cTn id="53" fill="hold">
                            <p:stCondLst>
                              <p:cond delay="0"/>
                            </p:stCondLst>
                            <p:childTnLst>
                              <p:par>
                                <p:cTn id="54" presetID="1" presetClass="entr" presetSubtype="0" fill="hold" grpId="8" nodeType="clickEffect">
                                  <p:stCondLst>
                                    <p:cond delay="0"/>
                                  </p:stCondLst>
                                  <p:iterate type="el">
                                    <p:tmAbs val="0"/>
                                  </p:iterate>
                                  <p:childTnLst>
                                    <p:set>
                                      <p:cBhvr>
                                        <p:cTn id="55" dur="indefinite" fill="hold"/>
                                        <p:tgtEl>
                                          <p:spTgt spid="188"/>
                                        </p:tgtEl>
                                        <p:attrNameLst>
                                          <p:attrName>style.visibility</p:attrName>
                                        </p:attrNameLst>
                                      </p:cBhvr>
                                      <p:to>
                                        <p:strVal val="visible"/>
                                      </p:to>
                                    </p:set>
                                  </p:childTnLst>
                                </p:cTn>
                              </p:par>
                            </p:childTnLst>
                          </p:cTn>
                        </p:par>
                      </p:childTnLst>
                    </p:cTn>
                  </p:par>
                  <p:par>
                    <p:cTn id="56" fill="hold">
                      <p:stCondLst>
                        <p:cond delay="indefinite"/>
                      </p:stCondLst>
                      <p:childTnLst>
                        <p:par>
                          <p:cTn id="57" fill="hold">
                            <p:stCondLst>
                              <p:cond delay="0"/>
                            </p:stCondLst>
                            <p:childTnLst>
                              <p:par>
                                <p:cTn id="58" presetID="2" presetClass="entr" presetSubtype="1" fill="hold" grpId="9" nodeType="clickEffect">
                                  <p:stCondLst>
                                    <p:cond delay="0"/>
                                  </p:stCondLst>
                                  <p:iterate type="el">
                                    <p:tmAbs val="0"/>
                                  </p:iterate>
                                  <p:childTnLst>
                                    <p:set>
                                      <p:cBhvr>
                                        <p:cTn id="59" dur="indefinite" fill="hold"/>
                                        <p:tgtEl>
                                          <p:spTgt spid="189"/>
                                        </p:tgtEl>
                                        <p:attrNameLst>
                                          <p:attrName>style.visibility</p:attrName>
                                        </p:attrNameLst>
                                      </p:cBhvr>
                                      <p:to>
                                        <p:strVal val="visible"/>
                                      </p:to>
                                    </p:set>
                                    <p:anim calcmode="lin" valueType="num">
                                      <p:cBhvr>
                                        <p:cTn id="60" dur="1822" fill="hold"/>
                                        <p:tgtEl>
                                          <p:spTgt spid="189"/>
                                        </p:tgtEl>
                                        <p:attrNameLst>
                                          <p:attrName>ppt_x</p:attrName>
                                        </p:attrNameLst>
                                      </p:cBhvr>
                                      <p:tavLst>
                                        <p:tav tm="0">
                                          <p:val>
                                            <p:strVal val="#ppt_x"/>
                                          </p:val>
                                        </p:tav>
                                        <p:tav tm="100000">
                                          <p:val>
                                            <p:strVal val="#ppt_x"/>
                                          </p:val>
                                        </p:tav>
                                      </p:tavLst>
                                    </p:anim>
                                    <p:anim calcmode="lin" valueType="num">
                                      <p:cBhvr>
                                        <p:cTn id="61" dur="1822" fill="hold"/>
                                        <p:tgtEl>
                                          <p:spTgt spid="189"/>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bldLst>
      <p:bldP spid="188" grpId="8" animBg="1" advAuto="0"/>
      <p:bldP spid="183" grpId="3" animBg="1" advAuto="0"/>
      <p:bldP spid="189" grpId="9" animBg="1" advAuto="0"/>
      <p:bldP spid="182" grpId="2" animBg="1" advAuto="0"/>
      <p:bldP spid="184" grpId="4" animBg="1" advAuto="0"/>
      <p:bldP spid="181" grpId="1" bldLvl="5" animBg="1" advAuto="0" build="p"/>
      <p:bldP spid="187" grpId="7" animBg="1" advAuto="0"/>
      <p:bldP spid="186" grpId="6" animBg="1" advAuto="0"/>
      <p:bldP spid="185" grpId="5" animBg="1" advAuto="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1" name="Rectangle: Diagonal Corners Rounded 30"/>
          <p:cNvSpPr/>
          <p:nvPr/>
        </p:nvSpPr>
        <p:spPr>
          <a:xfrm>
            <a:off x="6921031" y="3846471"/>
            <a:ext cx="3970240" cy="1335882"/>
          </a:xfrm>
          <a:custGeom>
            <a:avLst/>
            <a:gdLst/>
            <a:ahLst/>
            <a:cxnLst>
              <a:cxn ang="0">
                <a:pos x="wd2" y="hd2"/>
              </a:cxn>
              <a:cxn ang="5400000">
                <a:pos x="wd2" y="hd2"/>
              </a:cxn>
              <a:cxn ang="10800000">
                <a:pos x="wd2" y="hd2"/>
              </a:cxn>
              <a:cxn ang="16200000">
                <a:pos x="wd2" y="hd2"/>
              </a:cxn>
            </a:cxnLst>
            <a:rect l="0" t="0" r="r" b="b"/>
            <a:pathLst>
              <a:path w="21600" h="21600" extrusionOk="0">
                <a:moveTo>
                  <a:pt x="1211" y="0"/>
                </a:moveTo>
                <a:lnTo>
                  <a:pt x="21600" y="0"/>
                </a:lnTo>
                <a:lnTo>
                  <a:pt x="21600" y="18000"/>
                </a:lnTo>
                <a:cubicBezTo>
                  <a:pt x="21600" y="19988"/>
                  <a:pt x="21058" y="21600"/>
                  <a:pt x="20389" y="21600"/>
                </a:cubicBezTo>
                <a:lnTo>
                  <a:pt x="0" y="21600"/>
                </a:lnTo>
                <a:lnTo>
                  <a:pt x="0" y="3600"/>
                </a:lnTo>
                <a:cubicBezTo>
                  <a:pt x="0" y="1612"/>
                  <a:pt x="542" y="0"/>
                  <a:pt x="1211" y="0"/>
                </a:cubicBezTo>
                <a:close/>
              </a:path>
            </a:pathLst>
          </a:custGeom>
          <a:solidFill>
            <a:srgbClr val="006B36"/>
          </a:solidFill>
          <a:ln w="12700">
            <a:miter lim="400000"/>
          </a:ln>
        </p:spPr>
        <p:txBody>
          <a:bodyPr lIns="45719" rIns="45719" anchor="ctr"/>
          <a:lstStyle/>
          <a:p>
            <a:pPr algn="ctr">
              <a:defRPr>
                <a:solidFill>
                  <a:srgbClr val="FFFFFF"/>
                </a:solidFill>
              </a:defRPr>
            </a:pPr>
          </a:p>
        </p:txBody>
      </p:sp>
      <p:sp>
        <p:nvSpPr>
          <p:cNvPr id="192" name="Title 3"/>
          <p:cNvSpPr txBox="1"/>
          <p:nvPr>
            <p:ph type="title"/>
          </p:nvPr>
        </p:nvSpPr>
        <p:spPr>
          <a:prstGeom prst="rect">
            <a:avLst/>
          </a:prstGeom>
        </p:spPr>
        <p:txBody>
          <a:bodyPr/>
          <a:lstStyle>
            <a:lvl1pPr defTabSz="631190">
              <a:defRPr sz="2210"/>
            </a:lvl1pPr>
          </a:lstStyle>
          <a:p>
            <a:r>
              <a:t>严重哮喘表型</a:t>
            </a:r>
          </a:p>
        </p:txBody>
      </p:sp>
      <p:grpSp>
        <p:nvGrpSpPr>
          <p:cNvPr id="195" name="TextBox 7"/>
          <p:cNvGrpSpPr/>
          <p:nvPr/>
        </p:nvGrpSpPr>
        <p:grpSpPr>
          <a:xfrm>
            <a:off x="1927298" y="1644370"/>
            <a:ext cx="2648991" cy="697886"/>
            <a:chOff x="0" y="0"/>
            <a:chExt cx="2648989" cy="697885"/>
          </a:xfrm>
        </p:grpSpPr>
        <p:sp>
          <p:nvSpPr>
            <p:cNvPr id="193" name="Shape"/>
            <p:cNvSpPr/>
            <p:nvPr/>
          </p:nvSpPr>
          <p:spPr>
            <a:xfrm>
              <a:off x="-1" y="-1"/>
              <a:ext cx="2648991" cy="697887"/>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0652" y="0"/>
                  </a:lnTo>
                  <a:lnTo>
                    <a:pt x="21600" y="3600"/>
                  </a:lnTo>
                  <a:lnTo>
                    <a:pt x="21600" y="21600"/>
                  </a:lnTo>
                  <a:lnTo>
                    <a:pt x="948" y="21600"/>
                  </a:lnTo>
                  <a:lnTo>
                    <a:pt x="0" y="18000"/>
                  </a:lnTo>
                  <a:lnTo>
                    <a:pt x="0" y="0"/>
                  </a:lnTo>
                  <a:close/>
                </a:path>
              </a:pathLst>
            </a:custGeom>
            <a:solidFill>
              <a:srgbClr val="006B36"/>
            </a:solidFill>
            <a:ln w="12700" cap="flat">
              <a:noFill/>
              <a:miter lim="400000"/>
            </a:ln>
            <a:effectLst/>
          </p:spPr>
          <p:txBody>
            <a:bodyPr wrap="square" lIns="45719" tIns="45719" rIns="45719" bIns="45719" numCol="1" anchor="ctr">
              <a:noAutofit/>
            </a:bodyPr>
            <a:lstStyle/>
            <a:p>
              <a:pPr algn="ctr"/>
            </a:p>
          </p:txBody>
        </p:sp>
        <p:sp>
          <p:nvSpPr>
            <p:cNvPr id="194" name="类型2"/>
            <p:cNvSpPr txBox="1"/>
            <p:nvPr/>
          </p:nvSpPr>
          <p:spPr>
            <a:xfrm>
              <a:off x="103877" y="17472"/>
              <a:ext cx="2441235" cy="662941"/>
            </a:xfrm>
            <a:prstGeom prst="rect">
              <a:avLst/>
            </a:prstGeom>
            <a:noFill/>
            <a:ln w="12700" cap="flat">
              <a:noFill/>
              <a:miter lim="400000"/>
            </a:ln>
            <a:effectLst/>
          </p:spPr>
          <p:txBody>
            <a:bodyPr wrap="square" lIns="45719" tIns="45719" rIns="45719" bIns="45719" numCol="1" anchor="ctr">
              <a:spAutoFit/>
            </a:bodyPr>
            <a:lstStyle>
              <a:lvl1pPr algn="ctr">
                <a:defRPr sz="3200" b="1">
                  <a:solidFill>
                    <a:srgbClr val="FFFFFF"/>
                  </a:solidFill>
                  <a:latin typeface="Arial" panose="020B0604020202090204"/>
                  <a:ea typeface="Arial" panose="020B0604020202090204"/>
                  <a:cs typeface="Arial" panose="020B0604020202090204"/>
                  <a:sym typeface="Arial" panose="020B0604020202090204"/>
                </a:defRPr>
              </a:lvl1pPr>
            </a:lstStyle>
            <a:p>
              <a:r>
                <a:t>类型2</a:t>
              </a:r>
            </a:p>
          </p:txBody>
        </p:sp>
      </p:grpSp>
      <p:grpSp>
        <p:nvGrpSpPr>
          <p:cNvPr id="198" name="TextBox 8"/>
          <p:cNvGrpSpPr/>
          <p:nvPr/>
        </p:nvGrpSpPr>
        <p:grpSpPr>
          <a:xfrm>
            <a:off x="7546703" y="1644369"/>
            <a:ext cx="2648990" cy="697886"/>
            <a:chOff x="0" y="0"/>
            <a:chExt cx="2648989" cy="697885"/>
          </a:xfrm>
        </p:grpSpPr>
        <p:sp>
          <p:nvSpPr>
            <p:cNvPr id="196" name="Shape"/>
            <p:cNvSpPr/>
            <p:nvPr/>
          </p:nvSpPr>
          <p:spPr>
            <a:xfrm>
              <a:off x="-1" y="-1"/>
              <a:ext cx="2648991" cy="697887"/>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0652" y="0"/>
                  </a:lnTo>
                  <a:lnTo>
                    <a:pt x="21600" y="3600"/>
                  </a:lnTo>
                  <a:lnTo>
                    <a:pt x="21600" y="21600"/>
                  </a:lnTo>
                  <a:lnTo>
                    <a:pt x="948" y="21600"/>
                  </a:lnTo>
                  <a:lnTo>
                    <a:pt x="0" y="18000"/>
                  </a:lnTo>
                  <a:lnTo>
                    <a:pt x="0" y="0"/>
                  </a:lnTo>
                  <a:close/>
                </a:path>
              </a:pathLst>
            </a:custGeom>
            <a:solidFill>
              <a:srgbClr val="31B44B"/>
            </a:solidFill>
            <a:ln w="12700" cap="flat">
              <a:noFill/>
              <a:miter lim="400000"/>
            </a:ln>
            <a:effectLst/>
          </p:spPr>
          <p:txBody>
            <a:bodyPr wrap="square" lIns="45719" tIns="45719" rIns="45719" bIns="45719" numCol="1" anchor="ctr">
              <a:noAutofit/>
            </a:bodyPr>
            <a:lstStyle/>
            <a:p>
              <a:pPr algn="ctr"/>
            </a:p>
          </p:txBody>
        </p:sp>
        <p:sp>
          <p:nvSpPr>
            <p:cNvPr id="197" name="非2型"/>
            <p:cNvSpPr txBox="1"/>
            <p:nvPr/>
          </p:nvSpPr>
          <p:spPr>
            <a:xfrm>
              <a:off x="103877" y="17472"/>
              <a:ext cx="2441235" cy="662941"/>
            </a:xfrm>
            <a:prstGeom prst="rect">
              <a:avLst/>
            </a:prstGeom>
            <a:noFill/>
            <a:ln w="12700" cap="flat">
              <a:noFill/>
              <a:miter lim="400000"/>
            </a:ln>
            <a:effectLst/>
          </p:spPr>
          <p:txBody>
            <a:bodyPr wrap="square" lIns="45719" tIns="45719" rIns="45719" bIns="45719" numCol="1" anchor="ctr">
              <a:spAutoFit/>
            </a:bodyPr>
            <a:lstStyle>
              <a:lvl1pPr algn="ctr">
                <a:defRPr sz="3200" b="1">
                  <a:solidFill>
                    <a:srgbClr val="FFFFFF"/>
                  </a:solidFill>
                  <a:latin typeface="Arial" panose="020B0604020202090204"/>
                  <a:ea typeface="Arial" panose="020B0604020202090204"/>
                  <a:cs typeface="Arial" panose="020B0604020202090204"/>
                  <a:sym typeface="Arial" panose="020B0604020202090204"/>
                </a:defRPr>
              </a:lvl1pPr>
            </a:lstStyle>
            <a:p>
              <a:r>
                <a:t>非2型</a:t>
              </a:r>
            </a:p>
          </p:txBody>
        </p:sp>
      </p:grpSp>
      <p:grpSp>
        <p:nvGrpSpPr>
          <p:cNvPr id="201" name="TextBox 9"/>
          <p:cNvGrpSpPr/>
          <p:nvPr/>
        </p:nvGrpSpPr>
        <p:grpSpPr>
          <a:xfrm>
            <a:off x="2657792" y="2965231"/>
            <a:ext cx="1188002" cy="360001"/>
            <a:chOff x="0" y="0"/>
            <a:chExt cx="1188000" cy="359999"/>
          </a:xfrm>
        </p:grpSpPr>
        <p:sp>
          <p:nvSpPr>
            <p:cNvPr id="199" name="Shape"/>
            <p:cNvSpPr/>
            <p:nvPr/>
          </p:nvSpPr>
          <p:spPr>
            <a:xfrm>
              <a:off x="-1" y="0"/>
              <a:ext cx="1188002" cy="360000"/>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0509" y="0"/>
                  </a:lnTo>
                  <a:lnTo>
                    <a:pt x="21600" y="3600"/>
                  </a:lnTo>
                  <a:lnTo>
                    <a:pt x="21600" y="21600"/>
                  </a:lnTo>
                  <a:lnTo>
                    <a:pt x="1091" y="21600"/>
                  </a:lnTo>
                  <a:lnTo>
                    <a:pt x="0" y="18000"/>
                  </a:lnTo>
                  <a:lnTo>
                    <a:pt x="0" y="0"/>
                  </a:lnTo>
                  <a:close/>
                </a:path>
              </a:pathLst>
            </a:custGeom>
            <a:solidFill>
              <a:srgbClr val="006B36"/>
            </a:solidFill>
            <a:ln w="12700" cap="flat">
              <a:noFill/>
              <a:miter lim="400000"/>
            </a:ln>
            <a:effectLst/>
          </p:spPr>
          <p:txBody>
            <a:bodyPr wrap="square" lIns="45719" tIns="45719" rIns="45719" bIns="45719" numCol="1" anchor="ctr">
              <a:noAutofit/>
            </a:bodyPr>
            <a:lstStyle/>
            <a:p>
              <a:pPr algn="ctr"/>
            </a:p>
          </p:txBody>
        </p:sp>
        <p:sp>
          <p:nvSpPr>
            <p:cNvPr id="200" name="嗜酸性"/>
            <p:cNvSpPr txBox="1"/>
            <p:nvPr/>
          </p:nvSpPr>
          <p:spPr>
            <a:xfrm>
              <a:off x="75720" y="26330"/>
              <a:ext cx="1036560" cy="307340"/>
            </a:xfrm>
            <a:prstGeom prst="rect">
              <a:avLst/>
            </a:prstGeom>
            <a:noFill/>
            <a:ln w="12700" cap="flat">
              <a:noFill/>
              <a:miter lim="400000"/>
            </a:ln>
            <a:effectLst/>
          </p:spPr>
          <p:txBody>
            <a:bodyPr wrap="square" lIns="45719" tIns="45719" rIns="45719" bIns="45719" numCol="1" anchor="ctr">
              <a:spAutoFit/>
            </a:bodyPr>
            <a:lstStyle>
              <a:lvl1pPr algn="ctr">
                <a:defRPr sz="1200" b="1">
                  <a:solidFill>
                    <a:srgbClr val="FFFFFF"/>
                  </a:solidFill>
                  <a:latin typeface="Arial" panose="020B0604020202090204"/>
                  <a:ea typeface="Arial" panose="020B0604020202090204"/>
                  <a:cs typeface="Arial" panose="020B0604020202090204"/>
                  <a:sym typeface="Arial" panose="020B0604020202090204"/>
                </a:defRPr>
              </a:lvl1pPr>
            </a:lstStyle>
            <a:p>
              <a:r>
                <a:t>嗜酸性</a:t>
              </a:r>
            </a:p>
          </p:txBody>
        </p:sp>
      </p:grpSp>
      <p:grpSp>
        <p:nvGrpSpPr>
          <p:cNvPr id="204" name="TextBox 10"/>
          <p:cNvGrpSpPr/>
          <p:nvPr/>
        </p:nvGrpSpPr>
        <p:grpSpPr>
          <a:xfrm>
            <a:off x="1319004" y="2961699"/>
            <a:ext cx="1144555" cy="360001"/>
            <a:chOff x="0" y="0"/>
            <a:chExt cx="1144553" cy="359999"/>
          </a:xfrm>
        </p:grpSpPr>
        <p:sp>
          <p:nvSpPr>
            <p:cNvPr id="202" name="Shape"/>
            <p:cNvSpPr/>
            <p:nvPr/>
          </p:nvSpPr>
          <p:spPr>
            <a:xfrm>
              <a:off x="0" y="0"/>
              <a:ext cx="1144554" cy="360000"/>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0468" y="0"/>
                  </a:lnTo>
                  <a:lnTo>
                    <a:pt x="21600" y="3600"/>
                  </a:lnTo>
                  <a:lnTo>
                    <a:pt x="21600" y="21600"/>
                  </a:lnTo>
                  <a:lnTo>
                    <a:pt x="1132" y="21600"/>
                  </a:lnTo>
                  <a:lnTo>
                    <a:pt x="0" y="18000"/>
                  </a:lnTo>
                  <a:lnTo>
                    <a:pt x="0" y="0"/>
                  </a:lnTo>
                  <a:close/>
                </a:path>
              </a:pathLst>
            </a:custGeom>
            <a:solidFill>
              <a:srgbClr val="006B36"/>
            </a:solidFill>
            <a:ln w="12700" cap="flat">
              <a:noFill/>
              <a:miter lim="400000"/>
            </a:ln>
            <a:effectLst/>
          </p:spPr>
          <p:txBody>
            <a:bodyPr wrap="square" lIns="45719" tIns="45719" rIns="45719" bIns="45719" numCol="1" anchor="ctr">
              <a:noAutofit/>
            </a:bodyPr>
            <a:lstStyle/>
            <a:p>
              <a:pPr algn="ctr"/>
            </a:p>
          </p:txBody>
        </p:sp>
        <p:sp>
          <p:nvSpPr>
            <p:cNvPr id="203" name="早发性"/>
            <p:cNvSpPr txBox="1"/>
            <p:nvPr/>
          </p:nvSpPr>
          <p:spPr>
            <a:xfrm>
              <a:off x="75720" y="26330"/>
              <a:ext cx="993114" cy="307340"/>
            </a:xfrm>
            <a:prstGeom prst="rect">
              <a:avLst/>
            </a:prstGeom>
            <a:noFill/>
            <a:ln w="12700" cap="flat">
              <a:noFill/>
              <a:miter lim="400000"/>
            </a:ln>
            <a:effectLst/>
          </p:spPr>
          <p:txBody>
            <a:bodyPr wrap="square" lIns="45719" tIns="45719" rIns="45719" bIns="45719" numCol="1" anchor="ctr">
              <a:spAutoFit/>
            </a:bodyPr>
            <a:lstStyle>
              <a:lvl1pPr algn="ctr">
                <a:defRPr sz="1200" b="1">
                  <a:solidFill>
                    <a:srgbClr val="FFFFFF"/>
                  </a:solidFill>
                  <a:latin typeface="Arial" panose="020B0604020202090204"/>
                  <a:ea typeface="Arial" panose="020B0604020202090204"/>
                  <a:cs typeface="Arial" panose="020B0604020202090204"/>
                  <a:sym typeface="Arial" panose="020B0604020202090204"/>
                </a:defRPr>
              </a:lvl1pPr>
            </a:lstStyle>
            <a:p>
              <a:r>
                <a:t>早发性</a:t>
              </a:r>
            </a:p>
          </p:txBody>
        </p:sp>
      </p:grpSp>
      <p:grpSp>
        <p:nvGrpSpPr>
          <p:cNvPr id="207" name="TextBox 11"/>
          <p:cNvGrpSpPr/>
          <p:nvPr/>
        </p:nvGrpSpPr>
        <p:grpSpPr>
          <a:xfrm>
            <a:off x="4104580" y="2976433"/>
            <a:ext cx="1080001" cy="360001"/>
            <a:chOff x="0" y="0"/>
            <a:chExt cx="1079999" cy="359999"/>
          </a:xfrm>
        </p:grpSpPr>
        <p:sp>
          <p:nvSpPr>
            <p:cNvPr id="205" name="Shape"/>
            <p:cNvSpPr/>
            <p:nvPr/>
          </p:nvSpPr>
          <p:spPr>
            <a:xfrm>
              <a:off x="0" y="0"/>
              <a:ext cx="1080000" cy="360000"/>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0400" y="0"/>
                  </a:lnTo>
                  <a:lnTo>
                    <a:pt x="21600" y="3600"/>
                  </a:lnTo>
                  <a:lnTo>
                    <a:pt x="21600" y="21600"/>
                  </a:lnTo>
                  <a:lnTo>
                    <a:pt x="0" y="21600"/>
                  </a:lnTo>
                  <a:close/>
                </a:path>
              </a:pathLst>
            </a:custGeom>
            <a:solidFill>
              <a:srgbClr val="006B36"/>
            </a:solidFill>
            <a:ln w="12700" cap="flat">
              <a:noFill/>
              <a:miter lim="400000"/>
            </a:ln>
            <a:effectLst/>
          </p:spPr>
          <p:txBody>
            <a:bodyPr wrap="square" lIns="45719" tIns="45719" rIns="45719" bIns="45719" numCol="1" anchor="ctr">
              <a:noAutofit/>
            </a:bodyPr>
            <a:lstStyle/>
            <a:p>
              <a:pPr algn="ctr"/>
            </a:p>
          </p:txBody>
        </p:sp>
        <p:sp>
          <p:nvSpPr>
            <p:cNvPr id="206" name="晚发性"/>
            <p:cNvSpPr txBox="1"/>
            <p:nvPr/>
          </p:nvSpPr>
          <p:spPr>
            <a:xfrm>
              <a:off x="45720" y="41330"/>
              <a:ext cx="958560" cy="307341"/>
            </a:xfrm>
            <a:prstGeom prst="rect">
              <a:avLst/>
            </a:prstGeom>
            <a:noFill/>
            <a:ln w="12700" cap="flat">
              <a:noFill/>
              <a:miter lim="400000"/>
            </a:ln>
            <a:effectLst/>
          </p:spPr>
          <p:txBody>
            <a:bodyPr wrap="square" lIns="45719" tIns="45719" rIns="45719" bIns="45719" numCol="1" anchor="ctr">
              <a:spAutoFit/>
            </a:bodyPr>
            <a:lstStyle>
              <a:lvl1pPr algn="ctr">
                <a:defRPr sz="1200" b="1">
                  <a:solidFill>
                    <a:srgbClr val="FFFFFF"/>
                  </a:solidFill>
                  <a:latin typeface="Arial" panose="020B0604020202090204"/>
                  <a:ea typeface="Arial" panose="020B0604020202090204"/>
                  <a:cs typeface="Arial" panose="020B0604020202090204"/>
                  <a:sym typeface="Arial" panose="020B0604020202090204"/>
                </a:defRPr>
              </a:lvl1pPr>
            </a:lstStyle>
            <a:p>
              <a:r>
                <a:t>晚发性</a:t>
              </a:r>
            </a:p>
          </p:txBody>
        </p:sp>
      </p:grpSp>
      <p:grpSp>
        <p:nvGrpSpPr>
          <p:cNvPr id="210" name="TextBox 14"/>
          <p:cNvGrpSpPr/>
          <p:nvPr/>
        </p:nvGrpSpPr>
        <p:grpSpPr>
          <a:xfrm>
            <a:off x="7546703" y="2939802"/>
            <a:ext cx="1188001" cy="360001"/>
            <a:chOff x="0" y="0"/>
            <a:chExt cx="1188000" cy="359999"/>
          </a:xfrm>
        </p:grpSpPr>
        <p:sp>
          <p:nvSpPr>
            <p:cNvPr id="208" name="Shape"/>
            <p:cNvSpPr/>
            <p:nvPr/>
          </p:nvSpPr>
          <p:spPr>
            <a:xfrm>
              <a:off x="-1" y="0"/>
              <a:ext cx="1188002" cy="360000"/>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0509" y="0"/>
                  </a:lnTo>
                  <a:lnTo>
                    <a:pt x="21600" y="3600"/>
                  </a:lnTo>
                  <a:lnTo>
                    <a:pt x="21600" y="21600"/>
                  </a:lnTo>
                  <a:lnTo>
                    <a:pt x="1091" y="21600"/>
                  </a:lnTo>
                  <a:lnTo>
                    <a:pt x="0" y="18000"/>
                  </a:lnTo>
                  <a:lnTo>
                    <a:pt x="0" y="0"/>
                  </a:lnTo>
                  <a:close/>
                </a:path>
              </a:pathLst>
            </a:custGeom>
            <a:solidFill>
              <a:srgbClr val="31B44B"/>
            </a:solidFill>
            <a:ln w="12700" cap="flat">
              <a:noFill/>
              <a:miter lim="400000"/>
            </a:ln>
            <a:effectLst/>
          </p:spPr>
          <p:txBody>
            <a:bodyPr wrap="square" lIns="45719" tIns="45719" rIns="45719" bIns="45719" numCol="1" anchor="ctr">
              <a:noAutofit/>
            </a:bodyPr>
            <a:lstStyle/>
            <a:p>
              <a:pPr algn="ctr"/>
            </a:p>
          </p:txBody>
        </p:sp>
        <p:sp>
          <p:nvSpPr>
            <p:cNvPr id="209" name="肥胖"/>
            <p:cNvSpPr txBox="1"/>
            <p:nvPr/>
          </p:nvSpPr>
          <p:spPr>
            <a:xfrm>
              <a:off x="75720" y="26330"/>
              <a:ext cx="1036560" cy="307340"/>
            </a:xfrm>
            <a:prstGeom prst="rect">
              <a:avLst/>
            </a:prstGeom>
            <a:noFill/>
            <a:ln w="12700" cap="flat">
              <a:noFill/>
              <a:miter lim="400000"/>
            </a:ln>
            <a:effectLst/>
          </p:spPr>
          <p:txBody>
            <a:bodyPr wrap="square" lIns="45719" tIns="45719" rIns="45719" bIns="45719" numCol="1" anchor="ctr">
              <a:spAutoFit/>
            </a:bodyPr>
            <a:lstStyle>
              <a:lvl1pPr algn="ctr">
                <a:defRPr sz="1200" b="1">
                  <a:solidFill>
                    <a:srgbClr val="FFFFFF"/>
                  </a:solidFill>
                  <a:latin typeface="Arial" panose="020B0604020202090204"/>
                  <a:ea typeface="Arial" panose="020B0604020202090204"/>
                  <a:cs typeface="Arial" panose="020B0604020202090204"/>
                  <a:sym typeface="Arial" panose="020B0604020202090204"/>
                </a:defRPr>
              </a:lvl1pPr>
            </a:lstStyle>
            <a:p>
              <a:r>
                <a:t>肥胖</a:t>
              </a:r>
            </a:p>
          </p:txBody>
        </p:sp>
      </p:grpSp>
      <p:grpSp>
        <p:nvGrpSpPr>
          <p:cNvPr id="213" name="TextBox 15"/>
          <p:cNvGrpSpPr/>
          <p:nvPr/>
        </p:nvGrpSpPr>
        <p:grpSpPr>
          <a:xfrm>
            <a:off x="9115941" y="2939802"/>
            <a:ext cx="1188002" cy="360001"/>
            <a:chOff x="0" y="0"/>
            <a:chExt cx="1188000" cy="359999"/>
          </a:xfrm>
        </p:grpSpPr>
        <p:sp>
          <p:nvSpPr>
            <p:cNvPr id="211" name="Shape"/>
            <p:cNvSpPr/>
            <p:nvPr/>
          </p:nvSpPr>
          <p:spPr>
            <a:xfrm>
              <a:off x="-1" y="0"/>
              <a:ext cx="1188002" cy="360000"/>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0509" y="0"/>
                  </a:lnTo>
                  <a:lnTo>
                    <a:pt x="21600" y="3600"/>
                  </a:lnTo>
                  <a:lnTo>
                    <a:pt x="21600" y="21600"/>
                  </a:lnTo>
                  <a:lnTo>
                    <a:pt x="1091" y="21600"/>
                  </a:lnTo>
                  <a:lnTo>
                    <a:pt x="0" y="18000"/>
                  </a:lnTo>
                  <a:lnTo>
                    <a:pt x="0" y="0"/>
                  </a:lnTo>
                  <a:close/>
                </a:path>
              </a:pathLst>
            </a:custGeom>
            <a:solidFill>
              <a:srgbClr val="31B44B"/>
            </a:solidFill>
            <a:ln w="12700" cap="flat">
              <a:noFill/>
              <a:miter lim="400000"/>
            </a:ln>
            <a:effectLst/>
          </p:spPr>
          <p:txBody>
            <a:bodyPr wrap="square" lIns="45719" tIns="45719" rIns="45719" bIns="45719" numCol="1" anchor="ctr">
              <a:noAutofit/>
            </a:bodyPr>
            <a:lstStyle/>
            <a:p>
              <a:pPr algn="ctr"/>
            </a:p>
          </p:txBody>
        </p:sp>
        <p:sp>
          <p:nvSpPr>
            <p:cNvPr id="212" name="中性粒细胞的"/>
            <p:cNvSpPr txBox="1"/>
            <p:nvPr/>
          </p:nvSpPr>
          <p:spPr>
            <a:xfrm>
              <a:off x="75720" y="26330"/>
              <a:ext cx="1036560" cy="307340"/>
            </a:xfrm>
            <a:prstGeom prst="rect">
              <a:avLst/>
            </a:prstGeom>
            <a:noFill/>
            <a:ln w="12700" cap="flat">
              <a:noFill/>
              <a:miter lim="400000"/>
            </a:ln>
            <a:effectLst/>
          </p:spPr>
          <p:txBody>
            <a:bodyPr wrap="square" lIns="45719" tIns="45719" rIns="45719" bIns="45719" numCol="1" anchor="ctr">
              <a:spAutoFit/>
            </a:bodyPr>
            <a:lstStyle>
              <a:lvl1pPr algn="ctr">
                <a:defRPr sz="1200" b="1">
                  <a:solidFill>
                    <a:srgbClr val="FFFFFF"/>
                  </a:solidFill>
                  <a:latin typeface="Arial" panose="020B0604020202090204"/>
                  <a:ea typeface="Arial" panose="020B0604020202090204"/>
                  <a:cs typeface="Arial" panose="020B0604020202090204"/>
                  <a:sym typeface="Arial" panose="020B0604020202090204"/>
                </a:defRPr>
              </a:lvl1pPr>
            </a:lstStyle>
            <a:p>
              <a:r>
                <a:t>中性粒细胞的</a:t>
              </a:r>
            </a:p>
          </p:txBody>
        </p:sp>
      </p:grpSp>
      <p:sp>
        <p:nvSpPr>
          <p:cNvPr id="214" name="Arrow: Down 16"/>
          <p:cNvSpPr/>
          <p:nvPr/>
        </p:nvSpPr>
        <p:spPr>
          <a:xfrm>
            <a:off x="8712509" y="2418516"/>
            <a:ext cx="317378" cy="383960"/>
          </a:xfrm>
          <a:custGeom>
            <a:avLst/>
            <a:gdLst/>
            <a:ahLst/>
            <a:cxnLst>
              <a:cxn ang="0">
                <a:pos x="wd2" y="hd2"/>
              </a:cxn>
              <a:cxn ang="5400000">
                <a:pos x="wd2" y="hd2"/>
              </a:cxn>
              <a:cxn ang="10800000">
                <a:pos x="wd2" y="hd2"/>
              </a:cxn>
              <a:cxn ang="16200000">
                <a:pos x="wd2" y="hd2"/>
              </a:cxn>
            </a:cxnLst>
            <a:rect l="0" t="0" r="r" b="b"/>
            <a:pathLst>
              <a:path w="21600" h="21600" extrusionOk="0">
                <a:moveTo>
                  <a:pt x="0" y="12673"/>
                </a:moveTo>
                <a:lnTo>
                  <a:pt x="5400" y="12673"/>
                </a:lnTo>
                <a:lnTo>
                  <a:pt x="5400" y="0"/>
                </a:lnTo>
                <a:lnTo>
                  <a:pt x="16200" y="0"/>
                </a:lnTo>
                <a:lnTo>
                  <a:pt x="16200" y="12673"/>
                </a:lnTo>
                <a:lnTo>
                  <a:pt x="21600" y="12673"/>
                </a:lnTo>
                <a:lnTo>
                  <a:pt x="10800" y="21600"/>
                </a:lnTo>
                <a:close/>
              </a:path>
            </a:pathLst>
          </a:custGeom>
          <a:solidFill>
            <a:srgbClr val="31B44B"/>
          </a:solidFill>
          <a:ln w="12700">
            <a:miter lim="400000"/>
          </a:ln>
        </p:spPr>
        <p:txBody>
          <a:bodyPr lIns="45719" rIns="45719" anchor="ctr"/>
          <a:lstStyle/>
          <a:p>
            <a:pPr algn="ctr">
              <a:defRPr>
                <a:solidFill>
                  <a:srgbClr val="FFFFFF"/>
                </a:solidFill>
              </a:defRPr>
            </a:pPr>
          </a:p>
        </p:txBody>
      </p:sp>
      <p:sp>
        <p:nvSpPr>
          <p:cNvPr id="215" name="Arrow: Down 17"/>
          <p:cNvSpPr/>
          <p:nvPr/>
        </p:nvSpPr>
        <p:spPr>
          <a:xfrm>
            <a:off x="3060649" y="2418518"/>
            <a:ext cx="317378" cy="383960"/>
          </a:xfrm>
          <a:custGeom>
            <a:avLst/>
            <a:gdLst/>
            <a:ahLst/>
            <a:cxnLst>
              <a:cxn ang="0">
                <a:pos x="wd2" y="hd2"/>
              </a:cxn>
              <a:cxn ang="5400000">
                <a:pos x="wd2" y="hd2"/>
              </a:cxn>
              <a:cxn ang="10800000">
                <a:pos x="wd2" y="hd2"/>
              </a:cxn>
              <a:cxn ang="16200000">
                <a:pos x="wd2" y="hd2"/>
              </a:cxn>
            </a:cxnLst>
            <a:rect l="0" t="0" r="r" b="b"/>
            <a:pathLst>
              <a:path w="21600" h="21600" extrusionOk="0">
                <a:moveTo>
                  <a:pt x="0" y="12673"/>
                </a:moveTo>
                <a:lnTo>
                  <a:pt x="5400" y="12673"/>
                </a:lnTo>
                <a:lnTo>
                  <a:pt x="5400" y="0"/>
                </a:lnTo>
                <a:lnTo>
                  <a:pt x="16200" y="0"/>
                </a:lnTo>
                <a:lnTo>
                  <a:pt x="16200" y="12673"/>
                </a:lnTo>
                <a:lnTo>
                  <a:pt x="21600" y="12673"/>
                </a:lnTo>
                <a:lnTo>
                  <a:pt x="10800" y="21600"/>
                </a:lnTo>
                <a:close/>
              </a:path>
            </a:pathLst>
          </a:custGeom>
          <a:solidFill>
            <a:srgbClr val="006B36"/>
          </a:solidFill>
          <a:ln w="12700">
            <a:miter lim="400000"/>
          </a:ln>
        </p:spPr>
        <p:txBody>
          <a:bodyPr lIns="45719" rIns="45719" anchor="ctr"/>
          <a:lstStyle/>
          <a:p>
            <a:pPr algn="ctr">
              <a:defRPr>
                <a:solidFill>
                  <a:srgbClr val="FFFFFF"/>
                </a:solidFill>
              </a:defRPr>
            </a:pPr>
          </a:p>
        </p:txBody>
      </p:sp>
      <p:sp>
        <p:nvSpPr>
          <p:cNvPr id="216" name="Arrow: Down 18"/>
          <p:cNvSpPr/>
          <p:nvPr/>
        </p:nvSpPr>
        <p:spPr>
          <a:xfrm>
            <a:off x="3060648" y="3467299"/>
            <a:ext cx="317378" cy="383960"/>
          </a:xfrm>
          <a:custGeom>
            <a:avLst/>
            <a:gdLst/>
            <a:ahLst/>
            <a:cxnLst>
              <a:cxn ang="0">
                <a:pos x="wd2" y="hd2"/>
              </a:cxn>
              <a:cxn ang="5400000">
                <a:pos x="wd2" y="hd2"/>
              </a:cxn>
              <a:cxn ang="10800000">
                <a:pos x="wd2" y="hd2"/>
              </a:cxn>
              <a:cxn ang="16200000">
                <a:pos x="wd2" y="hd2"/>
              </a:cxn>
            </a:cxnLst>
            <a:rect l="0" t="0" r="r" b="b"/>
            <a:pathLst>
              <a:path w="21600" h="21600" extrusionOk="0">
                <a:moveTo>
                  <a:pt x="0" y="12673"/>
                </a:moveTo>
                <a:lnTo>
                  <a:pt x="5400" y="12673"/>
                </a:lnTo>
                <a:lnTo>
                  <a:pt x="5400" y="0"/>
                </a:lnTo>
                <a:lnTo>
                  <a:pt x="16200" y="0"/>
                </a:lnTo>
                <a:lnTo>
                  <a:pt x="16200" y="12673"/>
                </a:lnTo>
                <a:lnTo>
                  <a:pt x="21600" y="12673"/>
                </a:lnTo>
                <a:lnTo>
                  <a:pt x="10800" y="21600"/>
                </a:lnTo>
                <a:close/>
              </a:path>
            </a:pathLst>
          </a:custGeom>
          <a:solidFill>
            <a:srgbClr val="006B36"/>
          </a:solidFill>
          <a:ln w="12700">
            <a:miter lim="400000"/>
          </a:ln>
        </p:spPr>
        <p:txBody>
          <a:bodyPr lIns="45719" rIns="45719" anchor="ctr"/>
          <a:lstStyle/>
          <a:p>
            <a:pPr algn="ctr">
              <a:defRPr>
                <a:solidFill>
                  <a:srgbClr val="FFFFFF"/>
                </a:solidFill>
              </a:defRPr>
            </a:pPr>
          </a:p>
        </p:txBody>
      </p:sp>
      <p:sp>
        <p:nvSpPr>
          <p:cNvPr id="217" name="Rectangle: Diagonal Corners Rounded 29"/>
          <p:cNvSpPr/>
          <p:nvPr/>
        </p:nvSpPr>
        <p:spPr>
          <a:xfrm>
            <a:off x="1005298" y="3851259"/>
            <a:ext cx="4483175" cy="1335882"/>
          </a:xfrm>
          <a:custGeom>
            <a:avLst/>
            <a:gdLst/>
            <a:ahLst/>
            <a:cxnLst>
              <a:cxn ang="0">
                <a:pos x="wd2" y="hd2"/>
              </a:cxn>
              <a:cxn ang="5400000">
                <a:pos x="wd2" y="hd2"/>
              </a:cxn>
              <a:cxn ang="10800000">
                <a:pos x="wd2" y="hd2"/>
              </a:cxn>
              <a:cxn ang="16200000">
                <a:pos x="wd2" y="hd2"/>
              </a:cxn>
            </a:cxnLst>
            <a:rect l="0" t="0" r="r" b="b"/>
            <a:pathLst>
              <a:path w="21600" h="21600" extrusionOk="0">
                <a:moveTo>
                  <a:pt x="1073" y="0"/>
                </a:moveTo>
                <a:lnTo>
                  <a:pt x="21600" y="0"/>
                </a:lnTo>
                <a:lnTo>
                  <a:pt x="21600" y="18000"/>
                </a:lnTo>
                <a:cubicBezTo>
                  <a:pt x="21600" y="19988"/>
                  <a:pt x="21120" y="21600"/>
                  <a:pt x="20527" y="21600"/>
                </a:cubicBezTo>
                <a:lnTo>
                  <a:pt x="0" y="21600"/>
                </a:lnTo>
                <a:lnTo>
                  <a:pt x="0" y="3600"/>
                </a:lnTo>
                <a:cubicBezTo>
                  <a:pt x="0" y="1612"/>
                  <a:pt x="480" y="0"/>
                  <a:pt x="1073" y="0"/>
                </a:cubicBezTo>
                <a:close/>
              </a:path>
            </a:pathLst>
          </a:custGeom>
          <a:solidFill>
            <a:srgbClr val="31B44B"/>
          </a:solidFill>
          <a:ln w="12700">
            <a:miter lim="400000"/>
          </a:ln>
        </p:spPr>
        <p:txBody>
          <a:bodyPr lIns="45719" rIns="45719" anchor="ctr"/>
          <a:lstStyle/>
          <a:p>
            <a:pPr algn="ctr">
              <a:defRPr>
                <a:solidFill>
                  <a:srgbClr val="FFFFFF"/>
                </a:solidFill>
              </a:defRPr>
            </a:pPr>
          </a:p>
        </p:txBody>
      </p:sp>
      <p:grpSp>
        <p:nvGrpSpPr>
          <p:cNvPr id="220" name="Rectangle: Diagonal Corners Snipped 19"/>
          <p:cNvGrpSpPr/>
          <p:nvPr/>
        </p:nvGrpSpPr>
        <p:grpSpPr>
          <a:xfrm>
            <a:off x="1319004" y="3983567"/>
            <a:ext cx="3865577" cy="408941"/>
            <a:chOff x="0" y="-24470"/>
            <a:chExt cx="3865576" cy="408940"/>
          </a:xfrm>
        </p:grpSpPr>
        <p:sp>
          <p:nvSpPr>
            <p:cNvPr id="218" name="Shape"/>
            <p:cNvSpPr/>
            <p:nvPr/>
          </p:nvSpPr>
          <p:spPr>
            <a:xfrm>
              <a:off x="-1" y="0"/>
              <a:ext cx="3865578" cy="360000"/>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1265" y="0"/>
                  </a:lnTo>
                  <a:lnTo>
                    <a:pt x="21600" y="3600"/>
                  </a:lnTo>
                  <a:lnTo>
                    <a:pt x="21600" y="21600"/>
                  </a:lnTo>
                  <a:lnTo>
                    <a:pt x="335" y="21600"/>
                  </a:lnTo>
                  <a:lnTo>
                    <a:pt x="0" y="18000"/>
                  </a:lnTo>
                  <a:lnTo>
                    <a:pt x="0" y="0"/>
                  </a:lnTo>
                  <a:close/>
                </a:path>
              </a:pathLst>
            </a:custGeom>
            <a:solidFill>
              <a:srgbClr val="006B36"/>
            </a:solidFill>
            <a:ln w="12700" cap="flat">
              <a:noFill/>
              <a:miter lim="400000"/>
            </a:ln>
            <a:effectLst/>
          </p:spPr>
          <p:txBody>
            <a:bodyPr wrap="square" lIns="45719" tIns="45719" rIns="45719" bIns="45719" numCol="1" anchor="ctr">
              <a:noAutofit/>
            </a:bodyPr>
            <a:lstStyle/>
            <a:p>
              <a:pPr algn="ctr">
                <a:defRPr>
                  <a:solidFill>
                    <a:srgbClr val="FFFFFF"/>
                  </a:solidFill>
                </a:defRPr>
              </a:pPr>
            </a:p>
          </p:txBody>
        </p:sp>
        <p:sp>
          <p:nvSpPr>
            <p:cNvPr id="219" name="生物标志物"/>
            <p:cNvSpPr txBox="1"/>
            <p:nvPr/>
          </p:nvSpPr>
          <p:spPr>
            <a:xfrm>
              <a:off x="75721" y="-24471"/>
              <a:ext cx="3714134" cy="408941"/>
            </a:xfrm>
            <a:prstGeom prst="rect">
              <a:avLst/>
            </a:prstGeom>
            <a:noFill/>
            <a:ln w="12700" cap="flat">
              <a:noFill/>
              <a:miter lim="400000"/>
            </a:ln>
            <a:effectLst/>
          </p:spPr>
          <p:txBody>
            <a:bodyPr wrap="square" lIns="45719" tIns="45719" rIns="45719" bIns="45719" numCol="1" anchor="ctr">
              <a:spAutoFit/>
            </a:bodyPr>
            <a:lstStyle>
              <a:lvl1pPr algn="ctr">
                <a:defRPr>
                  <a:solidFill>
                    <a:srgbClr val="FFFFFF"/>
                  </a:solidFill>
                  <a:latin typeface="Arial" panose="020B0604020202090204"/>
                  <a:ea typeface="Arial" panose="020B0604020202090204"/>
                  <a:cs typeface="Arial" panose="020B0604020202090204"/>
                  <a:sym typeface="Arial" panose="020B0604020202090204"/>
                </a:defRPr>
              </a:lvl1pPr>
            </a:lstStyle>
            <a:p>
              <a:r>
                <a:t>生物标志物</a:t>
              </a:r>
            </a:p>
          </p:txBody>
        </p:sp>
      </p:grpSp>
      <p:grpSp>
        <p:nvGrpSpPr>
          <p:cNvPr id="223" name="TextBox 20"/>
          <p:cNvGrpSpPr/>
          <p:nvPr/>
        </p:nvGrpSpPr>
        <p:grpSpPr>
          <a:xfrm>
            <a:off x="1351555" y="4647276"/>
            <a:ext cx="589303" cy="360001"/>
            <a:chOff x="0" y="0"/>
            <a:chExt cx="589302" cy="359999"/>
          </a:xfrm>
        </p:grpSpPr>
        <p:sp>
          <p:nvSpPr>
            <p:cNvPr id="221" name="Shape"/>
            <p:cNvSpPr/>
            <p:nvPr/>
          </p:nvSpPr>
          <p:spPr>
            <a:xfrm>
              <a:off x="-1" y="0"/>
              <a:ext cx="589304" cy="360000"/>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9401" y="0"/>
                  </a:lnTo>
                  <a:lnTo>
                    <a:pt x="21600" y="3600"/>
                  </a:lnTo>
                  <a:lnTo>
                    <a:pt x="21600" y="21600"/>
                  </a:lnTo>
                  <a:lnTo>
                    <a:pt x="2199" y="21600"/>
                  </a:lnTo>
                  <a:lnTo>
                    <a:pt x="0" y="18000"/>
                  </a:lnTo>
                  <a:lnTo>
                    <a:pt x="0" y="0"/>
                  </a:lnTo>
                  <a:close/>
                </a:path>
              </a:pathLst>
            </a:custGeom>
            <a:solidFill>
              <a:srgbClr val="006B36"/>
            </a:solidFill>
            <a:ln w="12700" cap="flat">
              <a:noFill/>
              <a:miter lim="400000"/>
            </a:ln>
            <a:effectLst/>
          </p:spPr>
          <p:txBody>
            <a:bodyPr wrap="square" lIns="45719" tIns="45719" rIns="45719" bIns="45719" numCol="1" anchor="ctr">
              <a:noAutofit/>
            </a:bodyPr>
            <a:lstStyle/>
            <a:p>
              <a:pPr algn="ctr"/>
            </a:p>
          </p:txBody>
        </p:sp>
        <p:sp>
          <p:nvSpPr>
            <p:cNvPr id="222" name="Th2"/>
            <p:cNvSpPr txBox="1"/>
            <p:nvPr/>
          </p:nvSpPr>
          <p:spPr>
            <a:xfrm>
              <a:off x="75720" y="47872"/>
              <a:ext cx="437861" cy="264256"/>
            </a:xfrm>
            <a:prstGeom prst="rect">
              <a:avLst/>
            </a:prstGeom>
            <a:noFill/>
            <a:ln w="12700" cap="flat">
              <a:noFill/>
              <a:miter lim="400000"/>
            </a:ln>
            <a:effectLst/>
          </p:spPr>
          <p:txBody>
            <a:bodyPr wrap="square" lIns="45719" tIns="45719" rIns="45719" bIns="45719" numCol="1" anchor="ctr">
              <a:spAutoFit/>
            </a:bodyPr>
            <a:lstStyle>
              <a:lvl1pPr algn="ctr">
                <a:defRPr sz="1200" b="1">
                  <a:solidFill>
                    <a:srgbClr val="FFFFFF"/>
                  </a:solidFill>
                  <a:latin typeface="Arial" panose="020B0604020202090204"/>
                  <a:ea typeface="Arial" panose="020B0604020202090204"/>
                  <a:cs typeface="Arial" panose="020B0604020202090204"/>
                  <a:sym typeface="Arial" panose="020B0604020202090204"/>
                </a:defRPr>
              </a:lvl1pPr>
            </a:lstStyle>
            <a:p>
              <a:r>
                <a:t>Th2</a:t>
              </a:r>
            </a:p>
          </p:txBody>
        </p:sp>
      </p:grpSp>
      <p:grpSp>
        <p:nvGrpSpPr>
          <p:cNvPr id="226" name="TextBox 21"/>
          <p:cNvGrpSpPr/>
          <p:nvPr/>
        </p:nvGrpSpPr>
        <p:grpSpPr>
          <a:xfrm>
            <a:off x="4104580" y="4565656"/>
            <a:ext cx="1080001" cy="523241"/>
            <a:chOff x="0" y="-81620"/>
            <a:chExt cx="1079999" cy="523240"/>
          </a:xfrm>
        </p:grpSpPr>
        <p:sp>
          <p:nvSpPr>
            <p:cNvPr id="224" name="Shape"/>
            <p:cNvSpPr/>
            <p:nvPr/>
          </p:nvSpPr>
          <p:spPr>
            <a:xfrm>
              <a:off x="0" y="0"/>
              <a:ext cx="1080000" cy="360000"/>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0400" y="0"/>
                  </a:lnTo>
                  <a:lnTo>
                    <a:pt x="21600" y="3600"/>
                  </a:lnTo>
                  <a:lnTo>
                    <a:pt x="21600" y="21600"/>
                  </a:lnTo>
                  <a:lnTo>
                    <a:pt x="1200" y="21600"/>
                  </a:lnTo>
                  <a:lnTo>
                    <a:pt x="0" y="18000"/>
                  </a:lnTo>
                  <a:lnTo>
                    <a:pt x="0" y="0"/>
                  </a:lnTo>
                  <a:close/>
                </a:path>
              </a:pathLst>
            </a:custGeom>
            <a:solidFill>
              <a:srgbClr val="006B36"/>
            </a:solidFill>
            <a:ln w="12700" cap="flat">
              <a:noFill/>
              <a:miter lim="400000"/>
            </a:ln>
            <a:effectLst/>
          </p:spPr>
          <p:txBody>
            <a:bodyPr wrap="square" lIns="45719" tIns="45719" rIns="45719" bIns="45719" numCol="1" anchor="ctr">
              <a:noAutofit/>
            </a:bodyPr>
            <a:lstStyle/>
            <a:p>
              <a:pPr algn="ctr">
                <a:defRPr sz="1200" b="1">
                  <a:solidFill>
                    <a:srgbClr val="FFFFFF"/>
                  </a:solidFill>
                  <a:latin typeface="Arial" panose="020B0604020202090204"/>
                  <a:ea typeface="Arial" panose="020B0604020202090204"/>
                  <a:cs typeface="Arial" panose="020B0604020202090204"/>
                  <a:sym typeface="Arial" panose="020B0604020202090204"/>
                </a:defRPr>
              </a:pPr>
            </a:p>
          </p:txBody>
        </p:sp>
        <p:sp>
          <p:nvSpPr>
            <p:cNvPr id="225" name="一氧化氮（FeNO）"/>
            <p:cNvSpPr txBox="1"/>
            <p:nvPr/>
          </p:nvSpPr>
          <p:spPr>
            <a:xfrm>
              <a:off x="75720" y="-81621"/>
              <a:ext cx="928560" cy="523241"/>
            </a:xfrm>
            <a:prstGeom prst="rect">
              <a:avLst/>
            </a:prstGeom>
            <a:noFill/>
            <a:ln w="12700" cap="flat">
              <a:noFill/>
              <a:miter lim="400000"/>
            </a:ln>
            <a:effectLst/>
          </p:spPr>
          <p:txBody>
            <a:bodyPr wrap="square" lIns="45719" tIns="45719" rIns="45719" bIns="45719" numCol="1" anchor="ctr">
              <a:spAutoFit/>
            </a:bodyPr>
            <a:lstStyle>
              <a:lvl1pPr algn="ctr">
                <a:defRPr sz="1200" b="1">
                  <a:solidFill>
                    <a:srgbClr val="FFFFFF"/>
                  </a:solidFill>
                  <a:latin typeface="Arial" panose="020B0604020202090204"/>
                  <a:ea typeface="Arial" panose="020B0604020202090204"/>
                  <a:cs typeface="Arial" panose="020B0604020202090204"/>
                  <a:sym typeface="Arial" panose="020B0604020202090204"/>
                </a:defRPr>
              </a:lvl1pPr>
            </a:lstStyle>
            <a:p>
              <a:r>
                <a:t>一氧化氮（FeNO）</a:t>
              </a:r>
            </a:p>
          </p:txBody>
        </p:sp>
      </p:grpSp>
      <p:grpSp>
        <p:nvGrpSpPr>
          <p:cNvPr id="229" name="TextBox 22"/>
          <p:cNvGrpSpPr/>
          <p:nvPr/>
        </p:nvGrpSpPr>
        <p:grpSpPr>
          <a:xfrm>
            <a:off x="2062165" y="4647276"/>
            <a:ext cx="589305" cy="360001"/>
            <a:chOff x="0" y="0"/>
            <a:chExt cx="589303" cy="359999"/>
          </a:xfrm>
        </p:grpSpPr>
        <p:sp>
          <p:nvSpPr>
            <p:cNvPr id="227" name="Shape"/>
            <p:cNvSpPr/>
            <p:nvPr/>
          </p:nvSpPr>
          <p:spPr>
            <a:xfrm>
              <a:off x="-1" y="0"/>
              <a:ext cx="589305" cy="360000"/>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9401" y="0"/>
                  </a:lnTo>
                  <a:lnTo>
                    <a:pt x="21600" y="3600"/>
                  </a:lnTo>
                  <a:lnTo>
                    <a:pt x="21600" y="21600"/>
                  </a:lnTo>
                  <a:lnTo>
                    <a:pt x="2199" y="21600"/>
                  </a:lnTo>
                  <a:lnTo>
                    <a:pt x="0" y="18000"/>
                  </a:lnTo>
                  <a:lnTo>
                    <a:pt x="0" y="0"/>
                  </a:lnTo>
                  <a:close/>
                </a:path>
              </a:pathLst>
            </a:custGeom>
            <a:solidFill>
              <a:srgbClr val="006B36"/>
            </a:solidFill>
            <a:ln w="12700" cap="flat">
              <a:noFill/>
              <a:miter lim="400000"/>
            </a:ln>
            <a:effectLst/>
          </p:spPr>
          <p:txBody>
            <a:bodyPr wrap="square" lIns="45719" tIns="45719" rIns="45719" bIns="45719" numCol="1" anchor="ctr">
              <a:noAutofit/>
            </a:bodyPr>
            <a:lstStyle/>
            <a:p>
              <a:pPr algn="ctr"/>
            </a:p>
          </p:txBody>
        </p:sp>
        <p:sp>
          <p:nvSpPr>
            <p:cNvPr id="228" name="IgE"/>
            <p:cNvSpPr txBox="1"/>
            <p:nvPr/>
          </p:nvSpPr>
          <p:spPr>
            <a:xfrm>
              <a:off x="75720" y="47872"/>
              <a:ext cx="437862" cy="264256"/>
            </a:xfrm>
            <a:prstGeom prst="rect">
              <a:avLst/>
            </a:prstGeom>
            <a:noFill/>
            <a:ln w="12700" cap="flat">
              <a:noFill/>
              <a:miter lim="400000"/>
            </a:ln>
            <a:effectLst/>
          </p:spPr>
          <p:txBody>
            <a:bodyPr wrap="square" lIns="45719" tIns="45719" rIns="45719" bIns="45719" numCol="1" anchor="ctr">
              <a:spAutoFit/>
            </a:bodyPr>
            <a:lstStyle>
              <a:lvl1pPr algn="ctr">
                <a:defRPr sz="1200" b="1">
                  <a:solidFill>
                    <a:srgbClr val="FFFFFF"/>
                  </a:solidFill>
                  <a:latin typeface="Arial" panose="020B0604020202090204"/>
                  <a:ea typeface="Arial" panose="020B0604020202090204"/>
                  <a:cs typeface="Arial" panose="020B0604020202090204"/>
                  <a:sym typeface="Arial" panose="020B0604020202090204"/>
                </a:defRPr>
              </a:lvl1pPr>
            </a:lstStyle>
            <a:p>
              <a:r>
                <a:t>IgE</a:t>
              </a:r>
            </a:p>
          </p:txBody>
        </p:sp>
      </p:grpSp>
      <p:grpSp>
        <p:nvGrpSpPr>
          <p:cNvPr id="232" name="TextBox 23"/>
          <p:cNvGrpSpPr/>
          <p:nvPr/>
        </p:nvGrpSpPr>
        <p:grpSpPr>
          <a:xfrm>
            <a:off x="2838025" y="4558116"/>
            <a:ext cx="1188001" cy="538320"/>
            <a:chOff x="0" y="-83972"/>
            <a:chExt cx="1188000" cy="538319"/>
          </a:xfrm>
        </p:grpSpPr>
        <p:sp>
          <p:nvSpPr>
            <p:cNvPr id="230" name="Shape"/>
            <p:cNvSpPr/>
            <p:nvPr/>
          </p:nvSpPr>
          <p:spPr>
            <a:xfrm>
              <a:off x="0" y="0"/>
              <a:ext cx="1188001" cy="37037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0478" y="0"/>
                  </a:lnTo>
                  <a:lnTo>
                    <a:pt x="21600" y="3600"/>
                  </a:lnTo>
                  <a:lnTo>
                    <a:pt x="21600" y="21600"/>
                  </a:lnTo>
                  <a:lnTo>
                    <a:pt x="1122" y="21600"/>
                  </a:lnTo>
                  <a:lnTo>
                    <a:pt x="0" y="18000"/>
                  </a:lnTo>
                  <a:lnTo>
                    <a:pt x="0" y="0"/>
                  </a:lnTo>
                  <a:close/>
                </a:path>
              </a:pathLst>
            </a:custGeom>
            <a:solidFill>
              <a:srgbClr val="006B36"/>
            </a:solidFill>
            <a:ln w="12700" cap="flat">
              <a:noFill/>
              <a:miter lim="400000"/>
            </a:ln>
            <a:effectLst/>
          </p:spPr>
          <p:txBody>
            <a:bodyPr wrap="square" lIns="45719" tIns="45719" rIns="45719" bIns="45719" numCol="1" anchor="ctr">
              <a:noAutofit/>
            </a:bodyPr>
            <a:lstStyle/>
            <a:p>
              <a:pPr algn="ctr"/>
            </a:p>
          </p:txBody>
        </p:sp>
        <p:sp>
          <p:nvSpPr>
            <p:cNvPr id="231" name="嗜酸性粒细胞"/>
            <p:cNvSpPr txBox="1"/>
            <p:nvPr/>
          </p:nvSpPr>
          <p:spPr>
            <a:xfrm>
              <a:off x="77903" y="-83973"/>
              <a:ext cx="1032194" cy="538321"/>
            </a:xfrm>
            <a:prstGeom prst="rect">
              <a:avLst/>
            </a:prstGeom>
            <a:noFill/>
            <a:ln w="12700" cap="flat">
              <a:noFill/>
              <a:miter lim="400000"/>
            </a:ln>
            <a:effectLst/>
          </p:spPr>
          <p:txBody>
            <a:bodyPr wrap="square" lIns="45719" tIns="45719" rIns="45719" bIns="45719" numCol="1" anchor="ctr">
              <a:noAutofit/>
            </a:bodyPr>
            <a:lstStyle>
              <a:lvl1pPr algn="ctr">
                <a:defRPr sz="1200" b="1">
                  <a:solidFill>
                    <a:srgbClr val="FFFFFF"/>
                  </a:solidFill>
                  <a:latin typeface="Arial" panose="020B0604020202090204"/>
                  <a:ea typeface="Arial" panose="020B0604020202090204"/>
                  <a:cs typeface="Arial" panose="020B0604020202090204"/>
                  <a:sym typeface="Arial" panose="020B0604020202090204"/>
                </a:defRPr>
              </a:lvl1pPr>
            </a:lstStyle>
            <a:p>
              <a:r>
                <a:t>嗜酸性粒细胞</a:t>
              </a:r>
            </a:p>
          </p:txBody>
        </p:sp>
      </p:grpSp>
      <p:sp>
        <p:nvSpPr>
          <p:cNvPr id="233" name="Arrow: Down 24"/>
          <p:cNvSpPr/>
          <p:nvPr/>
        </p:nvSpPr>
        <p:spPr>
          <a:xfrm>
            <a:off x="8751121" y="3467299"/>
            <a:ext cx="317378" cy="383960"/>
          </a:xfrm>
          <a:custGeom>
            <a:avLst/>
            <a:gdLst/>
            <a:ahLst/>
            <a:cxnLst>
              <a:cxn ang="0">
                <a:pos x="wd2" y="hd2"/>
              </a:cxn>
              <a:cxn ang="5400000">
                <a:pos x="wd2" y="hd2"/>
              </a:cxn>
              <a:cxn ang="10800000">
                <a:pos x="wd2" y="hd2"/>
              </a:cxn>
              <a:cxn ang="16200000">
                <a:pos x="wd2" y="hd2"/>
              </a:cxn>
            </a:cxnLst>
            <a:rect l="0" t="0" r="r" b="b"/>
            <a:pathLst>
              <a:path w="21600" h="21600" extrusionOk="0">
                <a:moveTo>
                  <a:pt x="0" y="12673"/>
                </a:moveTo>
                <a:lnTo>
                  <a:pt x="5400" y="12673"/>
                </a:lnTo>
                <a:lnTo>
                  <a:pt x="5400" y="0"/>
                </a:lnTo>
                <a:lnTo>
                  <a:pt x="16200" y="0"/>
                </a:lnTo>
                <a:lnTo>
                  <a:pt x="16200" y="12673"/>
                </a:lnTo>
                <a:lnTo>
                  <a:pt x="21600" y="12673"/>
                </a:lnTo>
                <a:lnTo>
                  <a:pt x="10800" y="21600"/>
                </a:lnTo>
                <a:close/>
              </a:path>
            </a:pathLst>
          </a:custGeom>
          <a:solidFill>
            <a:srgbClr val="31B44B"/>
          </a:solidFill>
          <a:ln w="12700">
            <a:miter lim="400000"/>
          </a:ln>
        </p:spPr>
        <p:txBody>
          <a:bodyPr lIns="45719" rIns="45719" anchor="ctr"/>
          <a:lstStyle/>
          <a:p>
            <a:pPr algn="ctr">
              <a:defRPr>
                <a:solidFill>
                  <a:srgbClr val="FFFFFF"/>
                </a:solidFill>
              </a:defRPr>
            </a:pPr>
          </a:p>
        </p:txBody>
      </p:sp>
      <p:grpSp>
        <p:nvGrpSpPr>
          <p:cNvPr id="236" name="Rectangle: Diagonal Corners Snipped 25"/>
          <p:cNvGrpSpPr/>
          <p:nvPr/>
        </p:nvGrpSpPr>
        <p:grpSpPr>
          <a:xfrm>
            <a:off x="7526555" y="3983567"/>
            <a:ext cx="2766511" cy="408941"/>
            <a:chOff x="0" y="-24470"/>
            <a:chExt cx="2766510" cy="408940"/>
          </a:xfrm>
        </p:grpSpPr>
        <p:sp>
          <p:nvSpPr>
            <p:cNvPr id="234" name="Shape"/>
            <p:cNvSpPr/>
            <p:nvPr/>
          </p:nvSpPr>
          <p:spPr>
            <a:xfrm>
              <a:off x="-1" y="0"/>
              <a:ext cx="2766512" cy="360000"/>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1132" y="0"/>
                  </a:lnTo>
                  <a:lnTo>
                    <a:pt x="21600" y="3600"/>
                  </a:lnTo>
                  <a:lnTo>
                    <a:pt x="21600" y="21600"/>
                  </a:lnTo>
                  <a:lnTo>
                    <a:pt x="468" y="21600"/>
                  </a:lnTo>
                  <a:lnTo>
                    <a:pt x="0" y="18000"/>
                  </a:lnTo>
                  <a:lnTo>
                    <a:pt x="0" y="0"/>
                  </a:lnTo>
                  <a:close/>
                </a:path>
              </a:pathLst>
            </a:custGeom>
            <a:solidFill>
              <a:srgbClr val="31B44B"/>
            </a:solidFill>
            <a:ln w="12700" cap="flat">
              <a:noFill/>
              <a:miter lim="400000"/>
            </a:ln>
            <a:effectLst/>
          </p:spPr>
          <p:txBody>
            <a:bodyPr wrap="square" lIns="45719" tIns="45719" rIns="45719" bIns="45719" numCol="1" anchor="ctr">
              <a:noAutofit/>
            </a:bodyPr>
            <a:lstStyle/>
            <a:p>
              <a:pPr algn="ctr">
                <a:defRPr>
                  <a:solidFill>
                    <a:srgbClr val="FFFFFF"/>
                  </a:solidFill>
                </a:defRPr>
              </a:pPr>
            </a:p>
          </p:txBody>
        </p:sp>
        <p:sp>
          <p:nvSpPr>
            <p:cNvPr id="235" name="生物标志物"/>
            <p:cNvSpPr txBox="1"/>
            <p:nvPr/>
          </p:nvSpPr>
          <p:spPr>
            <a:xfrm>
              <a:off x="75720" y="-24471"/>
              <a:ext cx="2615070" cy="408941"/>
            </a:xfrm>
            <a:prstGeom prst="rect">
              <a:avLst/>
            </a:prstGeom>
            <a:noFill/>
            <a:ln w="12700" cap="flat">
              <a:noFill/>
              <a:miter lim="400000"/>
            </a:ln>
            <a:effectLst/>
          </p:spPr>
          <p:txBody>
            <a:bodyPr wrap="square" lIns="45719" tIns="45719" rIns="45719" bIns="45719" numCol="1" anchor="ctr">
              <a:spAutoFit/>
            </a:bodyPr>
            <a:lstStyle>
              <a:lvl1pPr algn="ctr">
                <a:defRPr>
                  <a:solidFill>
                    <a:srgbClr val="FFFFFF"/>
                  </a:solidFill>
                  <a:latin typeface="Arial" panose="020B0604020202090204"/>
                  <a:ea typeface="Arial" panose="020B0604020202090204"/>
                  <a:cs typeface="Arial" panose="020B0604020202090204"/>
                  <a:sym typeface="Arial" panose="020B0604020202090204"/>
                </a:defRPr>
              </a:lvl1pPr>
            </a:lstStyle>
            <a:p>
              <a:r>
                <a:t>生物标志物</a:t>
              </a:r>
            </a:p>
          </p:txBody>
        </p:sp>
      </p:grpSp>
      <p:grpSp>
        <p:nvGrpSpPr>
          <p:cNvPr id="239" name="TextBox 26"/>
          <p:cNvGrpSpPr/>
          <p:nvPr/>
        </p:nvGrpSpPr>
        <p:grpSpPr>
          <a:xfrm>
            <a:off x="8290065" y="4682997"/>
            <a:ext cx="1188001" cy="360001"/>
            <a:chOff x="0" y="0"/>
            <a:chExt cx="1188000" cy="359999"/>
          </a:xfrm>
        </p:grpSpPr>
        <p:sp>
          <p:nvSpPr>
            <p:cNvPr id="237" name="Shape"/>
            <p:cNvSpPr/>
            <p:nvPr/>
          </p:nvSpPr>
          <p:spPr>
            <a:xfrm>
              <a:off x="-1" y="0"/>
              <a:ext cx="1188002" cy="360000"/>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0509" y="0"/>
                  </a:lnTo>
                  <a:lnTo>
                    <a:pt x="21600" y="3600"/>
                  </a:lnTo>
                  <a:lnTo>
                    <a:pt x="21600" y="21600"/>
                  </a:lnTo>
                  <a:lnTo>
                    <a:pt x="1091" y="21600"/>
                  </a:lnTo>
                  <a:lnTo>
                    <a:pt x="0" y="18000"/>
                  </a:lnTo>
                  <a:lnTo>
                    <a:pt x="0" y="0"/>
                  </a:lnTo>
                  <a:close/>
                </a:path>
              </a:pathLst>
            </a:custGeom>
            <a:solidFill>
              <a:srgbClr val="31B44B"/>
            </a:solidFill>
            <a:ln w="12700" cap="flat">
              <a:noFill/>
              <a:miter lim="400000"/>
            </a:ln>
            <a:effectLst/>
          </p:spPr>
          <p:txBody>
            <a:bodyPr wrap="square" lIns="45719" tIns="45719" rIns="45719" bIns="45719" numCol="1" anchor="ctr">
              <a:noAutofit/>
            </a:bodyPr>
            <a:lstStyle/>
            <a:p>
              <a:pPr algn="ctr"/>
            </a:p>
          </p:txBody>
        </p:sp>
        <p:sp>
          <p:nvSpPr>
            <p:cNvPr id="238" name="中性粒细胞"/>
            <p:cNvSpPr txBox="1"/>
            <p:nvPr/>
          </p:nvSpPr>
          <p:spPr>
            <a:xfrm>
              <a:off x="75720" y="26330"/>
              <a:ext cx="1036560" cy="307340"/>
            </a:xfrm>
            <a:prstGeom prst="rect">
              <a:avLst/>
            </a:prstGeom>
            <a:noFill/>
            <a:ln w="12700" cap="flat">
              <a:noFill/>
              <a:miter lim="400000"/>
            </a:ln>
            <a:effectLst/>
          </p:spPr>
          <p:txBody>
            <a:bodyPr wrap="square" lIns="45719" tIns="45719" rIns="45719" bIns="45719" numCol="1" anchor="ctr">
              <a:spAutoFit/>
            </a:bodyPr>
            <a:lstStyle>
              <a:lvl1pPr algn="ctr">
                <a:defRPr sz="1200" b="1">
                  <a:solidFill>
                    <a:srgbClr val="FFFFFF"/>
                  </a:solidFill>
                  <a:latin typeface="Arial" panose="020B0604020202090204"/>
                  <a:ea typeface="Arial" panose="020B0604020202090204"/>
                  <a:cs typeface="Arial" panose="020B0604020202090204"/>
                  <a:sym typeface="Arial" panose="020B0604020202090204"/>
                </a:defRPr>
              </a:lvl1pPr>
            </a:lstStyle>
            <a:p>
              <a:r>
                <a:t>中性粒细胞</a:t>
              </a:r>
            </a:p>
          </p:txBody>
        </p:sp>
      </p:grpSp>
      <p:grpSp>
        <p:nvGrpSpPr>
          <p:cNvPr id="242" name="TextBox 27"/>
          <p:cNvGrpSpPr/>
          <p:nvPr/>
        </p:nvGrpSpPr>
        <p:grpSpPr>
          <a:xfrm>
            <a:off x="7348303" y="4021235"/>
            <a:ext cx="776388" cy="1683525"/>
            <a:chOff x="0" y="-582966"/>
            <a:chExt cx="776387" cy="1683523"/>
          </a:xfrm>
        </p:grpSpPr>
        <p:sp>
          <p:nvSpPr>
            <p:cNvPr id="240" name="Shape"/>
            <p:cNvSpPr/>
            <p:nvPr/>
          </p:nvSpPr>
          <p:spPr>
            <a:xfrm>
              <a:off x="0" y="0"/>
              <a:ext cx="776388" cy="517592"/>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9200" y="0"/>
                  </a:lnTo>
                  <a:lnTo>
                    <a:pt x="21600" y="3600"/>
                  </a:lnTo>
                  <a:lnTo>
                    <a:pt x="21600" y="21600"/>
                  </a:lnTo>
                  <a:lnTo>
                    <a:pt x="2400" y="21600"/>
                  </a:lnTo>
                  <a:lnTo>
                    <a:pt x="0" y="18000"/>
                  </a:lnTo>
                  <a:lnTo>
                    <a:pt x="0" y="0"/>
                  </a:lnTo>
                  <a:close/>
                </a:path>
              </a:pathLst>
            </a:custGeom>
            <a:solidFill>
              <a:srgbClr val="31B44B"/>
            </a:solidFill>
            <a:ln w="12700" cap="flat">
              <a:noFill/>
              <a:miter lim="400000"/>
            </a:ln>
            <a:effectLst/>
          </p:spPr>
          <p:txBody>
            <a:bodyPr wrap="square" lIns="45719" tIns="45719" rIns="45719" bIns="45719" numCol="1" anchor="ctr">
              <a:noAutofit/>
            </a:bodyPr>
            <a:lstStyle/>
            <a:p>
              <a:pPr algn="ctr"/>
            </a:p>
          </p:txBody>
        </p:sp>
        <p:sp>
          <p:nvSpPr>
            <p:cNvPr id="241" name="白细胞介素-8"/>
            <p:cNvSpPr txBox="1"/>
            <p:nvPr/>
          </p:nvSpPr>
          <p:spPr>
            <a:xfrm>
              <a:off x="108868" y="-582967"/>
              <a:ext cx="558652" cy="1683525"/>
            </a:xfrm>
            <a:prstGeom prst="rect">
              <a:avLst/>
            </a:prstGeom>
            <a:noFill/>
            <a:ln w="12700" cap="flat">
              <a:noFill/>
              <a:miter lim="400000"/>
            </a:ln>
            <a:effectLst/>
          </p:spPr>
          <p:txBody>
            <a:bodyPr wrap="square" lIns="45719" tIns="45719" rIns="45719" bIns="45719" numCol="1" anchor="ctr">
              <a:noAutofit/>
            </a:bodyPr>
            <a:lstStyle>
              <a:lvl1pPr algn="ctr">
                <a:defRPr sz="1200" b="1">
                  <a:solidFill>
                    <a:srgbClr val="FFFFFF"/>
                  </a:solidFill>
                  <a:latin typeface="Arial" panose="020B0604020202090204"/>
                  <a:ea typeface="Arial" panose="020B0604020202090204"/>
                  <a:cs typeface="Arial" panose="020B0604020202090204"/>
                  <a:sym typeface="Arial" panose="020B0604020202090204"/>
                </a:defRPr>
              </a:lvl1pPr>
            </a:lstStyle>
            <a:p>
              <a:r>
                <a:t>白细胞介素-8</a:t>
              </a:r>
            </a:p>
          </p:txBody>
        </p:sp>
      </p:grpSp>
      <p:grpSp>
        <p:nvGrpSpPr>
          <p:cNvPr id="245" name="TextBox 28"/>
          <p:cNvGrpSpPr/>
          <p:nvPr/>
        </p:nvGrpSpPr>
        <p:grpSpPr>
          <a:xfrm>
            <a:off x="9707188" y="4352812"/>
            <a:ext cx="904534" cy="1020371"/>
            <a:chOff x="0" y="-261698"/>
            <a:chExt cx="904532" cy="1020369"/>
          </a:xfrm>
        </p:grpSpPr>
        <p:sp>
          <p:nvSpPr>
            <p:cNvPr id="243" name="Shape"/>
            <p:cNvSpPr/>
            <p:nvPr/>
          </p:nvSpPr>
          <p:spPr>
            <a:xfrm>
              <a:off x="0" y="0"/>
              <a:ext cx="904533" cy="496974"/>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9622" y="0"/>
                  </a:lnTo>
                  <a:lnTo>
                    <a:pt x="21600" y="3600"/>
                  </a:lnTo>
                  <a:lnTo>
                    <a:pt x="21600" y="21600"/>
                  </a:lnTo>
                  <a:lnTo>
                    <a:pt x="1978" y="21600"/>
                  </a:lnTo>
                  <a:lnTo>
                    <a:pt x="0" y="18000"/>
                  </a:lnTo>
                  <a:lnTo>
                    <a:pt x="0" y="0"/>
                  </a:lnTo>
                  <a:close/>
                </a:path>
              </a:pathLst>
            </a:custGeom>
            <a:solidFill>
              <a:srgbClr val="31B44B"/>
            </a:solidFill>
            <a:ln w="12700" cap="flat">
              <a:noFill/>
              <a:miter lim="400000"/>
            </a:ln>
            <a:effectLst/>
          </p:spPr>
          <p:txBody>
            <a:bodyPr wrap="square" lIns="45719" tIns="45719" rIns="45719" bIns="45719" numCol="1" anchor="ctr">
              <a:noAutofit/>
            </a:bodyPr>
            <a:lstStyle/>
            <a:p>
              <a:pPr algn="ctr"/>
            </a:p>
          </p:txBody>
        </p:sp>
        <p:sp>
          <p:nvSpPr>
            <p:cNvPr id="244" name="白细胞介素-17"/>
            <p:cNvSpPr txBox="1"/>
            <p:nvPr/>
          </p:nvSpPr>
          <p:spPr>
            <a:xfrm>
              <a:off x="104531" y="-261699"/>
              <a:ext cx="695470" cy="1020371"/>
            </a:xfrm>
            <a:prstGeom prst="rect">
              <a:avLst/>
            </a:prstGeom>
            <a:noFill/>
            <a:ln w="12700" cap="flat">
              <a:noFill/>
              <a:miter lim="400000"/>
            </a:ln>
            <a:effectLst/>
          </p:spPr>
          <p:txBody>
            <a:bodyPr wrap="square" lIns="45719" tIns="45719" rIns="45719" bIns="45719" numCol="1" anchor="ctr">
              <a:noAutofit/>
            </a:bodyPr>
            <a:lstStyle>
              <a:lvl1pPr algn="ctr">
                <a:defRPr sz="1200" b="1">
                  <a:solidFill>
                    <a:srgbClr val="FFFFFF"/>
                  </a:solidFill>
                  <a:latin typeface="Arial" panose="020B0604020202090204"/>
                  <a:ea typeface="Arial" panose="020B0604020202090204"/>
                  <a:cs typeface="Arial" panose="020B0604020202090204"/>
                  <a:sym typeface="Arial" panose="020B0604020202090204"/>
                </a:defRPr>
              </a:lvl1pPr>
            </a:lstStyle>
            <a:p>
              <a:r>
                <a:t>白细胞介素-17</a:t>
              </a:r>
            </a:p>
          </p:txBody>
        </p:sp>
      </p:grpSp>
    </p:spTree>
  </p:cSld>
  <p:clrMapOvr>
    <a:masterClrMapping/>
  </p:clrMapOvr>
  <p:transition spd="med"/>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7" name="Title 1"/>
          <p:cNvSpPr txBox="1"/>
          <p:nvPr>
            <p:ph type="title"/>
          </p:nvPr>
        </p:nvSpPr>
        <p:spPr>
          <a:xfrm>
            <a:off x="838200" y="325698"/>
            <a:ext cx="9163050" cy="777876"/>
          </a:xfrm>
          <a:prstGeom prst="rect">
            <a:avLst/>
          </a:prstGeom>
        </p:spPr>
        <p:txBody>
          <a:bodyPr/>
          <a:lstStyle/>
          <a:p>
            <a:r>
              <a:t>管理</a:t>
            </a:r>
          </a:p>
        </p:txBody>
      </p:sp>
      <p:sp>
        <p:nvSpPr>
          <p:cNvPr id="248" name="Content Placeholder 2"/>
          <p:cNvSpPr txBox="1"/>
          <p:nvPr/>
        </p:nvSpPr>
        <p:spPr>
          <a:xfrm>
            <a:off x="883919" y="1323975"/>
            <a:ext cx="10424161" cy="4849798"/>
          </a:xfrm>
          <a:prstGeom prst="rect">
            <a:avLst/>
          </a:prstGeom>
          <a:ln w="12700">
            <a:miter lim="400000"/>
          </a:ln>
        </p:spPr>
        <p:txBody>
          <a:bodyPr lIns="45719" rIns="45719">
            <a:spAutoFit/>
          </a:bodyPr>
          <a:lstStyle/>
          <a:p>
            <a:pPr marL="228600" indent="-228600">
              <a:lnSpc>
                <a:spcPct val="90000"/>
              </a:lnSpc>
              <a:spcBef>
                <a:spcPts val="600"/>
              </a:spcBef>
              <a:buSzPct val="100000"/>
              <a:buBlip>
                <a:blip r:embed="rId1"/>
              </a:buBlip>
              <a:defRPr sz="2200"/>
            </a:pPr>
            <a:r>
              <a:t>初次就诊时，患者有症状，医生开具了短期糖皮质激素治疗方案，处方为泼尼松龙40毫克，连续服用5天。</a:t>
            </a:r>
          </a:p>
          <a:p>
            <a:pPr marL="228600" indent="-228600">
              <a:lnSpc>
                <a:spcPct val="90000"/>
              </a:lnSpc>
              <a:spcBef>
                <a:spcPts val="600"/>
              </a:spcBef>
              <a:buSzPct val="100000"/>
              <a:buBlip>
                <a:blip r:embed="rId1"/>
              </a:buBlip>
              <a:defRPr sz="2200"/>
            </a:pPr>
            <a:r>
              <a:t>已安排于1个月后进行复诊，以进行进一步检查并考虑转诊至二级/三级专科医疗机构。</a:t>
            </a:r>
          </a:p>
          <a:p>
            <a:pPr marL="685800" lvl="1" indent="-228600">
              <a:lnSpc>
                <a:spcPct val="90000"/>
              </a:lnSpc>
              <a:spcBef>
                <a:spcPts val="600"/>
              </a:spcBef>
              <a:buSzPct val="100000"/>
              <a:buBlip>
                <a:blip r:embed="rId1"/>
              </a:buBlip>
              <a:defRPr sz="2200"/>
            </a:pPr>
            <a:r>
              <a:t>过敏原特异性IgE检测（或RAST）对尘螨、动物上皮混合物、食物混合物呈阳性</a:t>
            </a:r>
          </a:p>
          <a:p>
            <a:pPr marL="685800" lvl="1" indent="-228600">
              <a:lnSpc>
                <a:spcPct val="90000"/>
              </a:lnSpc>
              <a:spcBef>
                <a:spcPts val="600"/>
              </a:spcBef>
              <a:buSzPct val="100000"/>
              <a:buBlip>
                <a:blip r:embed="rId1"/>
              </a:buBlip>
              <a:defRPr sz="2200"/>
            </a:pPr>
            <a:r>
              <a:t>FeNO 34ppb</a:t>
            </a:r>
          </a:p>
          <a:p>
            <a:pPr marL="685800" lvl="1" indent="-228600">
              <a:lnSpc>
                <a:spcPct val="90000"/>
              </a:lnSpc>
              <a:spcBef>
                <a:spcPts val="600"/>
              </a:spcBef>
              <a:buSzPct val="100000"/>
              <a:buBlip>
                <a:blip r:embed="rId1"/>
              </a:buBlip>
              <a:defRPr sz="2200"/>
            </a:pPr>
            <a:r>
              <a:t>峰值呼气流量（无症状）490L/min，PAAP记录</a:t>
            </a:r>
          </a:p>
          <a:p>
            <a:pPr marL="685800" lvl="1" indent="-228600">
              <a:lnSpc>
                <a:spcPct val="90000"/>
              </a:lnSpc>
              <a:spcBef>
                <a:spcPts val="600"/>
              </a:spcBef>
              <a:buSzPct val="100000"/>
              <a:buBlip>
                <a:blip r:embed="rId1"/>
              </a:buBlip>
              <a:defRPr sz="2200"/>
            </a:pPr>
            <a:r>
              <a:t>嗜酸性粒细胞计数 = 120细胞/µL（此前在未接受皮质类固醇治疗时为620细胞/µL）</a:t>
            </a:r>
          </a:p>
          <a:p>
            <a:pPr marL="685800" lvl="1" indent="-228600">
              <a:lnSpc>
                <a:spcPct val="90000"/>
              </a:lnSpc>
              <a:spcBef>
                <a:spcPts val="600"/>
              </a:spcBef>
              <a:buSzPct val="100000"/>
              <a:buBlip>
                <a:blip r:embed="rId1"/>
              </a:buBlip>
              <a:defRPr sz="2200"/>
            </a:pPr>
            <a:r>
              <a:t>肺功能检查：FEV1 2.10L（79%），FVC 3.04L（94%），比值 0.69</a:t>
            </a:r>
          </a:p>
          <a:p>
            <a:pPr marL="685800" lvl="1" indent="-228600">
              <a:lnSpc>
                <a:spcPct val="90000"/>
              </a:lnSpc>
              <a:spcBef>
                <a:spcPts val="600"/>
              </a:spcBef>
              <a:buSzPct val="100000"/>
              <a:buBlip>
                <a:blip r:embed="rId1"/>
              </a:buBlip>
              <a:defRPr sz="2200"/>
            </a:pPr>
            <a:r>
              <a:t>ACQ-6 = 3.2（从 3.8），ACT = 14（从 12）</a:t>
            </a:r>
          </a:p>
        </p:txBody>
      </p:sp>
    </p:spTree>
  </p:cSld>
  <p:clrMapOvr>
    <a:masterClrMapping/>
  </p:clrMapOvr>
  <p:transition spd="med"/>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0" name="Title 1"/>
          <p:cNvSpPr txBox="1"/>
          <p:nvPr>
            <p:ph type="title"/>
          </p:nvPr>
        </p:nvSpPr>
        <p:spPr>
          <a:xfrm>
            <a:off x="838200" y="325698"/>
            <a:ext cx="9163050" cy="777876"/>
          </a:xfrm>
          <a:prstGeom prst="rect">
            <a:avLst/>
          </a:prstGeom>
        </p:spPr>
        <p:txBody>
          <a:bodyPr/>
          <a:lstStyle/>
          <a:p>
            <a:r>
              <a:t>教育与共同决策</a:t>
            </a:r>
          </a:p>
        </p:txBody>
      </p:sp>
      <p:sp>
        <p:nvSpPr>
          <p:cNvPr id="251" name="Content Placeholder 2"/>
          <p:cNvSpPr txBox="1"/>
          <p:nvPr/>
        </p:nvSpPr>
        <p:spPr>
          <a:xfrm>
            <a:off x="883920" y="1390650"/>
            <a:ext cx="10508986" cy="3204091"/>
          </a:xfrm>
          <a:prstGeom prst="rect">
            <a:avLst/>
          </a:prstGeom>
          <a:ln w="12700">
            <a:miter lim="400000"/>
          </a:ln>
        </p:spPr>
        <p:txBody>
          <a:bodyPr lIns="45719" rIns="45719">
            <a:spAutoFit/>
          </a:bodyPr>
          <a:lstStyle/>
          <a:p>
            <a:pPr marL="228600" indent="-228600">
              <a:lnSpc>
                <a:spcPct val="90000"/>
              </a:lnSpc>
              <a:spcBef>
                <a:spcPts val="600"/>
              </a:spcBef>
              <a:buSzPct val="100000"/>
              <a:buBlip>
                <a:blip r:embed="rId1"/>
              </a:buBlip>
              <a:defRPr sz="2400"/>
            </a:pPr>
            <a:r>
              <a:t>患者是一位聪明能干、受过高等教育的女性，她清楚地知道哮喘发作可能导致住院治疗，而对她来说最重要的是避免请假。</a:t>
            </a:r>
          </a:p>
          <a:p>
            <a:pPr marL="228600" indent="-228600">
              <a:lnSpc>
                <a:spcPct val="90000"/>
              </a:lnSpc>
              <a:spcBef>
                <a:spcPts val="600"/>
              </a:spcBef>
              <a:buSzPct val="100000"/>
              <a:buBlip>
                <a:blip r:embed="rId1"/>
              </a:buBlip>
              <a:defRPr sz="2400"/>
            </a:pPr>
            <a:r>
              <a:t>她担心使用口服皮质类固醇（OCS）的次数导致体重增加。已向她解释了长期使用OCS的风险，她明白OCS并非哮喘的万能良药</a:t>
            </a:r>
          </a:p>
          <a:p>
            <a:pPr marL="228600" indent="-228600">
              <a:lnSpc>
                <a:spcPct val="90000"/>
              </a:lnSpc>
              <a:spcBef>
                <a:spcPts val="600"/>
              </a:spcBef>
              <a:buSzPct val="100000"/>
              <a:buBlip>
                <a:blip r:embed="rId1"/>
              </a:buBlip>
              <a:defRPr sz="2400"/>
            </a:pPr>
            <a:r>
              <a:t>她的个人目标是避免住院，理想状态下无症状，减重，恢复一定程度的体能，并希望享受她新梦想的IT工作</a:t>
            </a:r>
          </a:p>
          <a:p>
            <a:pPr marL="228600" indent="-228600">
              <a:lnSpc>
                <a:spcPct val="90000"/>
              </a:lnSpc>
              <a:spcBef>
                <a:spcPts val="600"/>
              </a:spcBef>
              <a:buSzPct val="100000"/>
              <a:buBlip>
                <a:blip r:embed="rId1"/>
              </a:buBlip>
              <a:defRPr sz="2400"/>
            </a:pPr>
            <a:r>
              <a:t>她现在是自己健康管理的合作伙伴，全程积极配合治疗</a:t>
            </a:r>
          </a:p>
        </p:txBody>
      </p:sp>
    </p:spTree>
  </p:cSld>
  <p:clrMapOvr>
    <a:masterClrMapping/>
  </p:clrMapOvr>
  <p:transition spd="med"/>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3" name="Title 1"/>
          <p:cNvSpPr txBox="1"/>
          <p:nvPr>
            <p:ph type="title"/>
          </p:nvPr>
        </p:nvSpPr>
        <p:spPr>
          <a:xfrm>
            <a:off x="838200" y="325698"/>
            <a:ext cx="9163050" cy="777876"/>
          </a:xfrm>
          <a:prstGeom prst="rect">
            <a:avLst/>
          </a:prstGeom>
        </p:spPr>
        <p:txBody>
          <a:bodyPr/>
          <a:lstStyle/>
          <a:p>
            <a:r>
              <a:t>尚未完全控制，接下来该怎么办？</a:t>
            </a:r>
          </a:p>
        </p:txBody>
      </p:sp>
      <p:sp>
        <p:nvSpPr>
          <p:cNvPr id="254" name="Content Placeholder 2"/>
          <p:cNvSpPr txBox="1"/>
          <p:nvPr/>
        </p:nvSpPr>
        <p:spPr>
          <a:xfrm>
            <a:off x="883919" y="1390649"/>
            <a:ext cx="8169483" cy="4742439"/>
          </a:xfrm>
          <a:prstGeom prst="rect">
            <a:avLst/>
          </a:prstGeom>
          <a:ln w="12700">
            <a:miter lim="400000"/>
          </a:ln>
        </p:spPr>
        <p:txBody>
          <a:bodyPr lIns="45719" rIns="45719">
            <a:spAutoFit/>
          </a:bodyPr>
          <a:lstStyle/>
          <a:p>
            <a:pPr marL="228600" indent="-228600">
              <a:lnSpc>
                <a:spcPct val="90000"/>
              </a:lnSpc>
              <a:spcBef>
                <a:spcPts val="600"/>
              </a:spcBef>
              <a:buSzPct val="100000"/>
              <a:buBlip>
                <a:blip r:embed="rId1"/>
              </a:buBlip>
              <a:defRPr sz="4000"/>
            </a:pPr>
            <a:r>
              <a:t>潜在诱因已去除</a:t>
            </a:r>
          </a:p>
          <a:p>
            <a:pPr marL="228600" indent="-228600">
              <a:lnSpc>
                <a:spcPct val="90000"/>
              </a:lnSpc>
              <a:spcBef>
                <a:spcPts val="600"/>
              </a:spcBef>
              <a:buSzPct val="100000"/>
              <a:buBlip>
                <a:blip r:embed="rId1"/>
              </a:buBlip>
              <a:defRPr sz="4000"/>
            </a:pPr>
            <a:r>
              <a:t>吸入器使用技巧优化</a:t>
            </a:r>
          </a:p>
          <a:p>
            <a:pPr marL="228600" indent="-228600">
              <a:lnSpc>
                <a:spcPct val="90000"/>
              </a:lnSpc>
              <a:spcBef>
                <a:spcPts val="600"/>
              </a:spcBef>
              <a:buSzPct val="100000"/>
              <a:buBlip>
                <a:blip r:embed="rId1"/>
              </a:buBlip>
              <a:defRPr sz="4000"/>
            </a:pPr>
            <a:r>
              <a:t>药物治疗方案优化</a:t>
            </a:r>
          </a:p>
          <a:p>
            <a:pPr marL="228600" indent="-228600">
              <a:lnSpc>
                <a:spcPct val="90000"/>
              </a:lnSpc>
              <a:spcBef>
                <a:spcPts val="600"/>
              </a:spcBef>
              <a:buSzPct val="100000"/>
              <a:buBlip>
                <a:blip r:embed="rId1"/>
              </a:buBlip>
              <a:defRPr sz="4000"/>
            </a:pPr>
            <a:r>
              <a:t>与护理团队全面协作</a:t>
            </a:r>
          </a:p>
          <a:p>
            <a:pPr marL="228600" indent="-228600">
              <a:lnSpc>
                <a:spcPct val="90000"/>
              </a:lnSpc>
              <a:spcBef>
                <a:spcPts val="600"/>
              </a:spcBef>
              <a:buSzPct val="100000"/>
              <a:buBlip>
                <a:blip r:embed="rId1"/>
              </a:buBlip>
              <a:defRPr sz="4000"/>
            </a:pPr>
            <a:r>
              <a:t>转诊至专科中心</a:t>
            </a:r>
          </a:p>
          <a:p>
            <a:pPr marL="228600" indent="-228600">
              <a:lnSpc>
                <a:spcPct val="90000"/>
              </a:lnSpc>
              <a:spcBef>
                <a:spcPts val="600"/>
              </a:spcBef>
              <a:buSzPct val="100000"/>
              <a:buBlip>
                <a:blip r:embed="rId1"/>
              </a:buBlip>
              <a:defRPr sz="4000"/>
            </a:pPr>
            <a:r>
              <a:t>考虑生物制剂治疗</a:t>
            </a:r>
          </a:p>
        </p:txBody>
      </p:sp>
      <p:pic>
        <p:nvPicPr>
          <p:cNvPr id="255" name="Picture 4" descr="Picture 4"/>
          <p:cNvPicPr/>
          <p:nvPr/>
        </p:nvPicPr>
        <p:blipFill>
          <a:blip r:embed="rId2"/>
          <a:stretch>
            <a:fillRect/>
          </a:stretch>
        </p:blipFill>
        <p:spPr>
          <a:xfrm>
            <a:off x="8198664" y="467035"/>
            <a:ext cx="3605169" cy="5472131"/>
          </a:xfrm>
          <a:prstGeom prst="rect">
            <a:avLst/>
          </a:prstGeom>
          <a:ln w="12700">
            <a:miter lim="400000"/>
            <a:headEnd/>
            <a:tailEnd/>
          </a:ln>
        </p:spPr>
      </p:pic>
    </p:spTree>
  </p:cSld>
  <p:clrMapOvr>
    <a:masterClrMapping/>
  </p:clrMapOvr>
  <p:transition spd="med"/>
  <p:timing>
    <p:tnLst>
      <p:par>
        <p:cTn id="1" dur="indefinite" restart="never" fill="hold" nodeType="tmRoot">
          <p:childTnLst>
            <p:seq concurrent="1" nextAc="seek">
              <p:cTn id="2" dur="indefinite" fill="hold" nodeType="mainSeq">
                <p:childTnLst>
                  <p:par>
                    <p:cTn id="3" fill="hold">
                      <p:stCondLst>
                        <p:cond delay="indefinite"/>
                      </p:stCondLst>
                      <p:childTnLst>
                        <p:par>
                          <p:cTn id="4" fill="hold">
                            <p:stCondLst>
                              <p:cond delay="0"/>
                            </p:stCondLst>
                            <p:childTnLst>
                              <p:par>
                                <p:cTn id="5" presetID="1" presetClass="entr" presetSubtype="0" fill="hold" grpId="1" nodeType="clickEffect">
                                  <p:stCondLst>
                                    <p:cond delay="0"/>
                                  </p:stCondLst>
                                  <p:iterate type="el">
                                    <p:tmAbs val="0"/>
                                  </p:iterate>
                                  <p:childTnLst>
                                    <p:set>
                                      <p:cBhvr>
                                        <p:cTn id="6" dur="indefinite" fill="hold"/>
                                        <p:tgtEl>
                                          <p:spTgt spid="254">
                                            <p:bg/>
                                          </p:spTgt>
                                        </p:tgtEl>
                                        <p:attrNameLst>
                                          <p:attrName>style.visibility</p:attrName>
                                        </p:attrNameLst>
                                      </p:cBhvr>
                                      <p:to>
                                        <p:strVal val="visible"/>
                                      </p:to>
                                    </p:set>
                                  </p:childTnLst>
                                </p:cTn>
                              </p:par>
                              <p:par>
                                <p:cTn id="7" presetID="1" presetClass="entr" presetSubtype="0" fill="hold" grpId="1" nodeType="withEffect">
                                  <p:stCondLst>
                                    <p:cond delay="0"/>
                                  </p:stCondLst>
                                  <p:iterate type="el">
                                    <p:tmAbs val="0"/>
                                  </p:iterate>
                                  <p:childTnLst>
                                    <p:set>
                                      <p:cBhvr>
                                        <p:cTn id="8" dur="indefinite" fill="hold"/>
                                        <p:tgtEl>
                                          <p:spTgt spid="254">
                                            <p:txEl>
                                              <p:pRg st="0" end="0"/>
                                            </p:txEl>
                                          </p:spTgt>
                                        </p:tgtEl>
                                        <p:attrNameLst>
                                          <p:attrName>style.visibility</p:attrName>
                                        </p:attrNameLst>
                                      </p:cBhvr>
                                      <p:to>
                                        <p:strVal val="visible"/>
                                      </p:to>
                                    </p:set>
                                  </p:childTnLst>
                                </p:cTn>
                              </p:par>
                            </p:childTnLst>
                          </p:cTn>
                        </p:par>
                        <p:par>
                          <p:cTn id="9" fill="hold">
                            <p:stCondLst>
                              <p:cond delay="0"/>
                            </p:stCondLst>
                            <p:childTnLst>
                              <p:par>
                                <p:cTn id="10" presetID="1" presetClass="entr" presetSubtype="0" fill="hold" grpId="1" nodeType="afterEffect">
                                  <p:stCondLst>
                                    <p:cond delay="0"/>
                                  </p:stCondLst>
                                  <p:iterate type="el">
                                    <p:tmAbs val="0"/>
                                  </p:iterate>
                                  <p:childTnLst>
                                    <p:set>
                                      <p:cBhvr>
                                        <p:cTn id="11" dur="indefinite" fill="hold"/>
                                        <p:tgtEl>
                                          <p:spTgt spid="254">
                                            <p:txEl>
                                              <p:pRg st="1" end="1"/>
                                            </p:txEl>
                                          </p:spTgt>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grpId="1" nodeType="clickEffect">
                                  <p:stCondLst>
                                    <p:cond delay="0"/>
                                  </p:stCondLst>
                                  <p:iterate type="el">
                                    <p:tmAbs val="0"/>
                                  </p:iterate>
                                  <p:childTnLst>
                                    <p:set>
                                      <p:cBhvr>
                                        <p:cTn id="15" dur="indefinite" fill="hold"/>
                                        <p:tgtEl>
                                          <p:spTgt spid="254">
                                            <p:txEl>
                                              <p:pRg st="2" end="2"/>
                                            </p:txEl>
                                          </p:spTgt>
                                        </p:tgtEl>
                                        <p:attrNameLst>
                                          <p:attrName>style.visibility</p:attrName>
                                        </p:attrNameLst>
                                      </p:cBhvr>
                                      <p:to>
                                        <p:strVal val="visible"/>
                                      </p:to>
                                    </p:set>
                                  </p:childTnLst>
                                </p:cTn>
                              </p:par>
                            </p:childTnLst>
                          </p:cTn>
                        </p:par>
                        <p:par>
                          <p:cTn id="16" fill="hold">
                            <p:stCondLst>
                              <p:cond delay="0"/>
                            </p:stCondLst>
                            <p:childTnLst>
                              <p:par>
                                <p:cTn id="17" presetID="1" presetClass="entr" presetSubtype="0" fill="hold" grpId="1" nodeType="afterEffect">
                                  <p:stCondLst>
                                    <p:cond delay="0"/>
                                  </p:stCondLst>
                                  <p:iterate type="el">
                                    <p:tmAbs val="0"/>
                                  </p:iterate>
                                  <p:childTnLst>
                                    <p:set>
                                      <p:cBhvr>
                                        <p:cTn id="18" dur="indefinite" fill="hold"/>
                                        <p:tgtEl>
                                          <p:spTgt spid="254">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1" nodeType="clickEffect">
                                  <p:stCondLst>
                                    <p:cond delay="0"/>
                                  </p:stCondLst>
                                  <p:iterate type="el">
                                    <p:tmAbs val="0"/>
                                  </p:iterate>
                                  <p:childTnLst>
                                    <p:set>
                                      <p:cBhvr>
                                        <p:cTn id="22" dur="indefinite" fill="hold"/>
                                        <p:tgtEl>
                                          <p:spTgt spid="254">
                                            <p:txEl>
                                              <p:pRg st="4" end="4"/>
                                            </p:txEl>
                                          </p:spTgt>
                                        </p:tgtEl>
                                        <p:attrNameLst>
                                          <p:attrName>style.visibility</p:attrName>
                                        </p:attrNameLst>
                                      </p:cBhvr>
                                      <p:to>
                                        <p:strVal val="visible"/>
                                      </p:to>
                                    </p:set>
                                  </p:childTnLst>
                                </p:cTn>
                              </p:par>
                            </p:childTnLst>
                          </p:cTn>
                        </p:par>
                        <p:par>
                          <p:cTn id="23" fill="hold">
                            <p:stCondLst>
                              <p:cond delay="0"/>
                            </p:stCondLst>
                            <p:childTnLst>
                              <p:par>
                                <p:cTn id="24" presetID="1" presetClass="entr" presetSubtype="0" fill="hold" grpId="1" nodeType="afterEffect">
                                  <p:stCondLst>
                                    <p:cond delay="0"/>
                                  </p:stCondLst>
                                  <p:iterate type="el">
                                    <p:tmAbs val="0"/>
                                  </p:iterate>
                                  <p:childTnLst>
                                    <p:set>
                                      <p:cBhvr>
                                        <p:cTn id="25" dur="indefinite" fill="hold"/>
                                        <p:tgtEl>
                                          <p:spTgt spid="254">
                                            <p:txEl>
                                              <p:pRg st="5" end="5"/>
                                            </p:txEl>
                                          </p:spTgt>
                                        </p:tgtEl>
                                        <p:attrNameLst>
                                          <p:attrName>style.visibility</p:attrName>
                                        </p:attrNameLst>
                                      </p:cBhvr>
                                      <p:to>
                                        <p:strVal val="visible"/>
                                      </p:to>
                                    </p:set>
                                  </p:childTnLst>
                                </p:cTn>
                              </p:par>
                            </p:childTnLst>
                          </p:cTn>
                        </p:par>
                      </p:childTnLst>
                    </p:cTn>
                  </p:par>
                  <p:par>
                    <p:cTn id="26" fill="hold">
                      <p:stCondLst>
                        <p:cond delay="indefinite"/>
                      </p:stCondLst>
                      <p:childTnLst>
                        <p:par>
                          <p:cTn id="27" fill="hold">
                            <p:stCondLst>
                              <p:cond delay="0"/>
                            </p:stCondLst>
                            <p:childTnLst>
                              <p:par>
                                <p:cTn id="28" presetID="1" presetClass="entr" presetSubtype="0" fill="hold" grpId="1" nodeType="clickEffect">
                                  <p:stCondLst>
                                    <p:cond delay="0"/>
                                  </p:stCondLst>
                                  <p:iterate type="el">
                                    <p:tmAbs val="0"/>
                                  </p:iterate>
                                  <p:childTnLst>
                                    <p:set>
                                      <p:cBhvr>
                                        <p:cTn id="29" dur="indefinite" fill="hold"/>
                                        <p:tgtEl>
                                          <p:spTgt spid="254">
                                            <p:txEl>
                                              <p:pRg st="6" end="6"/>
                                            </p:txEl>
                                          </p:spTgt>
                                        </p:tgtEl>
                                        <p:attrNameLst>
                                          <p:attrName>style.visibility</p:attrName>
                                        </p:attrNameLst>
                                      </p:cBhvr>
                                      <p:to>
                                        <p:strVal val="visible"/>
                                      </p:to>
                                    </p:set>
                                  </p:childTnLst>
                                </p:cTn>
                              </p:par>
                            </p:childTnLst>
                          </p:cTn>
                        </p:par>
                      </p:childTnLst>
                    </p:cTn>
                  </p:par>
                  <p:par>
                    <p:cTn id="30" fill="hold">
                      <p:stCondLst>
                        <p:cond delay="indefinite"/>
                      </p:stCondLst>
                      <p:childTnLst>
                        <p:par>
                          <p:cTn id="31" fill="hold">
                            <p:stCondLst>
                              <p:cond delay="0"/>
                            </p:stCondLst>
                            <p:childTnLst>
                              <p:par>
                                <p:cTn id="32" presetID="1" presetClass="entr" presetSubtype="0" fill="hold" grpId="2" nodeType="clickEffect">
                                  <p:stCondLst>
                                    <p:cond delay="0"/>
                                  </p:stCondLst>
                                  <p:iterate type="el">
                                    <p:tmAbs val="0"/>
                                  </p:iterate>
                                  <p:childTnLst>
                                    <p:set>
                                      <p:cBhvr>
                                        <p:cTn id="33" dur="indefinite" fill="hold"/>
                                        <p:tgtEl>
                                          <p:spTgt spid="255"/>
                                        </p:tgtEl>
                                        <p:attrNameLst>
                                          <p:attrName>style.visibility</p:attrName>
                                        </p:attrNameLst>
                                      </p:cBhvr>
                                      <p:to>
                                        <p:strVal val="visible"/>
                                      </p:to>
                                    </p:set>
                                  </p:childTnLst>
                                </p:cTn>
                              </p:par>
                            </p:childTnLst>
                          </p:cTn>
                        </p:par>
                        <p:par>
                          <p:cTn id="34" fill="hold">
                            <p:stCondLst>
                              <p:cond delay="0"/>
                            </p:stCondLst>
                            <p:childTnLst>
                              <p:par>
                                <p:cTn id="35" presetID="1" presetClass="exit" presetSubtype="0" fill="hold" grpId="3" nodeType="afterEffect">
                                  <p:stCondLst>
                                    <p:cond delay="0"/>
                                  </p:stCondLst>
                                  <p:iterate type="el">
                                    <p:tmAbs val="0"/>
                                  </p:iterate>
                                  <p:childTnLst>
                                    <p:set>
                                      <p:cBhvr>
                                        <p:cTn id="36" dur="indefinite" fill="hold">
                                          <p:stCondLst>
                                            <p:cond delay="0"/>
                                          </p:stCondLst>
                                        </p:cTn>
                                        <p:tgtEl>
                                          <p:spTgt spid="255"/>
                                        </p:tgtEl>
                                        <p:attrNameLst>
                                          <p:attrName>style.visibility</p:attrName>
                                        </p:attrNameLst>
                                      </p:cBhvr>
                                      <p:to>
                                        <p:strVal val="hidden"/>
                                      </p:to>
                                    </p:set>
                                  </p:childTnLst>
                                </p:cTn>
                              </p:par>
                            </p:childTnLst>
                          </p:cTn>
                        </p:par>
                      </p:childTnLst>
                    </p:cTn>
                  </p:par>
                </p:childTnLst>
              </p:cTn>
              <p:prevCondLst>
                <p:cond evt="onPrev">
                  <p:tgtEl>
                    <p:sldTgt/>
                  </p:tgtEl>
                </p:cond>
              </p:prevCondLst>
              <p:nextCondLst>
                <p:cond evt="onNext">
                  <p:tgtEl>
                    <p:sldTgt/>
                  </p:tgtEl>
                </p:cond>
              </p:nextCondLst>
            </p:seq>
          </p:childTnLst>
        </p:cTn>
      </p:par>
    </p:tnLst>
    <p:bldLst>
      <p:bldP spid="254" grpId="1" bldLvl="5" animBg="1" advAuto="0" build="p"/>
      <p:bldP spid="255" grpId="2" animBg="1" advAuto="0"/>
      <p:bldP spid="255" grpId="3" animBg="1" advAuto="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7" name="Title 1"/>
          <p:cNvSpPr txBox="1"/>
          <p:nvPr>
            <p:ph type="title"/>
          </p:nvPr>
        </p:nvSpPr>
        <p:spPr>
          <a:xfrm>
            <a:off x="838200" y="325698"/>
            <a:ext cx="9163050" cy="777876"/>
          </a:xfrm>
          <a:prstGeom prst="rect">
            <a:avLst/>
          </a:prstGeom>
        </p:spPr>
        <p:txBody>
          <a:bodyPr/>
          <a:lstStyle/>
          <a:p>
            <a:r>
              <a:t>生物学作用部位</a:t>
            </a:r>
          </a:p>
        </p:txBody>
      </p:sp>
      <p:grpSp>
        <p:nvGrpSpPr>
          <p:cNvPr id="260" name="Freeform: Shape 3"/>
          <p:cNvGrpSpPr/>
          <p:nvPr/>
        </p:nvGrpSpPr>
        <p:grpSpPr>
          <a:xfrm>
            <a:off x="4295953" y="1412493"/>
            <a:ext cx="5705297" cy="696133"/>
            <a:chOff x="0" y="0"/>
            <a:chExt cx="5705295" cy="696131"/>
          </a:xfrm>
        </p:grpSpPr>
        <p:sp>
          <p:nvSpPr>
            <p:cNvPr id="258" name="Shape"/>
            <p:cNvSpPr/>
            <p:nvPr/>
          </p:nvSpPr>
          <p:spPr>
            <a:xfrm>
              <a:off x="-1" y="0"/>
              <a:ext cx="5705297" cy="696132"/>
            </a:xfrm>
            <a:custGeom>
              <a:avLst/>
              <a:gdLst/>
              <a:ahLst/>
              <a:cxnLst>
                <a:cxn ang="0">
                  <a:pos x="wd2" y="hd2"/>
                </a:cxn>
                <a:cxn ang="5400000">
                  <a:pos x="wd2" y="hd2"/>
                </a:cxn>
                <a:cxn ang="10800000">
                  <a:pos x="wd2" y="hd2"/>
                </a:cxn>
                <a:cxn ang="16200000">
                  <a:pos x="wd2" y="hd2"/>
                </a:cxn>
              </a:cxnLst>
              <a:rect l="0" t="0" r="r" b="b"/>
              <a:pathLst>
                <a:path w="21600" h="21600" extrusionOk="0">
                  <a:moveTo>
                    <a:pt x="0" y="3600"/>
                  </a:moveTo>
                  <a:cubicBezTo>
                    <a:pt x="0" y="1612"/>
                    <a:pt x="170" y="0"/>
                    <a:pt x="381" y="0"/>
                  </a:cubicBezTo>
                  <a:lnTo>
                    <a:pt x="21219" y="0"/>
                  </a:lnTo>
                  <a:cubicBezTo>
                    <a:pt x="21430" y="0"/>
                    <a:pt x="21600" y="1612"/>
                    <a:pt x="21600" y="3600"/>
                  </a:cubicBezTo>
                  <a:lnTo>
                    <a:pt x="21600" y="18000"/>
                  </a:lnTo>
                  <a:cubicBezTo>
                    <a:pt x="21600" y="19988"/>
                    <a:pt x="21430" y="21600"/>
                    <a:pt x="21219" y="21600"/>
                  </a:cubicBezTo>
                  <a:lnTo>
                    <a:pt x="381" y="21600"/>
                  </a:lnTo>
                  <a:cubicBezTo>
                    <a:pt x="170" y="21600"/>
                    <a:pt x="0" y="19988"/>
                    <a:pt x="0" y="18000"/>
                  </a:cubicBezTo>
                  <a:lnTo>
                    <a:pt x="0" y="3600"/>
                  </a:lnTo>
                  <a:close/>
                </a:path>
              </a:pathLst>
            </a:custGeom>
            <a:solidFill>
              <a:srgbClr val="CBDECC">
                <a:alpha val="90000"/>
              </a:srgbClr>
            </a:solidFill>
            <a:ln w="25400" cap="flat">
              <a:solidFill>
                <a:srgbClr val="CBDECC">
                  <a:alpha val="90000"/>
                </a:srgbClr>
              </a:solidFill>
              <a:prstDash val="solid"/>
              <a:miter lim="800000"/>
            </a:ln>
            <a:effectLst/>
          </p:spPr>
          <p:txBody>
            <a:bodyPr wrap="square" lIns="45719" tIns="45719" rIns="45719" bIns="45719" numCol="1" anchor="ctr">
              <a:noAutofit/>
            </a:bodyPr>
            <a:lstStyle/>
            <a:p>
              <a:pPr defTabSz="577850"/>
            </a:p>
          </p:txBody>
        </p:sp>
        <p:sp>
          <p:nvSpPr>
            <p:cNvPr id="259" name="抑制IgE抗体与受体的结合"/>
            <p:cNvSpPr txBox="1"/>
            <p:nvPr/>
          </p:nvSpPr>
          <p:spPr>
            <a:xfrm>
              <a:off x="12699" y="191528"/>
              <a:ext cx="5679897" cy="313075"/>
            </a:xfrm>
            <a:prstGeom prst="rect">
              <a:avLst/>
            </a:prstGeom>
            <a:noFill/>
            <a:ln w="12700" cap="flat">
              <a:noFill/>
              <a:miter lim="400000"/>
            </a:ln>
            <a:effectLst/>
          </p:spPr>
          <p:txBody>
            <a:bodyPr wrap="square" lIns="42236" tIns="42236" rIns="42236" bIns="42236" numCol="1" anchor="ctr">
              <a:spAutoFit/>
            </a:bodyPr>
            <a:lstStyle/>
            <a:p>
              <a:pPr lvl="1" indent="0" defTabSz="577850">
                <a:defRPr sz="1300">
                  <a:latin typeface="Arial" panose="020B0604020202090204"/>
                  <a:ea typeface="Arial" panose="020B0604020202090204"/>
                  <a:cs typeface="Arial" panose="020B0604020202090204"/>
                  <a:sym typeface="Arial" panose="020B0604020202090204"/>
                </a:defRPr>
              </a:pPr>
              <a:r>
                <a:t>抑制IgE抗体与受体的结合</a:t>
              </a:r>
            </a:p>
          </p:txBody>
        </p:sp>
      </p:grpSp>
      <p:grpSp>
        <p:nvGrpSpPr>
          <p:cNvPr id="263" name="Freeform: Shape 4"/>
          <p:cNvGrpSpPr/>
          <p:nvPr/>
        </p:nvGrpSpPr>
        <p:grpSpPr>
          <a:xfrm>
            <a:off x="692701" y="1427563"/>
            <a:ext cx="3535700" cy="696133"/>
            <a:chOff x="0" y="0"/>
            <a:chExt cx="3535699" cy="696132"/>
          </a:xfrm>
        </p:grpSpPr>
        <p:sp>
          <p:nvSpPr>
            <p:cNvPr id="261" name="Shape"/>
            <p:cNvSpPr/>
            <p:nvPr/>
          </p:nvSpPr>
          <p:spPr>
            <a:xfrm>
              <a:off x="0" y="0"/>
              <a:ext cx="3535699" cy="696132"/>
            </a:xfrm>
            <a:custGeom>
              <a:avLst/>
              <a:gdLst/>
              <a:ahLst/>
              <a:cxnLst>
                <a:cxn ang="0">
                  <a:pos x="wd2" y="hd2"/>
                </a:cxn>
                <a:cxn ang="5400000">
                  <a:pos x="wd2" y="hd2"/>
                </a:cxn>
                <a:cxn ang="10800000">
                  <a:pos x="wd2" y="hd2"/>
                </a:cxn>
                <a:cxn ang="16200000">
                  <a:pos x="wd2" y="hd2"/>
                </a:cxn>
              </a:cxnLst>
              <a:rect l="0" t="0" r="r" b="b"/>
              <a:pathLst>
                <a:path w="21600" h="21600" extrusionOk="0">
                  <a:moveTo>
                    <a:pt x="0" y="3600"/>
                  </a:moveTo>
                  <a:cubicBezTo>
                    <a:pt x="0" y="1612"/>
                    <a:pt x="317" y="0"/>
                    <a:pt x="709" y="0"/>
                  </a:cubicBezTo>
                  <a:lnTo>
                    <a:pt x="20891" y="0"/>
                  </a:lnTo>
                  <a:cubicBezTo>
                    <a:pt x="21283" y="0"/>
                    <a:pt x="21600" y="1612"/>
                    <a:pt x="21600" y="3600"/>
                  </a:cubicBezTo>
                  <a:lnTo>
                    <a:pt x="21600" y="18000"/>
                  </a:lnTo>
                  <a:cubicBezTo>
                    <a:pt x="21600" y="19988"/>
                    <a:pt x="21283" y="21600"/>
                    <a:pt x="20891" y="21600"/>
                  </a:cubicBezTo>
                  <a:lnTo>
                    <a:pt x="709" y="21600"/>
                  </a:lnTo>
                  <a:cubicBezTo>
                    <a:pt x="317" y="21600"/>
                    <a:pt x="0" y="19988"/>
                    <a:pt x="0" y="18000"/>
                  </a:cubicBezTo>
                  <a:lnTo>
                    <a:pt x="0" y="3600"/>
                  </a:lnTo>
                  <a:close/>
                </a:path>
              </a:pathLst>
            </a:custGeom>
            <a:solidFill>
              <a:srgbClr val="299D37"/>
            </a:solidFill>
            <a:ln w="25400" cap="flat">
              <a:solidFill>
                <a:srgbClr val="FFFFFF"/>
              </a:solidFill>
              <a:prstDash val="solid"/>
              <a:miter lim="800000"/>
            </a:ln>
            <a:effectLst/>
          </p:spPr>
          <p:txBody>
            <a:bodyPr wrap="square" lIns="45719" tIns="45719" rIns="45719" bIns="45719" numCol="1" anchor="ctr">
              <a:noAutofit/>
            </a:bodyPr>
            <a:lstStyle/>
            <a:p>
              <a:pPr algn="ctr" defTabSz="1422400">
                <a:lnSpc>
                  <a:spcPct val="90000"/>
                </a:lnSpc>
                <a:spcBef>
                  <a:spcPts val="700"/>
                </a:spcBef>
                <a:defRPr sz="3200">
                  <a:solidFill>
                    <a:srgbClr val="FFFFFF"/>
                  </a:solidFill>
                  <a:latin typeface="Arial" panose="020B0604020202090204"/>
                  <a:ea typeface="Arial" panose="020B0604020202090204"/>
                  <a:cs typeface="Arial" panose="020B0604020202090204"/>
                  <a:sym typeface="Arial" panose="020B0604020202090204"/>
                </a:defRPr>
              </a:pPr>
            </a:p>
          </p:txBody>
        </p:sp>
        <p:sp>
          <p:nvSpPr>
            <p:cNvPr id="262" name="OMA利珠单抗"/>
            <p:cNvSpPr txBox="1"/>
            <p:nvPr/>
          </p:nvSpPr>
          <p:spPr>
            <a:xfrm>
              <a:off x="73660" y="32153"/>
              <a:ext cx="3388379" cy="631824"/>
            </a:xfrm>
            <a:prstGeom prst="rect">
              <a:avLst/>
            </a:prstGeom>
            <a:noFill/>
            <a:ln w="12700" cap="flat">
              <a:noFill/>
              <a:miter lim="400000"/>
            </a:ln>
            <a:effectLst/>
          </p:spPr>
          <p:txBody>
            <a:bodyPr wrap="square" lIns="94942" tIns="94942" rIns="94942" bIns="94942" numCol="1" anchor="ctr">
              <a:spAutoFit/>
            </a:bodyPr>
            <a:lstStyle>
              <a:lvl1pPr algn="ctr" defTabSz="1422400">
                <a:lnSpc>
                  <a:spcPct val="90000"/>
                </a:lnSpc>
                <a:spcBef>
                  <a:spcPts val="1300"/>
                </a:spcBef>
                <a:defRPr sz="3200" b="1" u="sng">
                  <a:solidFill>
                    <a:srgbClr val="FFFFFF"/>
                  </a:solidFill>
                  <a:latin typeface="Arial" panose="020B0604020202090204"/>
                  <a:ea typeface="Arial" panose="020B0604020202090204"/>
                  <a:cs typeface="Arial" panose="020B0604020202090204"/>
                  <a:sym typeface="Arial" panose="020B0604020202090204"/>
                </a:defRPr>
              </a:lvl1pPr>
            </a:lstStyle>
            <a:p>
              <a:r>
                <a:rPr lang="zh-CN"/>
                <a:t>奥马</a:t>
              </a:r>
              <a:r>
                <a:t>珠单抗</a:t>
              </a:r>
            </a:p>
          </p:txBody>
        </p:sp>
      </p:grpSp>
      <p:grpSp>
        <p:nvGrpSpPr>
          <p:cNvPr id="266" name="Freeform: Shape 6"/>
          <p:cNvGrpSpPr/>
          <p:nvPr/>
        </p:nvGrpSpPr>
        <p:grpSpPr>
          <a:xfrm>
            <a:off x="4295953" y="2178238"/>
            <a:ext cx="5705297" cy="696132"/>
            <a:chOff x="0" y="0"/>
            <a:chExt cx="5705295" cy="696131"/>
          </a:xfrm>
        </p:grpSpPr>
        <p:sp>
          <p:nvSpPr>
            <p:cNvPr id="264" name="Shape"/>
            <p:cNvSpPr/>
            <p:nvPr/>
          </p:nvSpPr>
          <p:spPr>
            <a:xfrm>
              <a:off x="-1" y="0"/>
              <a:ext cx="5705297" cy="696132"/>
            </a:xfrm>
            <a:custGeom>
              <a:avLst/>
              <a:gdLst/>
              <a:ahLst/>
              <a:cxnLst>
                <a:cxn ang="0">
                  <a:pos x="wd2" y="hd2"/>
                </a:cxn>
                <a:cxn ang="5400000">
                  <a:pos x="wd2" y="hd2"/>
                </a:cxn>
                <a:cxn ang="10800000">
                  <a:pos x="wd2" y="hd2"/>
                </a:cxn>
                <a:cxn ang="16200000">
                  <a:pos x="wd2" y="hd2"/>
                </a:cxn>
              </a:cxnLst>
              <a:rect l="0" t="0" r="r" b="b"/>
              <a:pathLst>
                <a:path w="21600" h="21600" extrusionOk="0">
                  <a:moveTo>
                    <a:pt x="0" y="3600"/>
                  </a:moveTo>
                  <a:cubicBezTo>
                    <a:pt x="0" y="1612"/>
                    <a:pt x="170" y="0"/>
                    <a:pt x="381" y="0"/>
                  </a:cubicBezTo>
                  <a:lnTo>
                    <a:pt x="21219" y="0"/>
                  </a:lnTo>
                  <a:cubicBezTo>
                    <a:pt x="21430" y="0"/>
                    <a:pt x="21600" y="1612"/>
                    <a:pt x="21600" y="3600"/>
                  </a:cubicBezTo>
                  <a:lnTo>
                    <a:pt x="21600" y="18000"/>
                  </a:lnTo>
                  <a:cubicBezTo>
                    <a:pt x="21600" y="19988"/>
                    <a:pt x="21430" y="21600"/>
                    <a:pt x="21219" y="21600"/>
                  </a:cubicBezTo>
                  <a:lnTo>
                    <a:pt x="381" y="21600"/>
                  </a:lnTo>
                  <a:cubicBezTo>
                    <a:pt x="170" y="21600"/>
                    <a:pt x="0" y="19988"/>
                    <a:pt x="0" y="18000"/>
                  </a:cubicBezTo>
                  <a:lnTo>
                    <a:pt x="0" y="3600"/>
                  </a:lnTo>
                  <a:close/>
                </a:path>
              </a:pathLst>
            </a:custGeom>
            <a:solidFill>
              <a:srgbClr val="CBDECC">
                <a:alpha val="90000"/>
              </a:srgbClr>
            </a:solidFill>
            <a:ln w="25400" cap="flat">
              <a:solidFill>
                <a:srgbClr val="CBDECC">
                  <a:alpha val="90000"/>
                </a:srgbClr>
              </a:solidFill>
              <a:prstDash val="solid"/>
              <a:miter lim="800000"/>
            </a:ln>
            <a:effectLst/>
          </p:spPr>
          <p:txBody>
            <a:bodyPr wrap="square" lIns="45719" tIns="45719" rIns="45719" bIns="45719" numCol="1" anchor="ctr">
              <a:noAutofit/>
            </a:bodyPr>
            <a:lstStyle/>
            <a:p>
              <a:pPr defTabSz="577850"/>
            </a:p>
          </p:txBody>
        </p:sp>
        <p:sp>
          <p:nvSpPr>
            <p:cNvPr id="265" name="与嗜酸性粒细胞表面的IL-5α受体结合"/>
            <p:cNvSpPr txBox="1"/>
            <p:nvPr/>
          </p:nvSpPr>
          <p:spPr>
            <a:xfrm>
              <a:off x="12699" y="191528"/>
              <a:ext cx="5679897" cy="313075"/>
            </a:xfrm>
            <a:prstGeom prst="rect">
              <a:avLst/>
            </a:prstGeom>
            <a:noFill/>
            <a:ln w="12700" cap="flat">
              <a:noFill/>
              <a:miter lim="400000"/>
            </a:ln>
            <a:effectLst/>
          </p:spPr>
          <p:txBody>
            <a:bodyPr wrap="square" lIns="42236" tIns="42236" rIns="42236" bIns="42236" numCol="1" anchor="ctr">
              <a:spAutoFit/>
            </a:bodyPr>
            <a:lstStyle/>
            <a:p>
              <a:pPr lvl="1" indent="0" defTabSz="577850">
                <a:defRPr sz="1300">
                  <a:latin typeface="Arial" panose="020B0604020202090204"/>
                  <a:ea typeface="Arial" panose="020B0604020202090204"/>
                  <a:cs typeface="Arial" panose="020B0604020202090204"/>
                  <a:sym typeface="Arial" panose="020B0604020202090204"/>
                </a:defRPr>
              </a:pPr>
              <a:r>
                <a:t>与嗜酸性粒细胞表面的IL-5α受体结合</a:t>
              </a:r>
            </a:p>
          </p:txBody>
        </p:sp>
      </p:grpSp>
      <p:grpSp>
        <p:nvGrpSpPr>
          <p:cNvPr id="269" name="Freeform: Shape 7"/>
          <p:cNvGrpSpPr/>
          <p:nvPr/>
        </p:nvGrpSpPr>
        <p:grpSpPr>
          <a:xfrm>
            <a:off x="682628" y="2178237"/>
            <a:ext cx="3535700" cy="696133"/>
            <a:chOff x="0" y="0"/>
            <a:chExt cx="3535699" cy="696132"/>
          </a:xfrm>
        </p:grpSpPr>
        <p:sp>
          <p:nvSpPr>
            <p:cNvPr id="267" name="Shape"/>
            <p:cNvSpPr/>
            <p:nvPr/>
          </p:nvSpPr>
          <p:spPr>
            <a:xfrm>
              <a:off x="0" y="0"/>
              <a:ext cx="3535699" cy="696132"/>
            </a:xfrm>
            <a:custGeom>
              <a:avLst/>
              <a:gdLst/>
              <a:ahLst/>
              <a:cxnLst>
                <a:cxn ang="0">
                  <a:pos x="wd2" y="hd2"/>
                </a:cxn>
                <a:cxn ang="5400000">
                  <a:pos x="wd2" y="hd2"/>
                </a:cxn>
                <a:cxn ang="10800000">
                  <a:pos x="wd2" y="hd2"/>
                </a:cxn>
                <a:cxn ang="16200000">
                  <a:pos x="wd2" y="hd2"/>
                </a:cxn>
              </a:cxnLst>
              <a:rect l="0" t="0" r="r" b="b"/>
              <a:pathLst>
                <a:path w="21600" h="21600" extrusionOk="0">
                  <a:moveTo>
                    <a:pt x="0" y="3600"/>
                  </a:moveTo>
                  <a:cubicBezTo>
                    <a:pt x="0" y="1612"/>
                    <a:pt x="317" y="0"/>
                    <a:pt x="709" y="0"/>
                  </a:cubicBezTo>
                  <a:lnTo>
                    <a:pt x="20891" y="0"/>
                  </a:lnTo>
                  <a:cubicBezTo>
                    <a:pt x="21283" y="0"/>
                    <a:pt x="21600" y="1612"/>
                    <a:pt x="21600" y="3600"/>
                  </a:cubicBezTo>
                  <a:lnTo>
                    <a:pt x="21600" y="18000"/>
                  </a:lnTo>
                  <a:cubicBezTo>
                    <a:pt x="21600" y="19988"/>
                    <a:pt x="21283" y="21600"/>
                    <a:pt x="20891" y="21600"/>
                  </a:cubicBezTo>
                  <a:lnTo>
                    <a:pt x="709" y="21600"/>
                  </a:lnTo>
                  <a:cubicBezTo>
                    <a:pt x="317" y="21600"/>
                    <a:pt x="0" y="19988"/>
                    <a:pt x="0" y="18000"/>
                  </a:cubicBezTo>
                  <a:lnTo>
                    <a:pt x="0" y="3600"/>
                  </a:lnTo>
                  <a:close/>
                </a:path>
              </a:pathLst>
            </a:custGeom>
            <a:solidFill>
              <a:srgbClr val="299D37"/>
            </a:solidFill>
            <a:ln w="25400" cap="flat">
              <a:solidFill>
                <a:srgbClr val="FFFFFF"/>
              </a:solidFill>
              <a:prstDash val="solid"/>
              <a:miter lim="800000"/>
            </a:ln>
            <a:effectLst/>
          </p:spPr>
          <p:txBody>
            <a:bodyPr wrap="square" lIns="45719" tIns="45719" rIns="45719" bIns="45719" numCol="1" anchor="ctr">
              <a:noAutofit/>
            </a:bodyPr>
            <a:lstStyle/>
            <a:p>
              <a:pPr algn="ctr" defTabSz="1422400">
                <a:lnSpc>
                  <a:spcPct val="90000"/>
                </a:lnSpc>
                <a:spcBef>
                  <a:spcPts val="700"/>
                </a:spcBef>
                <a:defRPr sz="3200">
                  <a:solidFill>
                    <a:srgbClr val="FFFFFF"/>
                  </a:solidFill>
                  <a:latin typeface="Arial" panose="020B0604020202090204"/>
                  <a:ea typeface="Arial" panose="020B0604020202090204"/>
                  <a:cs typeface="Arial" panose="020B0604020202090204"/>
                  <a:sym typeface="Arial" panose="020B0604020202090204"/>
                </a:defRPr>
              </a:pPr>
            </a:p>
          </p:txBody>
        </p:sp>
        <p:sp>
          <p:nvSpPr>
            <p:cNvPr id="268" name="MEPO利珠单抗"/>
            <p:cNvSpPr txBox="1"/>
            <p:nvPr/>
          </p:nvSpPr>
          <p:spPr>
            <a:xfrm>
              <a:off x="73660" y="32153"/>
              <a:ext cx="3388379" cy="631824"/>
            </a:xfrm>
            <a:prstGeom prst="rect">
              <a:avLst/>
            </a:prstGeom>
            <a:noFill/>
            <a:ln w="12700" cap="flat">
              <a:noFill/>
              <a:miter lim="400000"/>
            </a:ln>
            <a:effectLst/>
          </p:spPr>
          <p:txBody>
            <a:bodyPr wrap="square" lIns="94942" tIns="94942" rIns="94942" bIns="94942" numCol="1" anchor="ctr">
              <a:spAutoFit/>
            </a:bodyPr>
            <a:lstStyle>
              <a:lvl1pPr algn="ctr" defTabSz="1422400">
                <a:lnSpc>
                  <a:spcPct val="90000"/>
                </a:lnSpc>
                <a:spcBef>
                  <a:spcPts val="1300"/>
                </a:spcBef>
                <a:defRPr sz="3200" b="1" u="sng">
                  <a:solidFill>
                    <a:srgbClr val="FFFFFF"/>
                  </a:solidFill>
                  <a:latin typeface="Arial" panose="020B0604020202090204"/>
                  <a:ea typeface="Arial" panose="020B0604020202090204"/>
                  <a:cs typeface="Arial" panose="020B0604020202090204"/>
                  <a:sym typeface="Arial" panose="020B0604020202090204"/>
                </a:defRPr>
              </a:lvl1pPr>
            </a:lstStyle>
            <a:p>
              <a:r>
                <a:rPr lang="zh-CN"/>
                <a:t>美泊</a:t>
              </a:r>
              <a:r>
                <a:t>利珠单抗</a:t>
              </a:r>
            </a:p>
          </p:txBody>
        </p:sp>
      </p:grpSp>
      <p:grpSp>
        <p:nvGrpSpPr>
          <p:cNvPr id="272" name="Freeform: Shape 8"/>
          <p:cNvGrpSpPr/>
          <p:nvPr/>
        </p:nvGrpSpPr>
        <p:grpSpPr>
          <a:xfrm>
            <a:off x="4295953" y="2943983"/>
            <a:ext cx="5705297" cy="696133"/>
            <a:chOff x="0" y="0"/>
            <a:chExt cx="5705295" cy="696131"/>
          </a:xfrm>
        </p:grpSpPr>
        <p:sp>
          <p:nvSpPr>
            <p:cNvPr id="270" name="Shape"/>
            <p:cNvSpPr/>
            <p:nvPr/>
          </p:nvSpPr>
          <p:spPr>
            <a:xfrm>
              <a:off x="-1" y="0"/>
              <a:ext cx="5705297" cy="696132"/>
            </a:xfrm>
            <a:custGeom>
              <a:avLst/>
              <a:gdLst/>
              <a:ahLst/>
              <a:cxnLst>
                <a:cxn ang="0">
                  <a:pos x="wd2" y="hd2"/>
                </a:cxn>
                <a:cxn ang="5400000">
                  <a:pos x="wd2" y="hd2"/>
                </a:cxn>
                <a:cxn ang="10800000">
                  <a:pos x="wd2" y="hd2"/>
                </a:cxn>
                <a:cxn ang="16200000">
                  <a:pos x="wd2" y="hd2"/>
                </a:cxn>
              </a:cxnLst>
              <a:rect l="0" t="0" r="r" b="b"/>
              <a:pathLst>
                <a:path w="21600" h="21600" extrusionOk="0">
                  <a:moveTo>
                    <a:pt x="0" y="3600"/>
                  </a:moveTo>
                  <a:cubicBezTo>
                    <a:pt x="0" y="1612"/>
                    <a:pt x="170" y="0"/>
                    <a:pt x="381" y="0"/>
                  </a:cubicBezTo>
                  <a:lnTo>
                    <a:pt x="21219" y="0"/>
                  </a:lnTo>
                  <a:cubicBezTo>
                    <a:pt x="21430" y="0"/>
                    <a:pt x="21600" y="1612"/>
                    <a:pt x="21600" y="3600"/>
                  </a:cubicBezTo>
                  <a:lnTo>
                    <a:pt x="21600" y="18000"/>
                  </a:lnTo>
                  <a:cubicBezTo>
                    <a:pt x="21600" y="19988"/>
                    <a:pt x="21430" y="21600"/>
                    <a:pt x="21219" y="21600"/>
                  </a:cubicBezTo>
                  <a:lnTo>
                    <a:pt x="381" y="21600"/>
                  </a:lnTo>
                  <a:cubicBezTo>
                    <a:pt x="170" y="21600"/>
                    <a:pt x="0" y="19988"/>
                    <a:pt x="0" y="18000"/>
                  </a:cubicBezTo>
                  <a:lnTo>
                    <a:pt x="0" y="3600"/>
                  </a:lnTo>
                  <a:close/>
                </a:path>
              </a:pathLst>
            </a:custGeom>
            <a:solidFill>
              <a:srgbClr val="CBDECC">
                <a:alpha val="90000"/>
              </a:srgbClr>
            </a:solidFill>
            <a:ln w="25400" cap="flat">
              <a:solidFill>
                <a:srgbClr val="CBDECC">
                  <a:alpha val="90000"/>
                </a:srgbClr>
              </a:solidFill>
              <a:prstDash val="solid"/>
              <a:miter lim="800000"/>
            </a:ln>
            <a:effectLst/>
          </p:spPr>
          <p:txBody>
            <a:bodyPr wrap="square" lIns="45719" tIns="45719" rIns="45719" bIns="45719" numCol="1" anchor="ctr">
              <a:noAutofit/>
            </a:bodyPr>
            <a:lstStyle/>
            <a:p>
              <a:pPr defTabSz="577850"/>
            </a:p>
          </p:txBody>
        </p:sp>
        <p:sp>
          <p:nvSpPr>
            <p:cNvPr id="271" name="与嗜酸性粒细胞表面的IL-5α受体结合"/>
            <p:cNvSpPr txBox="1"/>
            <p:nvPr/>
          </p:nvSpPr>
          <p:spPr>
            <a:xfrm>
              <a:off x="12699" y="191528"/>
              <a:ext cx="5679897" cy="313075"/>
            </a:xfrm>
            <a:prstGeom prst="rect">
              <a:avLst/>
            </a:prstGeom>
            <a:noFill/>
            <a:ln w="12700" cap="flat">
              <a:noFill/>
              <a:miter lim="400000"/>
            </a:ln>
            <a:effectLst/>
          </p:spPr>
          <p:txBody>
            <a:bodyPr wrap="square" lIns="42236" tIns="42236" rIns="42236" bIns="42236" numCol="1" anchor="ctr">
              <a:spAutoFit/>
            </a:bodyPr>
            <a:lstStyle/>
            <a:p>
              <a:pPr lvl="1" indent="0" defTabSz="577850">
                <a:defRPr sz="1300">
                  <a:latin typeface="Arial" panose="020B0604020202090204"/>
                  <a:ea typeface="Arial" panose="020B0604020202090204"/>
                  <a:cs typeface="Arial" panose="020B0604020202090204"/>
                  <a:sym typeface="Arial" panose="020B0604020202090204"/>
                </a:defRPr>
              </a:pPr>
              <a:r>
                <a:t>与嗜酸性粒细胞表面的IL-5α受体结合</a:t>
              </a:r>
            </a:p>
          </p:txBody>
        </p:sp>
      </p:grpSp>
      <p:grpSp>
        <p:nvGrpSpPr>
          <p:cNvPr id="275" name="Freeform: Shape 9"/>
          <p:cNvGrpSpPr/>
          <p:nvPr/>
        </p:nvGrpSpPr>
        <p:grpSpPr>
          <a:xfrm>
            <a:off x="682628" y="2943983"/>
            <a:ext cx="3535700" cy="696133"/>
            <a:chOff x="0" y="0"/>
            <a:chExt cx="3535699" cy="696132"/>
          </a:xfrm>
        </p:grpSpPr>
        <p:sp>
          <p:nvSpPr>
            <p:cNvPr id="273" name="Shape"/>
            <p:cNvSpPr/>
            <p:nvPr/>
          </p:nvSpPr>
          <p:spPr>
            <a:xfrm>
              <a:off x="0" y="0"/>
              <a:ext cx="3535699" cy="696132"/>
            </a:xfrm>
            <a:custGeom>
              <a:avLst/>
              <a:gdLst/>
              <a:ahLst/>
              <a:cxnLst>
                <a:cxn ang="0">
                  <a:pos x="wd2" y="hd2"/>
                </a:cxn>
                <a:cxn ang="5400000">
                  <a:pos x="wd2" y="hd2"/>
                </a:cxn>
                <a:cxn ang="10800000">
                  <a:pos x="wd2" y="hd2"/>
                </a:cxn>
                <a:cxn ang="16200000">
                  <a:pos x="wd2" y="hd2"/>
                </a:cxn>
              </a:cxnLst>
              <a:rect l="0" t="0" r="r" b="b"/>
              <a:pathLst>
                <a:path w="21600" h="21600" extrusionOk="0">
                  <a:moveTo>
                    <a:pt x="0" y="3600"/>
                  </a:moveTo>
                  <a:cubicBezTo>
                    <a:pt x="0" y="1612"/>
                    <a:pt x="317" y="0"/>
                    <a:pt x="709" y="0"/>
                  </a:cubicBezTo>
                  <a:lnTo>
                    <a:pt x="20891" y="0"/>
                  </a:lnTo>
                  <a:cubicBezTo>
                    <a:pt x="21283" y="0"/>
                    <a:pt x="21600" y="1612"/>
                    <a:pt x="21600" y="3600"/>
                  </a:cubicBezTo>
                  <a:lnTo>
                    <a:pt x="21600" y="18000"/>
                  </a:lnTo>
                  <a:cubicBezTo>
                    <a:pt x="21600" y="19988"/>
                    <a:pt x="21283" y="21600"/>
                    <a:pt x="20891" y="21600"/>
                  </a:cubicBezTo>
                  <a:lnTo>
                    <a:pt x="709" y="21600"/>
                  </a:lnTo>
                  <a:cubicBezTo>
                    <a:pt x="317" y="21600"/>
                    <a:pt x="0" y="19988"/>
                    <a:pt x="0" y="18000"/>
                  </a:cubicBezTo>
                  <a:lnTo>
                    <a:pt x="0" y="3600"/>
                  </a:lnTo>
                  <a:close/>
                </a:path>
              </a:pathLst>
            </a:custGeom>
            <a:solidFill>
              <a:srgbClr val="299D37"/>
            </a:solidFill>
            <a:ln w="25400" cap="flat">
              <a:solidFill>
                <a:srgbClr val="FFFFFF"/>
              </a:solidFill>
              <a:prstDash val="solid"/>
              <a:miter lim="800000"/>
            </a:ln>
            <a:effectLst/>
          </p:spPr>
          <p:txBody>
            <a:bodyPr wrap="square" lIns="45719" tIns="45719" rIns="45719" bIns="45719" numCol="1" anchor="ctr">
              <a:noAutofit/>
            </a:bodyPr>
            <a:lstStyle/>
            <a:p>
              <a:pPr algn="ctr" defTabSz="1422400">
                <a:lnSpc>
                  <a:spcPct val="90000"/>
                </a:lnSpc>
                <a:spcBef>
                  <a:spcPts val="700"/>
                </a:spcBef>
                <a:defRPr sz="3200">
                  <a:solidFill>
                    <a:srgbClr val="FFFFFF"/>
                  </a:solidFill>
                  <a:latin typeface="Arial" panose="020B0604020202090204"/>
                  <a:ea typeface="Arial" panose="020B0604020202090204"/>
                  <a:cs typeface="Arial" panose="020B0604020202090204"/>
                  <a:sym typeface="Arial" panose="020B0604020202090204"/>
                </a:defRPr>
              </a:pPr>
            </a:p>
          </p:txBody>
        </p:sp>
        <p:sp>
          <p:nvSpPr>
            <p:cNvPr id="274" name="RES利珠单抗"/>
            <p:cNvSpPr txBox="1"/>
            <p:nvPr/>
          </p:nvSpPr>
          <p:spPr>
            <a:xfrm>
              <a:off x="73660" y="32153"/>
              <a:ext cx="3388379" cy="631824"/>
            </a:xfrm>
            <a:prstGeom prst="rect">
              <a:avLst/>
            </a:prstGeom>
            <a:noFill/>
            <a:ln w="12700" cap="flat">
              <a:noFill/>
              <a:miter lim="400000"/>
            </a:ln>
            <a:effectLst/>
          </p:spPr>
          <p:txBody>
            <a:bodyPr wrap="square" lIns="94942" tIns="94942" rIns="94942" bIns="94942" numCol="1" anchor="ctr">
              <a:spAutoFit/>
            </a:bodyPr>
            <a:lstStyle>
              <a:lvl1pPr algn="ctr" defTabSz="1422400">
                <a:lnSpc>
                  <a:spcPct val="90000"/>
                </a:lnSpc>
                <a:spcBef>
                  <a:spcPts val="1300"/>
                </a:spcBef>
                <a:defRPr sz="3200" b="1" u="sng">
                  <a:solidFill>
                    <a:srgbClr val="FFFFFF"/>
                  </a:solidFill>
                  <a:latin typeface="Arial" panose="020B0604020202090204"/>
                  <a:ea typeface="Arial" panose="020B0604020202090204"/>
                  <a:cs typeface="Arial" panose="020B0604020202090204"/>
                  <a:sym typeface="Arial" panose="020B0604020202090204"/>
                </a:defRPr>
              </a:lvl1pPr>
            </a:lstStyle>
            <a:p>
              <a:r>
                <a:rPr lang="zh-CN"/>
                <a:t>瑞</a:t>
              </a:r>
              <a:r>
                <a:t>利珠单抗</a:t>
              </a:r>
            </a:p>
          </p:txBody>
        </p:sp>
      </p:grpSp>
      <p:grpSp>
        <p:nvGrpSpPr>
          <p:cNvPr id="278" name="Freeform: Shape 10"/>
          <p:cNvGrpSpPr/>
          <p:nvPr/>
        </p:nvGrpSpPr>
        <p:grpSpPr>
          <a:xfrm>
            <a:off x="4261456" y="3709729"/>
            <a:ext cx="5705296" cy="696132"/>
            <a:chOff x="0" y="0"/>
            <a:chExt cx="5705295" cy="696131"/>
          </a:xfrm>
        </p:grpSpPr>
        <p:sp>
          <p:nvSpPr>
            <p:cNvPr id="276" name="Shape"/>
            <p:cNvSpPr/>
            <p:nvPr/>
          </p:nvSpPr>
          <p:spPr>
            <a:xfrm>
              <a:off x="-1" y="0"/>
              <a:ext cx="5705297" cy="696132"/>
            </a:xfrm>
            <a:custGeom>
              <a:avLst/>
              <a:gdLst/>
              <a:ahLst/>
              <a:cxnLst>
                <a:cxn ang="0">
                  <a:pos x="wd2" y="hd2"/>
                </a:cxn>
                <a:cxn ang="5400000">
                  <a:pos x="wd2" y="hd2"/>
                </a:cxn>
                <a:cxn ang="10800000">
                  <a:pos x="wd2" y="hd2"/>
                </a:cxn>
                <a:cxn ang="16200000">
                  <a:pos x="wd2" y="hd2"/>
                </a:cxn>
              </a:cxnLst>
              <a:rect l="0" t="0" r="r" b="b"/>
              <a:pathLst>
                <a:path w="21600" h="21600" extrusionOk="0">
                  <a:moveTo>
                    <a:pt x="0" y="3600"/>
                  </a:moveTo>
                  <a:cubicBezTo>
                    <a:pt x="0" y="1612"/>
                    <a:pt x="170" y="0"/>
                    <a:pt x="381" y="0"/>
                  </a:cubicBezTo>
                  <a:lnTo>
                    <a:pt x="21219" y="0"/>
                  </a:lnTo>
                  <a:cubicBezTo>
                    <a:pt x="21430" y="0"/>
                    <a:pt x="21600" y="1612"/>
                    <a:pt x="21600" y="3600"/>
                  </a:cubicBezTo>
                  <a:lnTo>
                    <a:pt x="21600" y="18000"/>
                  </a:lnTo>
                  <a:cubicBezTo>
                    <a:pt x="21600" y="19988"/>
                    <a:pt x="21430" y="21600"/>
                    <a:pt x="21219" y="21600"/>
                  </a:cubicBezTo>
                  <a:lnTo>
                    <a:pt x="381" y="21600"/>
                  </a:lnTo>
                  <a:cubicBezTo>
                    <a:pt x="170" y="21600"/>
                    <a:pt x="0" y="19988"/>
                    <a:pt x="0" y="18000"/>
                  </a:cubicBezTo>
                  <a:lnTo>
                    <a:pt x="0" y="3600"/>
                  </a:lnTo>
                  <a:close/>
                </a:path>
              </a:pathLst>
            </a:custGeom>
            <a:solidFill>
              <a:srgbClr val="CBDECC">
                <a:alpha val="90000"/>
              </a:srgbClr>
            </a:solidFill>
            <a:ln w="25400" cap="flat">
              <a:solidFill>
                <a:srgbClr val="CBDECC">
                  <a:alpha val="90000"/>
                </a:srgbClr>
              </a:solidFill>
              <a:prstDash val="solid"/>
              <a:miter lim="800000"/>
            </a:ln>
            <a:effectLst/>
          </p:spPr>
          <p:txBody>
            <a:bodyPr wrap="square" lIns="45719" tIns="45719" rIns="45719" bIns="45719" numCol="1" anchor="ctr">
              <a:noAutofit/>
            </a:bodyPr>
            <a:lstStyle/>
            <a:p>
              <a:pPr defTabSz="577850">
                <a:defRPr sz="1300">
                  <a:latin typeface="Arial" panose="020B0604020202090204"/>
                  <a:ea typeface="Arial" panose="020B0604020202090204"/>
                  <a:cs typeface="Arial" panose="020B0604020202090204"/>
                  <a:sym typeface="Arial" panose="020B0604020202090204"/>
                </a:defRPr>
              </a:pPr>
            </a:p>
          </p:txBody>
        </p:sp>
        <p:sp>
          <p:nvSpPr>
            <p:cNvPr id="277" name="与嗜酸性粒细胞、嗜碱性粒细胞及部分肥大细胞表面的白细胞介素-5（IL-5）结合。"/>
            <p:cNvSpPr txBox="1"/>
            <p:nvPr/>
          </p:nvSpPr>
          <p:spPr>
            <a:xfrm>
              <a:off x="12699" y="74528"/>
              <a:ext cx="5679897" cy="547076"/>
            </a:xfrm>
            <a:prstGeom prst="rect">
              <a:avLst/>
            </a:prstGeom>
            <a:noFill/>
            <a:ln w="12700" cap="flat">
              <a:noFill/>
              <a:miter lim="400000"/>
            </a:ln>
            <a:effectLst/>
          </p:spPr>
          <p:txBody>
            <a:bodyPr wrap="square" lIns="42236" tIns="42236" rIns="42236" bIns="42236" numCol="1" anchor="ctr">
              <a:spAutoFit/>
            </a:bodyPr>
            <a:lstStyle/>
            <a:p>
              <a:pPr lvl="1" indent="0" defTabSz="577850">
                <a:defRPr sz="1300">
                  <a:latin typeface="Arial" panose="020B0604020202090204"/>
                  <a:ea typeface="Arial" panose="020B0604020202090204"/>
                  <a:cs typeface="Arial" panose="020B0604020202090204"/>
                  <a:sym typeface="Arial" panose="020B0604020202090204"/>
                </a:defRPr>
              </a:pPr>
              <a:r>
                <a:t>与嗜酸性粒细胞、嗜碱性粒细胞及部分肥大细胞表面的白细胞介素-5（IL-5）结合。</a:t>
              </a:r>
            </a:p>
          </p:txBody>
        </p:sp>
      </p:grpSp>
      <p:grpSp>
        <p:nvGrpSpPr>
          <p:cNvPr id="281" name="Freeform: Shape 11"/>
          <p:cNvGrpSpPr/>
          <p:nvPr/>
        </p:nvGrpSpPr>
        <p:grpSpPr>
          <a:xfrm>
            <a:off x="682628" y="3709728"/>
            <a:ext cx="3535700" cy="696133"/>
            <a:chOff x="0" y="0"/>
            <a:chExt cx="3535699" cy="696132"/>
          </a:xfrm>
        </p:grpSpPr>
        <p:sp>
          <p:nvSpPr>
            <p:cNvPr id="279" name="Shape"/>
            <p:cNvSpPr/>
            <p:nvPr/>
          </p:nvSpPr>
          <p:spPr>
            <a:xfrm>
              <a:off x="0" y="0"/>
              <a:ext cx="3535699" cy="696132"/>
            </a:xfrm>
            <a:custGeom>
              <a:avLst/>
              <a:gdLst/>
              <a:ahLst/>
              <a:cxnLst>
                <a:cxn ang="0">
                  <a:pos x="wd2" y="hd2"/>
                </a:cxn>
                <a:cxn ang="5400000">
                  <a:pos x="wd2" y="hd2"/>
                </a:cxn>
                <a:cxn ang="10800000">
                  <a:pos x="wd2" y="hd2"/>
                </a:cxn>
                <a:cxn ang="16200000">
                  <a:pos x="wd2" y="hd2"/>
                </a:cxn>
              </a:cxnLst>
              <a:rect l="0" t="0" r="r" b="b"/>
              <a:pathLst>
                <a:path w="21600" h="21600" extrusionOk="0">
                  <a:moveTo>
                    <a:pt x="0" y="3600"/>
                  </a:moveTo>
                  <a:cubicBezTo>
                    <a:pt x="0" y="1612"/>
                    <a:pt x="317" y="0"/>
                    <a:pt x="709" y="0"/>
                  </a:cubicBezTo>
                  <a:lnTo>
                    <a:pt x="20891" y="0"/>
                  </a:lnTo>
                  <a:cubicBezTo>
                    <a:pt x="21283" y="0"/>
                    <a:pt x="21600" y="1612"/>
                    <a:pt x="21600" y="3600"/>
                  </a:cubicBezTo>
                  <a:lnTo>
                    <a:pt x="21600" y="18000"/>
                  </a:lnTo>
                  <a:cubicBezTo>
                    <a:pt x="21600" y="19988"/>
                    <a:pt x="21283" y="21600"/>
                    <a:pt x="20891" y="21600"/>
                  </a:cubicBezTo>
                  <a:lnTo>
                    <a:pt x="709" y="21600"/>
                  </a:lnTo>
                  <a:cubicBezTo>
                    <a:pt x="317" y="21600"/>
                    <a:pt x="0" y="19988"/>
                    <a:pt x="0" y="18000"/>
                  </a:cubicBezTo>
                  <a:lnTo>
                    <a:pt x="0" y="3600"/>
                  </a:lnTo>
                  <a:close/>
                </a:path>
              </a:pathLst>
            </a:custGeom>
            <a:solidFill>
              <a:srgbClr val="299D37"/>
            </a:solidFill>
            <a:ln w="25400" cap="flat">
              <a:solidFill>
                <a:srgbClr val="FFFFFF"/>
              </a:solidFill>
              <a:prstDash val="solid"/>
              <a:miter lim="800000"/>
            </a:ln>
            <a:effectLst/>
          </p:spPr>
          <p:txBody>
            <a:bodyPr wrap="square" lIns="45719" tIns="45719" rIns="45719" bIns="45719" numCol="1" anchor="ctr">
              <a:noAutofit/>
            </a:bodyPr>
            <a:lstStyle/>
            <a:p>
              <a:pPr algn="ctr" defTabSz="1422400">
                <a:lnSpc>
                  <a:spcPct val="90000"/>
                </a:lnSpc>
                <a:spcBef>
                  <a:spcPts val="700"/>
                </a:spcBef>
                <a:defRPr sz="3200">
                  <a:solidFill>
                    <a:srgbClr val="FFFFFF"/>
                  </a:solidFill>
                  <a:latin typeface="Arial" panose="020B0604020202090204"/>
                  <a:ea typeface="Arial" panose="020B0604020202090204"/>
                  <a:cs typeface="Arial" panose="020B0604020202090204"/>
                  <a:sym typeface="Arial" panose="020B0604020202090204"/>
                </a:defRPr>
              </a:pPr>
            </a:p>
          </p:txBody>
        </p:sp>
        <p:sp>
          <p:nvSpPr>
            <p:cNvPr id="280" name="BENRA利珠单抗"/>
            <p:cNvSpPr txBox="1"/>
            <p:nvPr/>
          </p:nvSpPr>
          <p:spPr>
            <a:xfrm>
              <a:off x="73660" y="32153"/>
              <a:ext cx="3388379" cy="631824"/>
            </a:xfrm>
            <a:prstGeom prst="rect">
              <a:avLst/>
            </a:prstGeom>
            <a:noFill/>
            <a:ln w="12700" cap="flat">
              <a:noFill/>
              <a:miter lim="400000"/>
            </a:ln>
            <a:effectLst/>
          </p:spPr>
          <p:txBody>
            <a:bodyPr wrap="square" lIns="94942" tIns="94942" rIns="94942" bIns="94942" numCol="1" anchor="ctr">
              <a:spAutoFit/>
            </a:bodyPr>
            <a:lstStyle>
              <a:lvl1pPr algn="ctr" defTabSz="1422400">
                <a:lnSpc>
                  <a:spcPct val="90000"/>
                </a:lnSpc>
                <a:spcBef>
                  <a:spcPts val="1300"/>
                </a:spcBef>
                <a:defRPr sz="3200" b="1" u="sng">
                  <a:solidFill>
                    <a:srgbClr val="FFFFFF"/>
                  </a:solidFill>
                  <a:latin typeface="Arial" panose="020B0604020202090204"/>
                  <a:ea typeface="Arial" panose="020B0604020202090204"/>
                  <a:cs typeface="Arial" panose="020B0604020202090204"/>
                  <a:sym typeface="Arial" panose="020B0604020202090204"/>
                </a:defRPr>
              </a:lvl1pPr>
            </a:lstStyle>
            <a:p>
              <a:r>
                <a:rPr lang="zh-CN"/>
                <a:t>贝纳</a:t>
              </a:r>
              <a:r>
                <a:t>利珠单抗</a:t>
              </a:r>
            </a:p>
          </p:txBody>
        </p:sp>
      </p:grpSp>
      <p:grpSp>
        <p:nvGrpSpPr>
          <p:cNvPr id="284" name="Freeform: Shape 12"/>
          <p:cNvGrpSpPr/>
          <p:nvPr/>
        </p:nvGrpSpPr>
        <p:grpSpPr>
          <a:xfrm>
            <a:off x="4295953" y="4475474"/>
            <a:ext cx="5705297" cy="696133"/>
            <a:chOff x="0" y="0"/>
            <a:chExt cx="5705295" cy="696131"/>
          </a:xfrm>
        </p:grpSpPr>
        <p:sp>
          <p:nvSpPr>
            <p:cNvPr id="282" name="Shape"/>
            <p:cNvSpPr/>
            <p:nvPr/>
          </p:nvSpPr>
          <p:spPr>
            <a:xfrm>
              <a:off x="-1" y="0"/>
              <a:ext cx="5705297" cy="696132"/>
            </a:xfrm>
            <a:custGeom>
              <a:avLst/>
              <a:gdLst/>
              <a:ahLst/>
              <a:cxnLst>
                <a:cxn ang="0">
                  <a:pos x="wd2" y="hd2"/>
                </a:cxn>
                <a:cxn ang="5400000">
                  <a:pos x="wd2" y="hd2"/>
                </a:cxn>
                <a:cxn ang="10800000">
                  <a:pos x="wd2" y="hd2"/>
                </a:cxn>
                <a:cxn ang="16200000">
                  <a:pos x="wd2" y="hd2"/>
                </a:cxn>
              </a:cxnLst>
              <a:rect l="0" t="0" r="r" b="b"/>
              <a:pathLst>
                <a:path w="21600" h="21600" extrusionOk="0">
                  <a:moveTo>
                    <a:pt x="0" y="3600"/>
                  </a:moveTo>
                  <a:cubicBezTo>
                    <a:pt x="0" y="1612"/>
                    <a:pt x="170" y="0"/>
                    <a:pt x="381" y="0"/>
                  </a:cubicBezTo>
                  <a:lnTo>
                    <a:pt x="21219" y="0"/>
                  </a:lnTo>
                  <a:cubicBezTo>
                    <a:pt x="21430" y="0"/>
                    <a:pt x="21600" y="1612"/>
                    <a:pt x="21600" y="3600"/>
                  </a:cubicBezTo>
                  <a:lnTo>
                    <a:pt x="21600" y="18000"/>
                  </a:lnTo>
                  <a:cubicBezTo>
                    <a:pt x="21600" y="19988"/>
                    <a:pt x="21430" y="21600"/>
                    <a:pt x="21219" y="21600"/>
                  </a:cubicBezTo>
                  <a:lnTo>
                    <a:pt x="381" y="21600"/>
                  </a:lnTo>
                  <a:cubicBezTo>
                    <a:pt x="170" y="21600"/>
                    <a:pt x="0" y="19988"/>
                    <a:pt x="0" y="18000"/>
                  </a:cubicBezTo>
                  <a:lnTo>
                    <a:pt x="0" y="3600"/>
                  </a:lnTo>
                  <a:close/>
                </a:path>
              </a:pathLst>
            </a:custGeom>
            <a:solidFill>
              <a:srgbClr val="CBDECC">
                <a:alpha val="90000"/>
              </a:srgbClr>
            </a:solidFill>
            <a:ln w="25400" cap="flat">
              <a:solidFill>
                <a:srgbClr val="CBDECC">
                  <a:alpha val="90000"/>
                </a:srgbClr>
              </a:solidFill>
              <a:prstDash val="solid"/>
              <a:miter lim="800000"/>
            </a:ln>
            <a:effectLst/>
          </p:spPr>
          <p:txBody>
            <a:bodyPr wrap="square" lIns="45719" tIns="45719" rIns="45719" bIns="45719" numCol="1" anchor="ctr">
              <a:noAutofit/>
            </a:bodyPr>
            <a:lstStyle/>
            <a:p>
              <a:pPr defTabSz="577850">
                <a:defRPr sz="1300">
                  <a:latin typeface="Arial" panose="020B0604020202090204"/>
                  <a:ea typeface="Arial" panose="020B0604020202090204"/>
                  <a:cs typeface="Arial" panose="020B0604020202090204"/>
                  <a:sym typeface="Arial" panose="020B0604020202090204"/>
                </a:defRPr>
              </a:pPr>
            </a:p>
          </p:txBody>
        </p:sp>
        <p:sp>
          <p:nvSpPr>
            <p:cNvPr id="283" name="与IL-4和IL-13细胞因子诱导的反应结合，包括促炎性细胞因子的释放、趋化因子和IgE。"/>
            <p:cNvSpPr txBox="1"/>
            <p:nvPr/>
          </p:nvSpPr>
          <p:spPr>
            <a:xfrm>
              <a:off x="12699" y="74528"/>
              <a:ext cx="5679897" cy="547076"/>
            </a:xfrm>
            <a:prstGeom prst="rect">
              <a:avLst/>
            </a:prstGeom>
            <a:noFill/>
            <a:ln w="12700" cap="flat">
              <a:noFill/>
              <a:miter lim="400000"/>
            </a:ln>
            <a:effectLst/>
          </p:spPr>
          <p:txBody>
            <a:bodyPr wrap="square" lIns="42236" tIns="42236" rIns="42236" bIns="42236" numCol="1" anchor="ctr">
              <a:spAutoFit/>
            </a:bodyPr>
            <a:lstStyle/>
            <a:p>
              <a:pPr lvl="1" indent="36195" defTabSz="577850">
                <a:defRPr sz="1300">
                  <a:latin typeface="Arial" panose="020B0604020202090204"/>
                  <a:ea typeface="Arial" panose="020B0604020202090204"/>
                  <a:cs typeface="Arial" panose="020B0604020202090204"/>
                  <a:sym typeface="Arial" panose="020B0604020202090204"/>
                </a:defRPr>
              </a:pPr>
              <a:r>
                <a:t>与IL-4和IL-13细胞因子诱导的反应结合，包括促炎性细胞因子的释放、趋化因子和IgE。</a:t>
              </a:r>
            </a:p>
          </p:txBody>
        </p:sp>
      </p:grpSp>
      <p:grpSp>
        <p:nvGrpSpPr>
          <p:cNvPr id="287" name="Freeform: Shape 13"/>
          <p:cNvGrpSpPr/>
          <p:nvPr/>
        </p:nvGrpSpPr>
        <p:grpSpPr>
          <a:xfrm>
            <a:off x="682628" y="4475474"/>
            <a:ext cx="3535700" cy="696133"/>
            <a:chOff x="0" y="0"/>
            <a:chExt cx="3535699" cy="696132"/>
          </a:xfrm>
        </p:grpSpPr>
        <p:sp>
          <p:nvSpPr>
            <p:cNvPr id="285" name="Shape"/>
            <p:cNvSpPr/>
            <p:nvPr/>
          </p:nvSpPr>
          <p:spPr>
            <a:xfrm>
              <a:off x="0" y="0"/>
              <a:ext cx="3535699" cy="696132"/>
            </a:xfrm>
            <a:custGeom>
              <a:avLst/>
              <a:gdLst/>
              <a:ahLst/>
              <a:cxnLst>
                <a:cxn ang="0">
                  <a:pos x="wd2" y="hd2"/>
                </a:cxn>
                <a:cxn ang="5400000">
                  <a:pos x="wd2" y="hd2"/>
                </a:cxn>
                <a:cxn ang="10800000">
                  <a:pos x="wd2" y="hd2"/>
                </a:cxn>
                <a:cxn ang="16200000">
                  <a:pos x="wd2" y="hd2"/>
                </a:cxn>
              </a:cxnLst>
              <a:rect l="0" t="0" r="r" b="b"/>
              <a:pathLst>
                <a:path w="21600" h="21600" extrusionOk="0">
                  <a:moveTo>
                    <a:pt x="0" y="3600"/>
                  </a:moveTo>
                  <a:cubicBezTo>
                    <a:pt x="0" y="1612"/>
                    <a:pt x="317" y="0"/>
                    <a:pt x="709" y="0"/>
                  </a:cubicBezTo>
                  <a:lnTo>
                    <a:pt x="20891" y="0"/>
                  </a:lnTo>
                  <a:cubicBezTo>
                    <a:pt x="21283" y="0"/>
                    <a:pt x="21600" y="1612"/>
                    <a:pt x="21600" y="3600"/>
                  </a:cubicBezTo>
                  <a:lnTo>
                    <a:pt x="21600" y="18000"/>
                  </a:lnTo>
                  <a:cubicBezTo>
                    <a:pt x="21600" y="19988"/>
                    <a:pt x="21283" y="21600"/>
                    <a:pt x="20891" y="21600"/>
                  </a:cubicBezTo>
                  <a:lnTo>
                    <a:pt x="709" y="21600"/>
                  </a:lnTo>
                  <a:cubicBezTo>
                    <a:pt x="317" y="21600"/>
                    <a:pt x="0" y="19988"/>
                    <a:pt x="0" y="18000"/>
                  </a:cubicBezTo>
                  <a:lnTo>
                    <a:pt x="0" y="3600"/>
                  </a:lnTo>
                  <a:close/>
                </a:path>
              </a:pathLst>
            </a:custGeom>
            <a:solidFill>
              <a:srgbClr val="299D37"/>
            </a:solidFill>
            <a:ln w="25400" cap="flat">
              <a:solidFill>
                <a:srgbClr val="FFFFFF"/>
              </a:solidFill>
              <a:prstDash val="solid"/>
              <a:miter lim="800000"/>
            </a:ln>
            <a:effectLst/>
          </p:spPr>
          <p:txBody>
            <a:bodyPr wrap="square" lIns="45719" tIns="45719" rIns="45719" bIns="45719" numCol="1" anchor="ctr">
              <a:noAutofit/>
            </a:bodyPr>
            <a:lstStyle/>
            <a:p>
              <a:pPr algn="ctr" defTabSz="1422400">
                <a:lnSpc>
                  <a:spcPct val="90000"/>
                </a:lnSpc>
                <a:spcBef>
                  <a:spcPts val="700"/>
                </a:spcBef>
                <a:defRPr sz="3200">
                  <a:solidFill>
                    <a:srgbClr val="FFFFFF"/>
                  </a:solidFill>
                  <a:latin typeface="Arial" panose="020B0604020202090204"/>
                  <a:ea typeface="Arial" panose="020B0604020202090204"/>
                  <a:cs typeface="Arial" panose="020B0604020202090204"/>
                  <a:sym typeface="Arial" panose="020B0604020202090204"/>
                </a:defRPr>
              </a:pPr>
            </a:p>
          </p:txBody>
        </p:sp>
        <p:sp>
          <p:nvSpPr>
            <p:cNvPr id="286" name="DUPI卢马布"/>
            <p:cNvSpPr txBox="1"/>
            <p:nvPr/>
          </p:nvSpPr>
          <p:spPr>
            <a:xfrm>
              <a:off x="73660" y="32153"/>
              <a:ext cx="3388379" cy="631824"/>
            </a:xfrm>
            <a:prstGeom prst="rect">
              <a:avLst/>
            </a:prstGeom>
            <a:noFill/>
            <a:ln w="12700" cap="flat">
              <a:noFill/>
              <a:miter lim="400000"/>
            </a:ln>
            <a:effectLst/>
          </p:spPr>
          <p:txBody>
            <a:bodyPr wrap="square" lIns="94942" tIns="94942" rIns="94942" bIns="94942" numCol="1" anchor="ctr">
              <a:spAutoFit/>
            </a:bodyPr>
            <a:lstStyle>
              <a:lvl1pPr algn="ctr" defTabSz="1422400">
                <a:lnSpc>
                  <a:spcPct val="90000"/>
                </a:lnSpc>
                <a:spcBef>
                  <a:spcPts val="1300"/>
                </a:spcBef>
                <a:defRPr sz="3200" b="1" u="sng">
                  <a:solidFill>
                    <a:srgbClr val="FFFFFF"/>
                  </a:solidFill>
                  <a:latin typeface="Arial" panose="020B0604020202090204"/>
                  <a:ea typeface="Arial" panose="020B0604020202090204"/>
                  <a:cs typeface="Arial" panose="020B0604020202090204"/>
                  <a:sym typeface="Arial" panose="020B0604020202090204"/>
                </a:defRPr>
              </a:lvl1pPr>
            </a:lstStyle>
            <a:p>
              <a:r>
                <a:rPr lang="zh-CN"/>
                <a:t>杜普利尤单抗</a:t>
              </a:r>
              <a:endParaRPr lang="zh-CN"/>
            </a:p>
          </p:txBody>
        </p:sp>
      </p:grpSp>
      <p:grpSp>
        <p:nvGrpSpPr>
          <p:cNvPr id="290" name="Freeform: Shape 14"/>
          <p:cNvGrpSpPr/>
          <p:nvPr/>
        </p:nvGrpSpPr>
        <p:grpSpPr>
          <a:xfrm>
            <a:off x="4305346" y="5216371"/>
            <a:ext cx="5705297" cy="793777"/>
            <a:chOff x="0" y="0"/>
            <a:chExt cx="5705295" cy="793776"/>
          </a:xfrm>
        </p:grpSpPr>
        <p:sp>
          <p:nvSpPr>
            <p:cNvPr id="288" name="Shape"/>
            <p:cNvSpPr/>
            <p:nvPr/>
          </p:nvSpPr>
          <p:spPr>
            <a:xfrm>
              <a:off x="-1" y="0"/>
              <a:ext cx="5705297" cy="696132"/>
            </a:xfrm>
            <a:custGeom>
              <a:avLst/>
              <a:gdLst/>
              <a:ahLst/>
              <a:cxnLst>
                <a:cxn ang="0">
                  <a:pos x="wd2" y="hd2"/>
                </a:cxn>
                <a:cxn ang="5400000">
                  <a:pos x="wd2" y="hd2"/>
                </a:cxn>
                <a:cxn ang="10800000">
                  <a:pos x="wd2" y="hd2"/>
                </a:cxn>
                <a:cxn ang="16200000">
                  <a:pos x="wd2" y="hd2"/>
                </a:cxn>
              </a:cxnLst>
              <a:rect l="0" t="0" r="r" b="b"/>
              <a:pathLst>
                <a:path w="21600" h="21600" extrusionOk="0">
                  <a:moveTo>
                    <a:pt x="0" y="3600"/>
                  </a:moveTo>
                  <a:cubicBezTo>
                    <a:pt x="0" y="1612"/>
                    <a:pt x="170" y="0"/>
                    <a:pt x="381" y="0"/>
                  </a:cubicBezTo>
                  <a:lnTo>
                    <a:pt x="21219" y="0"/>
                  </a:lnTo>
                  <a:cubicBezTo>
                    <a:pt x="21430" y="0"/>
                    <a:pt x="21600" y="1612"/>
                    <a:pt x="21600" y="3600"/>
                  </a:cubicBezTo>
                  <a:lnTo>
                    <a:pt x="21600" y="18000"/>
                  </a:lnTo>
                  <a:cubicBezTo>
                    <a:pt x="21600" y="19988"/>
                    <a:pt x="21430" y="21600"/>
                    <a:pt x="21219" y="21600"/>
                  </a:cubicBezTo>
                  <a:lnTo>
                    <a:pt x="381" y="21600"/>
                  </a:lnTo>
                  <a:cubicBezTo>
                    <a:pt x="170" y="21600"/>
                    <a:pt x="0" y="19988"/>
                    <a:pt x="0" y="18000"/>
                  </a:cubicBezTo>
                  <a:lnTo>
                    <a:pt x="0" y="3600"/>
                  </a:lnTo>
                  <a:close/>
                </a:path>
              </a:pathLst>
            </a:custGeom>
            <a:solidFill>
              <a:srgbClr val="CBDECC">
                <a:alpha val="90000"/>
              </a:srgbClr>
            </a:solidFill>
            <a:ln w="25400" cap="flat">
              <a:solidFill>
                <a:srgbClr val="CBDECC">
                  <a:alpha val="90000"/>
                </a:srgbClr>
              </a:solidFill>
              <a:prstDash val="solid"/>
              <a:miter lim="800000"/>
            </a:ln>
            <a:effectLst/>
          </p:spPr>
          <p:txBody>
            <a:bodyPr wrap="square" lIns="45719" tIns="45719" rIns="45719" bIns="45719" numCol="1" anchor="t">
              <a:noAutofit/>
            </a:bodyPr>
            <a:lstStyle/>
            <a:p>
              <a:pPr defTabSz="577850"/>
            </a:p>
          </p:txBody>
        </p:sp>
        <p:sp>
          <p:nvSpPr>
            <p:cNvPr id="289" name="抑制TSLP“报警素”，该物质可抑制T2炎症级联反应的启动，这一过程涉及先天免疫（通过ILC2）和获得性免疫（通过Th2）两种途径，同时可能还抑制中性粒细胞非T2通路（通过IL-17）。"/>
            <p:cNvSpPr txBox="1"/>
            <p:nvPr/>
          </p:nvSpPr>
          <p:spPr>
            <a:xfrm>
              <a:off x="12699" y="12700"/>
              <a:ext cx="5679897" cy="781077"/>
            </a:xfrm>
            <a:prstGeom prst="rect">
              <a:avLst/>
            </a:prstGeom>
            <a:noFill/>
            <a:ln w="12700" cap="flat">
              <a:noFill/>
              <a:miter lim="400000"/>
            </a:ln>
            <a:effectLst/>
          </p:spPr>
          <p:txBody>
            <a:bodyPr wrap="square" lIns="42236" tIns="42236" rIns="42236" bIns="42236" numCol="1" anchor="t">
              <a:spAutoFit/>
            </a:bodyPr>
            <a:lstStyle/>
            <a:p>
              <a:pPr lvl="1" indent="0" defTabSz="577850">
                <a:defRPr sz="1300">
                  <a:latin typeface="Arial" panose="020B0604020202090204"/>
                  <a:ea typeface="Arial" panose="020B0604020202090204"/>
                  <a:cs typeface="Arial" panose="020B0604020202090204"/>
                  <a:sym typeface="Arial" panose="020B0604020202090204"/>
                </a:defRPr>
              </a:pPr>
              <a:r>
                <a:t>抑制TSLP“报警素”，该物质可抑制T2炎症级联反应的启动，这一过程涉及先天免疫（通过ILC2）和获得性免疫（通过Th2）两种途径，同时可能还抑制中性粒细胞非T2通路（通过IL-17）。</a:t>
              </a:r>
            </a:p>
          </p:txBody>
        </p:sp>
      </p:grpSp>
      <p:grpSp>
        <p:nvGrpSpPr>
          <p:cNvPr id="293" name="Freeform: Shape 15"/>
          <p:cNvGrpSpPr/>
          <p:nvPr/>
        </p:nvGrpSpPr>
        <p:grpSpPr>
          <a:xfrm>
            <a:off x="682628" y="5241218"/>
            <a:ext cx="3535700" cy="696134"/>
            <a:chOff x="0" y="0"/>
            <a:chExt cx="3535699" cy="696132"/>
          </a:xfrm>
        </p:grpSpPr>
        <p:sp>
          <p:nvSpPr>
            <p:cNvPr id="291" name="Shape"/>
            <p:cNvSpPr/>
            <p:nvPr/>
          </p:nvSpPr>
          <p:spPr>
            <a:xfrm>
              <a:off x="0" y="0"/>
              <a:ext cx="3535699" cy="696132"/>
            </a:xfrm>
            <a:custGeom>
              <a:avLst/>
              <a:gdLst/>
              <a:ahLst/>
              <a:cxnLst>
                <a:cxn ang="0">
                  <a:pos x="wd2" y="hd2"/>
                </a:cxn>
                <a:cxn ang="5400000">
                  <a:pos x="wd2" y="hd2"/>
                </a:cxn>
                <a:cxn ang="10800000">
                  <a:pos x="wd2" y="hd2"/>
                </a:cxn>
                <a:cxn ang="16200000">
                  <a:pos x="wd2" y="hd2"/>
                </a:cxn>
              </a:cxnLst>
              <a:rect l="0" t="0" r="r" b="b"/>
              <a:pathLst>
                <a:path w="21600" h="21600" extrusionOk="0">
                  <a:moveTo>
                    <a:pt x="0" y="3600"/>
                  </a:moveTo>
                  <a:cubicBezTo>
                    <a:pt x="0" y="1612"/>
                    <a:pt x="317" y="0"/>
                    <a:pt x="709" y="0"/>
                  </a:cubicBezTo>
                  <a:lnTo>
                    <a:pt x="20891" y="0"/>
                  </a:lnTo>
                  <a:cubicBezTo>
                    <a:pt x="21283" y="0"/>
                    <a:pt x="21600" y="1612"/>
                    <a:pt x="21600" y="3600"/>
                  </a:cubicBezTo>
                  <a:lnTo>
                    <a:pt x="21600" y="18000"/>
                  </a:lnTo>
                  <a:cubicBezTo>
                    <a:pt x="21600" y="19988"/>
                    <a:pt x="21283" y="21600"/>
                    <a:pt x="20891" y="21600"/>
                  </a:cubicBezTo>
                  <a:lnTo>
                    <a:pt x="709" y="21600"/>
                  </a:lnTo>
                  <a:cubicBezTo>
                    <a:pt x="317" y="21600"/>
                    <a:pt x="0" y="19988"/>
                    <a:pt x="0" y="18000"/>
                  </a:cubicBezTo>
                  <a:lnTo>
                    <a:pt x="0" y="3600"/>
                  </a:lnTo>
                  <a:close/>
                </a:path>
              </a:pathLst>
            </a:custGeom>
            <a:solidFill>
              <a:srgbClr val="299D37"/>
            </a:solidFill>
            <a:ln w="25400" cap="flat">
              <a:solidFill>
                <a:srgbClr val="FFFFFF"/>
              </a:solidFill>
              <a:prstDash val="solid"/>
              <a:miter lim="800000"/>
            </a:ln>
            <a:effectLst/>
          </p:spPr>
          <p:txBody>
            <a:bodyPr wrap="square" lIns="45719" tIns="45719" rIns="45719" bIns="45719" numCol="1" anchor="ctr">
              <a:noAutofit/>
            </a:bodyPr>
            <a:lstStyle/>
            <a:p>
              <a:pPr algn="ctr" defTabSz="1422400">
                <a:lnSpc>
                  <a:spcPct val="90000"/>
                </a:lnSpc>
                <a:spcBef>
                  <a:spcPts val="700"/>
                </a:spcBef>
                <a:defRPr sz="3200">
                  <a:solidFill>
                    <a:srgbClr val="FFFFFF"/>
                  </a:solidFill>
                  <a:latin typeface="Arial" panose="020B0604020202090204"/>
                  <a:ea typeface="Arial" panose="020B0604020202090204"/>
                  <a:cs typeface="Arial" panose="020B0604020202090204"/>
                  <a:sym typeface="Arial" panose="020B0604020202090204"/>
                </a:defRPr>
              </a:pPr>
            </a:p>
          </p:txBody>
        </p:sp>
        <p:sp>
          <p:nvSpPr>
            <p:cNvPr id="292" name="TEZEpelumab"/>
            <p:cNvSpPr txBox="1"/>
            <p:nvPr/>
          </p:nvSpPr>
          <p:spPr>
            <a:xfrm>
              <a:off x="73660" y="32154"/>
              <a:ext cx="3388379" cy="631823"/>
            </a:xfrm>
            <a:prstGeom prst="rect">
              <a:avLst/>
            </a:prstGeom>
            <a:noFill/>
            <a:ln w="12700" cap="flat">
              <a:noFill/>
              <a:miter lim="400000"/>
            </a:ln>
            <a:effectLst/>
          </p:spPr>
          <p:txBody>
            <a:bodyPr wrap="square" lIns="94942" tIns="94942" rIns="94942" bIns="94942" numCol="1" anchor="ctr">
              <a:spAutoFit/>
            </a:bodyPr>
            <a:lstStyle>
              <a:lvl1pPr algn="ctr" defTabSz="1422400">
                <a:lnSpc>
                  <a:spcPct val="90000"/>
                </a:lnSpc>
                <a:spcBef>
                  <a:spcPts val="1300"/>
                </a:spcBef>
                <a:defRPr sz="3200" b="1" u="sng">
                  <a:solidFill>
                    <a:srgbClr val="FFFFFF"/>
                  </a:solidFill>
                  <a:latin typeface="Arial" panose="020B0604020202090204"/>
                  <a:ea typeface="Arial" panose="020B0604020202090204"/>
                  <a:cs typeface="Arial" panose="020B0604020202090204"/>
                  <a:sym typeface="Arial" panose="020B0604020202090204"/>
                </a:defRPr>
              </a:lvl1pPr>
            </a:lstStyle>
            <a:p>
              <a:r>
                <a:rPr lang="zh-CN"/>
                <a:t>特泽</a:t>
              </a:r>
              <a:r>
                <a:rPr lang="zh-CN"/>
                <a:t>鲁单抗</a:t>
              </a:r>
              <a:endParaRPr lang="zh-CN"/>
            </a:p>
          </p:txBody>
        </p:sp>
      </p:grpSp>
    </p:spTree>
  </p:cSld>
  <p:clrMapOvr>
    <a:masterClrMapping/>
  </p:clrMapOvr>
  <p:transition spd="med"/>
  <p:timing>
    <p:tnLst>
      <p:par>
        <p:cTn id="1" dur="indefinite" restart="never" fill="hold" nodeType="tmRoot">
          <p:childTnLst>
            <p:seq concurrent="1" nextAc="seek">
              <p:cTn id="2" dur="indefinite" fill="hold" nodeType="mainSeq">
                <p:childTnLst>
                  <p:par>
                    <p:cTn id="3" fill="hold">
                      <p:stCondLst>
                        <p:cond delay="indefinite"/>
                      </p:stCondLst>
                      <p:childTnLst>
                        <p:par>
                          <p:cTn id="4" fill="hold">
                            <p:stCondLst>
                              <p:cond delay="0"/>
                            </p:stCondLst>
                            <p:childTnLst>
                              <p:par>
                                <p:cTn id="5" presetID="1" presetClass="entr" presetSubtype="0" fill="hold" grpId="1" nodeType="clickEffect">
                                  <p:stCondLst>
                                    <p:cond delay="0"/>
                                  </p:stCondLst>
                                  <p:iterate type="el">
                                    <p:tmAbs val="0"/>
                                  </p:iterate>
                                  <p:childTnLst>
                                    <p:set>
                                      <p:cBhvr>
                                        <p:cTn id="6" dur="indefinite" fill="hold"/>
                                        <p:tgtEl>
                                          <p:spTgt spid="260"/>
                                        </p:tgtEl>
                                        <p:attrNameLst>
                                          <p:attrName>style.visibility</p:attrName>
                                        </p:attrNameLst>
                                      </p:cBhvr>
                                      <p:to>
                                        <p:strVal val="visible"/>
                                      </p:to>
                                    </p:set>
                                  </p:childTnLst>
                                </p:cTn>
                              </p:par>
                            </p:childTnLst>
                          </p:cTn>
                        </p:par>
                        <p:par>
                          <p:cTn id="7" fill="hold">
                            <p:stCondLst>
                              <p:cond delay="0"/>
                            </p:stCondLst>
                            <p:childTnLst>
                              <p:par>
                                <p:cTn id="8" presetID="1" presetClass="entr" presetSubtype="0" fill="hold" grpId="2" nodeType="afterEffect">
                                  <p:stCondLst>
                                    <p:cond delay="0"/>
                                  </p:stCondLst>
                                  <p:iterate type="el">
                                    <p:tmAbs val="0"/>
                                  </p:iterate>
                                  <p:childTnLst>
                                    <p:set>
                                      <p:cBhvr>
                                        <p:cTn id="9" dur="indefinite" fill="hold"/>
                                        <p:tgtEl>
                                          <p:spTgt spid="263"/>
                                        </p:tgtEl>
                                        <p:attrNameLst>
                                          <p:attrName>style.visibility</p:attrName>
                                        </p:attrNameLst>
                                      </p:cBhvr>
                                      <p:to>
                                        <p:strVal val="visible"/>
                                      </p:to>
                                    </p:set>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grpId="3" nodeType="clickEffect">
                                  <p:stCondLst>
                                    <p:cond delay="0"/>
                                  </p:stCondLst>
                                  <p:iterate type="el">
                                    <p:tmAbs val="0"/>
                                  </p:iterate>
                                  <p:childTnLst>
                                    <p:set>
                                      <p:cBhvr>
                                        <p:cTn id="13" dur="indefinite" fill="hold"/>
                                        <p:tgtEl>
                                          <p:spTgt spid="266"/>
                                        </p:tgtEl>
                                        <p:attrNameLst>
                                          <p:attrName>style.visibility</p:attrName>
                                        </p:attrNameLst>
                                      </p:cBhvr>
                                      <p:to>
                                        <p:strVal val="visible"/>
                                      </p:to>
                                    </p:set>
                                  </p:childTnLst>
                                </p:cTn>
                              </p:par>
                            </p:childTnLst>
                          </p:cTn>
                        </p:par>
                        <p:par>
                          <p:cTn id="14" fill="hold">
                            <p:stCondLst>
                              <p:cond delay="0"/>
                            </p:stCondLst>
                            <p:childTnLst>
                              <p:par>
                                <p:cTn id="15" presetID="1" presetClass="entr" presetSubtype="0" fill="hold" grpId="4" nodeType="afterEffect">
                                  <p:stCondLst>
                                    <p:cond delay="0"/>
                                  </p:stCondLst>
                                  <p:iterate type="el">
                                    <p:tmAbs val="0"/>
                                  </p:iterate>
                                  <p:childTnLst>
                                    <p:set>
                                      <p:cBhvr>
                                        <p:cTn id="16" dur="indefinite" fill="hold"/>
                                        <p:tgtEl>
                                          <p:spTgt spid="269"/>
                                        </p:tgtEl>
                                        <p:attrNameLst>
                                          <p:attrName>style.visibility</p:attrName>
                                        </p:attrNameLst>
                                      </p:cBhvr>
                                      <p:to>
                                        <p:strVal val="visible"/>
                                      </p:to>
                                    </p:set>
                                  </p:childTnLst>
                                </p:cTn>
                              </p:par>
                            </p:childTnLst>
                          </p:cTn>
                        </p:par>
                        <p:par>
                          <p:cTn id="17" fill="hold">
                            <p:stCondLst>
                              <p:cond delay="0"/>
                            </p:stCondLst>
                            <p:childTnLst>
                              <p:par>
                                <p:cTn id="18" presetID="1" presetClass="entr" presetSubtype="0" fill="hold" grpId="5" nodeType="afterEffect">
                                  <p:stCondLst>
                                    <p:cond delay="0"/>
                                  </p:stCondLst>
                                  <p:iterate type="el">
                                    <p:tmAbs val="0"/>
                                  </p:iterate>
                                  <p:childTnLst>
                                    <p:set>
                                      <p:cBhvr>
                                        <p:cTn id="19" dur="indefinite" fill="hold"/>
                                        <p:tgtEl>
                                          <p:spTgt spid="272"/>
                                        </p:tgtEl>
                                        <p:attrNameLst>
                                          <p:attrName>style.visibility</p:attrName>
                                        </p:attrNameLst>
                                      </p:cBhvr>
                                      <p:to>
                                        <p:strVal val="visible"/>
                                      </p:to>
                                    </p:set>
                                  </p:childTnLst>
                                </p:cTn>
                              </p:par>
                            </p:childTnLst>
                          </p:cTn>
                        </p:par>
                        <p:par>
                          <p:cTn id="20" fill="hold">
                            <p:stCondLst>
                              <p:cond delay="0"/>
                            </p:stCondLst>
                            <p:childTnLst>
                              <p:par>
                                <p:cTn id="21" presetID="1" presetClass="entr" presetSubtype="0" fill="hold" grpId="6" nodeType="afterEffect">
                                  <p:stCondLst>
                                    <p:cond delay="0"/>
                                  </p:stCondLst>
                                  <p:iterate type="el">
                                    <p:tmAbs val="0"/>
                                  </p:iterate>
                                  <p:childTnLst>
                                    <p:set>
                                      <p:cBhvr>
                                        <p:cTn id="22" dur="indefinite" fill="hold"/>
                                        <p:tgtEl>
                                          <p:spTgt spid="275"/>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7" nodeType="clickEffect">
                                  <p:stCondLst>
                                    <p:cond delay="0"/>
                                  </p:stCondLst>
                                  <p:iterate type="el">
                                    <p:tmAbs val="0"/>
                                  </p:iterate>
                                  <p:childTnLst>
                                    <p:set>
                                      <p:cBhvr>
                                        <p:cTn id="26" dur="indefinite" fill="hold"/>
                                        <p:tgtEl>
                                          <p:spTgt spid="278"/>
                                        </p:tgtEl>
                                        <p:attrNameLst>
                                          <p:attrName>style.visibility</p:attrName>
                                        </p:attrNameLst>
                                      </p:cBhvr>
                                      <p:to>
                                        <p:strVal val="visible"/>
                                      </p:to>
                                    </p:set>
                                  </p:childTnLst>
                                </p:cTn>
                              </p:par>
                            </p:childTnLst>
                          </p:cTn>
                        </p:par>
                        <p:par>
                          <p:cTn id="27" fill="hold">
                            <p:stCondLst>
                              <p:cond delay="0"/>
                            </p:stCondLst>
                            <p:childTnLst>
                              <p:par>
                                <p:cTn id="28" presetID="1" presetClass="entr" presetSubtype="0" fill="hold" grpId="8" nodeType="afterEffect">
                                  <p:stCondLst>
                                    <p:cond delay="0"/>
                                  </p:stCondLst>
                                  <p:iterate type="el">
                                    <p:tmAbs val="0"/>
                                  </p:iterate>
                                  <p:childTnLst>
                                    <p:set>
                                      <p:cBhvr>
                                        <p:cTn id="29" dur="indefinite" fill="hold"/>
                                        <p:tgtEl>
                                          <p:spTgt spid="281"/>
                                        </p:tgtEl>
                                        <p:attrNameLst>
                                          <p:attrName>style.visibility</p:attrName>
                                        </p:attrNameLst>
                                      </p:cBhvr>
                                      <p:to>
                                        <p:strVal val="visible"/>
                                      </p:to>
                                    </p:set>
                                  </p:childTnLst>
                                </p:cTn>
                              </p:par>
                            </p:childTnLst>
                          </p:cTn>
                        </p:par>
                      </p:childTnLst>
                    </p:cTn>
                  </p:par>
                  <p:par>
                    <p:cTn id="30" fill="hold">
                      <p:stCondLst>
                        <p:cond delay="indefinite"/>
                      </p:stCondLst>
                      <p:childTnLst>
                        <p:par>
                          <p:cTn id="31" fill="hold">
                            <p:stCondLst>
                              <p:cond delay="0"/>
                            </p:stCondLst>
                            <p:childTnLst>
                              <p:par>
                                <p:cTn id="32" presetID="1" presetClass="entr" presetSubtype="0" fill="hold" grpId="9" nodeType="clickEffect">
                                  <p:stCondLst>
                                    <p:cond delay="0"/>
                                  </p:stCondLst>
                                  <p:iterate type="el">
                                    <p:tmAbs val="0"/>
                                  </p:iterate>
                                  <p:childTnLst>
                                    <p:set>
                                      <p:cBhvr>
                                        <p:cTn id="33" dur="indefinite" fill="hold"/>
                                        <p:tgtEl>
                                          <p:spTgt spid="284"/>
                                        </p:tgtEl>
                                        <p:attrNameLst>
                                          <p:attrName>style.visibility</p:attrName>
                                        </p:attrNameLst>
                                      </p:cBhvr>
                                      <p:to>
                                        <p:strVal val="visible"/>
                                      </p:to>
                                    </p:set>
                                  </p:childTnLst>
                                </p:cTn>
                              </p:par>
                            </p:childTnLst>
                          </p:cTn>
                        </p:par>
                        <p:par>
                          <p:cTn id="34" fill="hold">
                            <p:stCondLst>
                              <p:cond delay="0"/>
                            </p:stCondLst>
                            <p:childTnLst>
                              <p:par>
                                <p:cTn id="35" presetID="1" presetClass="entr" presetSubtype="0" fill="hold" grpId="10" nodeType="afterEffect">
                                  <p:stCondLst>
                                    <p:cond delay="0"/>
                                  </p:stCondLst>
                                  <p:iterate type="el">
                                    <p:tmAbs val="0"/>
                                  </p:iterate>
                                  <p:childTnLst>
                                    <p:set>
                                      <p:cBhvr>
                                        <p:cTn id="36" dur="indefinite" fill="hold"/>
                                        <p:tgtEl>
                                          <p:spTgt spid="287"/>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grpId="11" nodeType="clickEffect">
                                  <p:stCondLst>
                                    <p:cond delay="0"/>
                                  </p:stCondLst>
                                  <p:iterate type="el">
                                    <p:tmAbs val="0"/>
                                  </p:iterate>
                                  <p:childTnLst>
                                    <p:set>
                                      <p:cBhvr>
                                        <p:cTn id="40" dur="indefinite" fill="hold"/>
                                        <p:tgtEl>
                                          <p:spTgt spid="290"/>
                                        </p:tgtEl>
                                        <p:attrNameLst>
                                          <p:attrName>style.visibility</p:attrName>
                                        </p:attrNameLst>
                                      </p:cBhvr>
                                      <p:to>
                                        <p:strVal val="visible"/>
                                      </p:to>
                                    </p:set>
                                  </p:childTnLst>
                                </p:cTn>
                              </p:par>
                            </p:childTnLst>
                          </p:cTn>
                        </p:par>
                        <p:par>
                          <p:cTn id="41" fill="hold">
                            <p:stCondLst>
                              <p:cond delay="0"/>
                            </p:stCondLst>
                            <p:childTnLst>
                              <p:par>
                                <p:cTn id="42" presetID="1" presetClass="entr" presetSubtype="0" fill="hold" grpId="12" nodeType="afterEffect">
                                  <p:stCondLst>
                                    <p:cond delay="0"/>
                                  </p:stCondLst>
                                  <p:iterate type="el">
                                    <p:tmAbs val="0"/>
                                  </p:iterate>
                                  <p:childTnLst>
                                    <p:set>
                                      <p:cBhvr>
                                        <p:cTn id="43" dur="indefinite" fill="hold"/>
                                        <p:tgtEl>
                                          <p:spTgt spid="293"/>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bldLst>
      <p:bldP spid="278" grpId="7" animBg="1" advAuto="0"/>
      <p:bldP spid="284" grpId="9" animBg="1" advAuto="0"/>
      <p:bldP spid="275" grpId="6" bldLvl="0" animBg="1" advAuto="0"/>
      <p:bldP spid="269" grpId="4" bldLvl="0" animBg="1" advAuto="0"/>
      <p:bldP spid="266" grpId="3" animBg="1" advAuto="0"/>
      <p:bldP spid="290" grpId="11" animBg="1" advAuto="0"/>
      <p:bldP spid="287" grpId="10" bldLvl="0" animBg="1" advAuto="0"/>
      <p:bldP spid="263" grpId="2" bldLvl="0" animBg="1" advAuto="0"/>
      <p:bldP spid="281" grpId="8" bldLvl="0" animBg="1" advAuto="0"/>
      <p:bldP spid="260" grpId="1" animBg="1" advAuto="0"/>
      <p:bldP spid="272" grpId="5" animBg="1" advAuto="0"/>
      <p:bldP spid="293" grpId="12" bldLvl="0" animBg="1" advAuto="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7" name="Picture 4" descr="Picture 4"/>
          <p:cNvPicPr>
            <a:picLocks noChangeAspect="1"/>
          </p:cNvPicPr>
          <p:nvPr/>
        </p:nvPicPr>
        <p:blipFill>
          <a:blip r:embed="rId1"/>
          <a:stretch>
            <a:fillRect/>
          </a:stretch>
        </p:blipFill>
        <p:spPr>
          <a:xfrm>
            <a:off x="0" y="0"/>
            <a:ext cx="12192000" cy="6858000"/>
          </a:xfrm>
          <a:prstGeom prst="rect">
            <a:avLst/>
          </a:prstGeom>
          <a:ln w="12700">
            <a:miter lim="400000"/>
            <a:headEnd/>
            <a:tailEnd/>
          </a:ln>
        </p:spPr>
      </p:pic>
      <p:sp>
        <p:nvSpPr>
          <p:cNvPr id="298" name="TextBox 5"/>
          <p:cNvSpPr txBox="1"/>
          <p:nvPr/>
        </p:nvSpPr>
        <p:spPr>
          <a:xfrm>
            <a:off x="64130" y="6011727"/>
            <a:ext cx="8221763" cy="858700"/>
          </a:xfrm>
          <a:prstGeom prst="rect">
            <a:avLst/>
          </a:prstGeom>
          <a:ln w="12700">
            <a:miter lim="400000"/>
          </a:ln>
        </p:spPr>
        <p:txBody>
          <a:bodyPr lIns="45719" rIns="45719">
            <a:spAutoFit/>
          </a:bodyPr>
          <a:lstStyle/>
          <a:p>
            <a:pPr>
              <a:defRPr sz="1000"/>
            </a:pPr>
            <a:r>
              <a:t>改编自：</a:t>
            </a:r>
          </a:p>
          <a:p>
            <a:pPr>
              <a:defRPr sz="1000"/>
            </a:pPr>
            <a:r>
              <a:t>佩拉亚 C， 克里米 C， 瓦特雷拉 A， 蒂内洛 C， 特拉奇亚诺 R 和 佩拉亚 G （2020）</a:t>
            </a:r>
          </a:p>
          <a:p>
            <a:pPr>
              <a:defRPr sz="1000"/>
            </a:pPr>
            <a:r>
              <a:t>严重哮喘生物治疗的分子靶点. 免疫学前沿. 11:603312.</a:t>
            </a:r>
          </a:p>
          <a:p>
            <a:pPr>
              <a:defRPr sz="1000"/>
            </a:pPr>
            <a:r>
              <a:t>doi： 10.3389/fimmu.2020.603312</a:t>
            </a:r>
          </a:p>
        </p:txBody>
      </p:sp>
      <p:sp>
        <p:nvSpPr>
          <p:cNvPr id="299" name="杯状细胞"/>
          <p:cNvSpPr txBox="1"/>
          <p:nvPr/>
        </p:nvSpPr>
        <p:spPr>
          <a:xfrm>
            <a:off x="282903" y="193050"/>
            <a:ext cx="1230327" cy="415291"/>
          </a:xfrm>
          <a:prstGeom prst="rect">
            <a:avLst/>
          </a:prstGeom>
          <a:gradFill>
            <a:gsLst>
              <a:gs pos="0">
                <a:srgbClr val="70A6DB"/>
              </a:gs>
              <a:gs pos="50000">
                <a:srgbClr val="559BDB"/>
              </a:gs>
              <a:gs pos="100000">
                <a:srgbClr val="448AC9"/>
              </a:gs>
            </a:gsLst>
            <a:lin ang="5400000"/>
          </a:gradFill>
          <a:ln w="6350">
            <a:solidFill>
              <a:schemeClr val="accent5"/>
            </a:solidFill>
            <a:miter/>
          </a:ln>
        </p:spPr>
        <p:txBody>
          <a:bodyPr lIns="45719" rIns="45719">
            <a:spAutoFit/>
          </a:bodyPr>
          <a:lstStyle>
            <a:lvl1pPr>
              <a:defRPr>
                <a:solidFill>
                  <a:srgbClr val="FFFFFF"/>
                </a:solidFill>
              </a:defRPr>
            </a:lvl1pPr>
          </a:lstStyle>
          <a:p>
            <a:r>
              <a:t>杯状细胞</a:t>
            </a:r>
          </a:p>
        </p:txBody>
      </p:sp>
      <p:sp>
        <p:nvSpPr>
          <p:cNvPr id="300" name="微生物…"/>
          <p:cNvSpPr txBox="1"/>
          <p:nvPr/>
        </p:nvSpPr>
        <p:spPr>
          <a:xfrm>
            <a:off x="5417010" y="34300"/>
            <a:ext cx="1025492" cy="732791"/>
          </a:xfrm>
          <a:prstGeom prst="rect">
            <a:avLst/>
          </a:prstGeom>
          <a:gradFill>
            <a:gsLst>
              <a:gs pos="0">
                <a:srgbClr val="70A6DB"/>
              </a:gs>
              <a:gs pos="50000">
                <a:srgbClr val="559BDB"/>
              </a:gs>
              <a:gs pos="100000">
                <a:srgbClr val="448AC9"/>
              </a:gs>
            </a:gsLst>
            <a:lin ang="5400000"/>
          </a:gradFill>
          <a:ln w="6350">
            <a:solidFill>
              <a:schemeClr val="accent5"/>
            </a:solidFill>
            <a:miter/>
          </a:ln>
        </p:spPr>
        <p:txBody>
          <a:bodyPr lIns="45719" rIns="45719">
            <a:spAutoFit/>
          </a:bodyPr>
          <a:lstStyle/>
          <a:p>
            <a:pPr>
              <a:defRPr>
                <a:solidFill>
                  <a:srgbClr val="FFFFFF"/>
                </a:solidFill>
              </a:defRPr>
            </a:pPr>
            <a:r>
              <a:t>微生物</a:t>
            </a:r>
          </a:p>
          <a:p>
            <a:pPr>
              <a:defRPr>
                <a:solidFill>
                  <a:srgbClr val="FFFFFF"/>
                </a:solidFill>
              </a:defRPr>
            </a:pPr>
            <a:r>
              <a:t>污染物</a:t>
            </a:r>
          </a:p>
        </p:txBody>
      </p:sp>
      <p:sp>
        <p:nvSpPr>
          <p:cNvPr id="301" name="过敏原"/>
          <p:cNvSpPr txBox="1"/>
          <p:nvPr/>
        </p:nvSpPr>
        <p:spPr>
          <a:xfrm>
            <a:off x="10046122" y="36743"/>
            <a:ext cx="796291" cy="415291"/>
          </a:xfrm>
          <a:prstGeom prst="rect">
            <a:avLst/>
          </a:prstGeom>
          <a:gradFill>
            <a:gsLst>
              <a:gs pos="0">
                <a:srgbClr val="70A6DB"/>
              </a:gs>
              <a:gs pos="50000">
                <a:srgbClr val="559BDB"/>
              </a:gs>
              <a:gs pos="100000">
                <a:srgbClr val="448AC9"/>
              </a:gs>
            </a:gsLst>
            <a:lin ang="5400000"/>
          </a:gradFill>
          <a:ln w="6350">
            <a:solidFill>
              <a:schemeClr val="accent5"/>
            </a:solidFill>
            <a:miter/>
          </a:ln>
        </p:spPr>
        <p:txBody>
          <a:bodyPr wrap="none" lIns="45719" rIns="45719">
            <a:spAutoFit/>
          </a:bodyPr>
          <a:lstStyle>
            <a:lvl1pPr>
              <a:defRPr>
                <a:solidFill>
                  <a:srgbClr val="FFFFFF"/>
                </a:solidFill>
              </a:defRPr>
            </a:lvl1pPr>
          </a:lstStyle>
          <a:p>
            <a:r>
              <a:t>过敏原</a:t>
            </a:r>
          </a:p>
        </p:txBody>
      </p:sp>
      <p:sp>
        <p:nvSpPr>
          <p:cNvPr id="302" name="特泽普鲁单抗"/>
          <p:cNvSpPr txBox="1"/>
          <p:nvPr/>
        </p:nvSpPr>
        <p:spPr>
          <a:xfrm>
            <a:off x="1461223" y="1780175"/>
            <a:ext cx="1555266" cy="368300"/>
          </a:xfrm>
          <a:prstGeom prst="rect">
            <a:avLst/>
          </a:prstGeom>
          <a:gradFill>
            <a:gsLst>
              <a:gs pos="0">
                <a:srgbClr val="70A6DB"/>
              </a:gs>
              <a:gs pos="50000">
                <a:srgbClr val="559BDB"/>
              </a:gs>
              <a:gs pos="100000">
                <a:srgbClr val="448AC9"/>
              </a:gs>
            </a:gsLst>
            <a:lin ang="5400000"/>
          </a:gradFill>
          <a:ln w="6350">
            <a:solidFill>
              <a:schemeClr val="accent5"/>
            </a:solidFill>
            <a:miter/>
          </a:ln>
        </p:spPr>
        <p:txBody>
          <a:bodyPr lIns="45719" rIns="45719">
            <a:spAutoFit/>
          </a:bodyPr>
          <a:lstStyle>
            <a:lvl1pPr>
              <a:defRPr>
                <a:solidFill>
                  <a:srgbClr val="FFFFFF"/>
                </a:solidFill>
              </a:defRPr>
            </a:lvl1pPr>
          </a:lstStyle>
          <a:p>
            <a:r>
              <a:t>特泽鲁单抗</a:t>
            </a:r>
          </a:p>
        </p:txBody>
      </p:sp>
      <p:sp>
        <p:nvSpPr>
          <p:cNvPr id="303" name="抗TSLP"/>
          <p:cNvSpPr txBox="1"/>
          <p:nvPr/>
        </p:nvSpPr>
        <p:spPr>
          <a:xfrm>
            <a:off x="2166751" y="2405405"/>
            <a:ext cx="612241" cy="307341"/>
          </a:xfrm>
          <a:prstGeom prst="rect">
            <a:avLst/>
          </a:prstGeom>
          <a:ln w="12700">
            <a:miter lim="400000"/>
          </a:ln>
        </p:spPr>
        <p:txBody>
          <a:bodyPr wrap="none" lIns="45719" rIns="45719">
            <a:spAutoFit/>
          </a:bodyPr>
          <a:lstStyle>
            <a:lvl1pPr defTabSz="457200">
              <a:spcBef>
                <a:spcPts val="1200"/>
              </a:spcBef>
              <a:defRPr sz="1200">
                <a:latin typeface="Times Roman"/>
                <a:ea typeface="Times Roman"/>
                <a:cs typeface="Times Roman"/>
                <a:sym typeface="Times Roman"/>
              </a:defRPr>
            </a:lvl1pPr>
          </a:lstStyle>
          <a:p>
            <a:r>
              <a:t>抗TSLP</a:t>
            </a:r>
          </a:p>
        </p:txBody>
      </p:sp>
      <p:sp>
        <p:nvSpPr>
          <p:cNvPr id="304" name="白细胞介素-33…"/>
          <p:cNvSpPr txBox="1"/>
          <p:nvPr/>
        </p:nvSpPr>
        <p:spPr>
          <a:xfrm>
            <a:off x="3097541" y="1603292"/>
            <a:ext cx="993370" cy="769056"/>
          </a:xfrm>
          <a:prstGeom prst="rect">
            <a:avLst/>
          </a:prstGeom>
          <a:gradFill>
            <a:gsLst>
              <a:gs pos="0">
                <a:srgbClr val="70A6DB"/>
              </a:gs>
              <a:gs pos="50000">
                <a:srgbClr val="559BDB"/>
              </a:gs>
              <a:gs pos="100000">
                <a:srgbClr val="448AC9"/>
              </a:gs>
            </a:gsLst>
            <a:lin ang="5400000"/>
          </a:gradFill>
          <a:ln w="6350">
            <a:solidFill>
              <a:schemeClr val="accent5"/>
            </a:solidFill>
            <a:miter/>
          </a:ln>
        </p:spPr>
        <p:txBody>
          <a:bodyPr wrap="none" lIns="45719" rIns="45719">
            <a:spAutoFit/>
          </a:bodyPr>
          <a:lstStyle/>
          <a:p>
            <a:pPr>
              <a:defRPr sz="1100">
                <a:solidFill>
                  <a:srgbClr val="FFFFFF"/>
                </a:solidFill>
              </a:defRPr>
            </a:pPr>
            <a:r>
              <a:t>白细胞介素-33</a:t>
            </a:r>
          </a:p>
          <a:p>
            <a:pPr>
              <a:defRPr sz="1100">
                <a:solidFill>
                  <a:srgbClr val="FFFFFF"/>
                </a:solidFill>
              </a:defRPr>
            </a:pPr>
            <a:r>
              <a:t>白细胞介素-25</a:t>
            </a:r>
          </a:p>
          <a:p>
            <a:pPr>
              <a:defRPr sz="1100">
                <a:solidFill>
                  <a:srgbClr val="FFFFFF"/>
                </a:solidFill>
              </a:defRPr>
            </a:pPr>
            <a:r>
              <a:t>T细胞配体-1</a:t>
            </a:r>
          </a:p>
        </p:txBody>
      </p:sp>
      <p:sp>
        <p:nvSpPr>
          <p:cNvPr id="305" name="气道上皮细胞"/>
          <p:cNvSpPr txBox="1"/>
          <p:nvPr/>
        </p:nvSpPr>
        <p:spPr>
          <a:xfrm>
            <a:off x="6306761" y="1467559"/>
            <a:ext cx="1018541" cy="307341"/>
          </a:xfrm>
          <a:prstGeom prst="rect">
            <a:avLst/>
          </a:prstGeom>
          <a:ln w="12700">
            <a:miter lim="400000"/>
          </a:ln>
        </p:spPr>
        <p:txBody>
          <a:bodyPr wrap="none" lIns="45719" rIns="45719">
            <a:spAutoFit/>
          </a:bodyPr>
          <a:lstStyle>
            <a:lvl1pPr defTabSz="457200">
              <a:spcBef>
                <a:spcPts val="1200"/>
              </a:spcBef>
              <a:defRPr sz="1200">
                <a:latin typeface="Times Roman"/>
                <a:ea typeface="Times Roman"/>
                <a:cs typeface="Times Roman"/>
                <a:sym typeface="Times Roman"/>
              </a:defRPr>
            </a:lvl1pPr>
          </a:lstStyle>
          <a:p>
            <a:r>
              <a:t>气道上皮细胞</a:t>
            </a:r>
          </a:p>
        </p:txBody>
      </p:sp>
      <p:sp>
        <p:nvSpPr>
          <p:cNvPr id="306" name="树突状细胞"/>
          <p:cNvSpPr txBox="1"/>
          <p:nvPr/>
        </p:nvSpPr>
        <p:spPr>
          <a:xfrm>
            <a:off x="11188557" y="2010815"/>
            <a:ext cx="866141" cy="307341"/>
          </a:xfrm>
          <a:prstGeom prst="rect">
            <a:avLst/>
          </a:prstGeom>
          <a:ln w="12700">
            <a:miter lim="400000"/>
          </a:ln>
        </p:spPr>
        <p:txBody>
          <a:bodyPr wrap="none" lIns="45719" rIns="45719">
            <a:spAutoFit/>
          </a:bodyPr>
          <a:lstStyle>
            <a:lvl1pPr defTabSz="457200">
              <a:spcBef>
                <a:spcPts val="1200"/>
              </a:spcBef>
              <a:defRPr sz="1200">
                <a:latin typeface="Times Roman"/>
                <a:ea typeface="Times Roman"/>
                <a:cs typeface="Times Roman"/>
                <a:sym typeface="Times Roman"/>
              </a:defRPr>
            </a:lvl1pPr>
          </a:lstStyle>
          <a:p>
            <a:r>
              <a:t>树突状细胞</a:t>
            </a:r>
          </a:p>
        </p:txBody>
      </p:sp>
      <p:sp>
        <p:nvSpPr>
          <p:cNvPr id="307" name="贝纳鲁单抗"/>
          <p:cNvSpPr txBox="1"/>
          <p:nvPr/>
        </p:nvSpPr>
        <p:spPr>
          <a:xfrm>
            <a:off x="6078498" y="2388028"/>
            <a:ext cx="1997032" cy="368300"/>
          </a:xfrm>
          <a:prstGeom prst="rect">
            <a:avLst/>
          </a:prstGeom>
          <a:gradFill>
            <a:gsLst>
              <a:gs pos="0">
                <a:srgbClr val="70A6DB"/>
              </a:gs>
              <a:gs pos="50000">
                <a:srgbClr val="559BDB"/>
              </a:gs>
              <a:gs pos="100000">
                <a:srgbClr val="448AC9"/>
              </a:gs>
            </a:gsLst>
          </a:gradFill>
          <a:ln w="6350">
            <a:solidFill>
              <a:schemeClr val="accent5"/>
            </a:solidFill>
            <a:miter/>
          </a:ln>
        </p:spPr>
        <p:txBody>
          <a:bodyPr lIns="45719" rIns="45719">
            <a:spAutoFit/>
          </a:bodyPr>
          <a:lstStyle>
            <a:lvl1pPr>
              <a:defRPr>
                <a:solidFill>
                  <a:srgbClr val="FFFFFF"/>
                </a:solidFill>
              </a:defRPr>
            </a:lvl1pPr>
          </a:lstStyle>
          <a:p>
            <a:r>
              <a:t>贝纳</a:t>
            </a:r>
            <a:r>
              <a:rPr lang="zh-CN"/>
              <a:t>利珠</a:t>
            </a:r>
            <a:r>
              <a:t>单抗</a:t>
            </a:r>
          </a:p>
        </p:txBody>
      </p:sp>
      <p:sp>
        <p:nvSpPr>
          <p:cNvPr id="308" name="白细胞介素-5受体拮抗剂"/>
          <p:cNvSpPr txBox="1"/>
          <p:nvPr/>
        </p:nvSpPr>
        <p:spPr>
          <a:xfrm>
            <a:off x="6001986" y="2972709"/>
            <a:ext cx="1755092" cy="307341"/>
          </a:xfrm>
          <a:prstGeom prst="rect">
            <a:avLst/>
          </a:prstGeom>
          <a:ln w="12700">
            <a:miter lim="400000"/>
          </a:ln>
        </p:spPr>
        <p:txBody>
          <a:bodyPr wrap="none" lIns="45719" rIns="45719">
            <a:spAutoFit/>
          </a:bodyPr>
          <a:lstStyle>
            <a:lvl1pPr defTabSz="457200">
              <a:spcBef>
                <a:spcPts val="1200"/>
              </a:spcBef>
              <a:defRPr sz="1200">
                <a:latin typeface="Times Roman"/>
                <a:ea typeface="Times Roman"/>
                <a:cs typeface="Times Roman"/>
                <a:sym typeface="Times Roman"/>
              </a:defRPr>
            </a:lvl1pPr>
          </a:lstStyle>
          <a:p>
            <a:r>
              <a:t>白细胞介素-5受体拮抗剂</a:t>
            </a:r>
          </a:p>
        </p:txBody>
      </p:sp>
      <p:sp>
        <p:nvSpPr>
          <p:cNvPr id="309" name="白细胞介素-13"/>
          <p:cNvSpPr txBox="1"/>
          <p:nvPr/>
        </p:nvSpPr>
        <p:spPr>
          <a:xfrm>
            <a:off x="109372" y="3077355"/>
            <a:ext cx="1069291" cy="307341"/>
          </a:xfrm>
          <a:prstGeom prst="rect">
            <a:avLst/>
          </a:prstGeom>
          <a:ln w="12700">
            <a:miter lim="400000"/>
          </a:ln>
        </p:spPr>
        <p:txBody>
          <a:bodyPr wrap="none" lIns="45719" rIns="45719">
            <a:spAutoFit/>
          </a:bodyPr>
          <a:lstStyle>
            <a:lvl1pPr defTabSz="457200">
              <a:spcBef>
                <a:spcPts val="1200"/>
              </a:spcBef>
              <a:defRPr sz="1200">
                <a:latin typeface="Times Roman"/>
                <a:ea typeface="Times Roman"/>
                <a:cs typeface="Times Roman"/>
                <a:sym typeface="Times Roman"/>
              </a:defRPr>
            </a:lvl1pPr>
          </a:lstStyle>
          <a:p>
            <a:r>
              <a:t>白细胞介素-13</a:t>
            </a:r>
          </a:p>
        </p:txBody>
      </p:sp>
      <p:sp>
        <p:nvSpPr>
          <p:cNvPr id="310" name="白细胞介素-5"/>
          <p:cNvSpPr txBox="1"/>
          <p:nvPr/>
        </p:nvSpPr>
        <p:spPr>
          <a:xfrm>
            <a:off x="4572182" y="3515664"/>
            <a:ext cx="993092" cy="637541"/>
          </a:xfrm>
          <a:prstGeom prst="rect">
            <a:avLst/>
          </a:prstGeom>
          <a:ln w="12700">
            <a:miter lim="400000"/>
          </a:ln>
        </p:spPr>
        <p:txBody>
          <a:bodyPr wrap="none" lIns="45719" rIns="45719">
            <a:spAutoFit/>
          </a:bodyPr>
          <a:lstStyle>
            <a:lvl1pPr defTabSz="457200">
              <a:spcBef>
                <a:spcPts val="1200"/>
              </a:spcBef>
              <a:defRPr sz="1200">
                <a:latin typeface="Times Roman"/>
                <a:ea typeface="Times Roman"/>
                <a:cs typeface="Times Roman"/>
                <a:sym typeface="Times Roman"/>
              </a:defRPr>
            </a:lvl1pPr>
          </a:lstStyle>
          <a:p>
            <a:r>
              <a:t>白细胞介素-5</a:t>
            </a:r>
          </a:p>
        </p:txBody>
      </p:sp>
      <p:sp>
        <p:nvSpPr>
          <p:cNvPr id="311" name="抗IL-5"/>
          <p:cNvSpPr txBox="1"/>
          <p:nvPr/>
        </p:nvSpPr>
        <p:spPr>
          <a:xfrm>
            <a:off x="6452304" y="3285324"/>
            <a:ext cx="527333" cy="307341"/>
          </a:xfrm>
          <a:prstGeom prst="rect">
            <a:avLst/>
          </a:prstGeom>
          <a:ln w="12700">
            <a:miter lim="400000"/>
          </a:ln>
        </p:spPr>
        <p:txBody>
          <a:bodyPr wrap="none" lIns="45719" rIns="45719">
            <a:spAutoFit/>
          </a:bodyPr>
          <a:lstStyle>
            <a:lvl1pPr defTabSz="457200">
              <a:spcBef>
                <a:spcPts val="1200"/>
              </a:spcBef>
              <a:defRPr sz="1200">
                <a:latin typeface="Times Roman"/>
                <a:ea typeface="Times Roman"/>
                <a:cs typeface="Times Roman"/>
                <a:sym typeface="Times Roman"/>
              </a:defRPr>
            </a:lvl1pPr>
          </a:lstStyle>
          <a:p>
            <a:r>
              <a:t>抗IL-5</a:t>
            </a:r>
          </a:p>
        </p:txBody>
      </p:sp>
      <p:sp>
        <p:nvSpPr>
          <p:cNvPr id="312" name="抗IL-5"/>
          <p:cNvSpPr txBox="1"/>
          <p:nvPr/>
        </p:nvSpPr>
        <p:spPr>
          <a:xfrm>
            <a:off x="7770323" y="4433780"/>
            <a:ext cx="527334" cy="307341"/>
          </a:xfrm>
          <a:prstGeom prst="rect">
            <a:avLst/>
          </a:prstGeom>
          <a:ln w="12700">
            <a:miter lim="400000"/>
          </a:ln>
        </p:spPr>
        <p:txBody>
          <a:bodyPr wrap="none" lIns="45719" rIns="45719">
            <a:spAutoFit/>
          </a:bodyPr>
          <a:lstStyle>
            <a:lvl1pPr defTabSz="457200">
              <a:spcBef>
                <a:spcPts val="1200"/>
              </a:spcBef>
              <a:defRPr sz="1200">
                <a:latin typeface="Times Roman"/>
                <a:ea typeface="Times Roman"/>
                <a:cs typeface="Times Roman"/>
                <a:sym typeface="Times Roman"/>
              </a:defRPr>
            </a:lvl1pPr>
          </a:lstStyle>
          <a:p>
            <a:r>
              <a:t>抗IL-5</a:t>
            </a:r>
          </a:p>
        </p:txBody>
      </p:sp>
      <p:sp>
        <p:nvSpPr>
          <p:cNvPr id="313" name="美泊利珠单抗"/>
          <p:cNvSpPr txBox="1"/>
          <p:nvPr/>
        </p:nvSpPr>
        <p:spPr>
          <a:xfrm>
            <a:off x="6462729" y="3580099"/>
            <a:ext cx="1997033" cy="415291"/>
          </a:xfrm>
          <a:prstGeom prst="rect">
            <a:avLst/>
          </a:prstGeom>
          <a:gradFill>
            <a:gsLst>
              <a:gs pos="0">
                <a:srgbClr val="70A6DB"/>
              </a:gs>
              <a:gs pos="50000">
                <a:srgbClr val="559BDB"/>
              </a:gs>
              <a:gs pos="100000">
                <a:srgbClr val="448AC9"/>
              </a:gs>
            </a:gsLst>
            <a:lin ang="5400000"/>
          </a:gradFill>
          <a:ln w="6350">
            <a:solidFill>
              <a:schemeClr val="accent5"/>
            </a:solidFill>
            <a:miter/>
          </a:ln>
        </p:spPr>
        <p:txBody>
          <a:bodyPr lIns="45719" rIns="45719">
            <a:spAutoFit/>
          </a:bodyPr>
          <a:lstStyle>
            <a:lvl1pPr>
              <a:defRPr>
                <a:solidFill>
                  <a:srgbClr val="FFFFFF"/>
                </a:solidFill>
              </a:defRPr>
            </a:lvl1pPr>
          </a:lstStyle>
          <a:p>
            <a:r>
              <a:t>美泊利珠单抗</a:t>
            </a:r>
          </a:p>
        </p:txBody>
      </p:sp>
      <p:sp>
        <p:nvSpPr>
          <p:cNvPr id="314" name="瑞利珠单抗"/>
          <p:cNvSpPr txBox="1"/>
          <p:nvPr/>
        </p:nvSpPr>
        <p:spPr>
          <a:xfrm>
            <a:off x="6450268" y="4023871"/>
            <a:ext cx="1920335" cy="415291"/>
          </a:xfrm>
          <a:prstGeom prst="rect">
            <a:avLst/>
          </a:prstGeom>
          <a:gradFill>
            <a:gsLst>
              <a:gs pos="0">
                <a:srgbClr val="70A6DB"/>
              </a:gs>
              <a:gs pos="50000">
                <a:srgbClr val="559BDB"/>
              </a:gs>
              <a:gs pos="100000">
                <a:srgbClr val="448AC9"/>
              </a:gs>
            </a:gsLst>
            <a:lin ang="5400000"/>
          </a:gradFill>
          <a:ln w="6350">
            <a:solidFill>
              <a:schemeClr val="accent5"/>
            </a:solidFill>
            <a:miter/>
          </a:ln>
        </p:spPr>
        <p:txBody>
          <a:bodyPr lIns="45719" rIns="45719">
            <a:spAutoFit/>
          </a:bodyPr>
          <a:lstStyle>
            <a:lvl1pPr>
              <a:defRPr>
                <a:solidFill>
                  <a:srgbClr val="FFFFFF"/>
                </a:solidFill>
              </a:defRPr>
            </a:lvl1pPr>
          </a:lstStyle>
          <a:p>
            <a:r>
              <a:t>瑞利珠单抗</a:t>
            </a:r>
          </a:p>
        </p:txBody>
      </p:sp>
      <p:sp>
        <p:nvSpPr>
          <p:cNvPr id="315" name="白细胞介素-5"/>
          <p:cNvSpPr txBox="1"/>
          <p:nvPr/>
        </p:nvSpPr>
        <p:spPr>
          <a:xfrm>
            <a:off x="8823300" y="4556463"/>
            <a:ext cx="993092" cy="637541"/>
          </a:xfrm>
          <a:prstGeom prst="rect">
            <a:avLst/>
          </a:prstGeom>
          <a:ln w="12700">
            <a:miter lim="400000"/>
          </a:ln>
        </p:spPr>
        <p:txBody>
          <a:bodyPr wrap="none" lIns="45719" rIns="45719">
            <a:spAutoFit/>
          </a:bodyPr>
          <a:lstStyle>
            <a:lvl1pPr defTabSz="457200">
              <a:spcBef>
                <a:spcPts val="1200"/>
              </a:spcBef>
              <a:defRPr sz="1200">
                <a:latin typeface="Times Roman"/>
                <a:ea typeface="Times Roman"/>
                <a:cs typeface="Times Roman"/>
                <a:sym typeface="Times Roman"/>
              </a:defRPr>
            </a:lvl1pPr>
          </a:lstStyle>
          <a:p>
            <a:r>
              <a:t>白细胞介素-5</a:t>
            </a:r>
          </a:p>
        </p:txBody>
      </p:sp>
      <p:sp>
        <p:nvSpPr>
          <p:cNvPr id="316" name="白细胞介素-5受体拮抗剂"/>
          <p:cNvSpPr txBox="1"/>
          <p:nvPr/>
        </p:nvSpPr>
        <p:spPr>
          <a:xfrm>
            <a:off x="9267199" y="2575251"/>
            <a:ext cx="1755092" cy="637541"/>
          </a:xfrm>
          <a:prstGeom prst="rect">
            <a:avLst/>
          </a:prstGeom>
          <a:ln w="12700">
            <a:miter lim="400000"/>
          </a:ln>
        </p:spPr>
        <p:txBody>
          <a:bodyPr wrap="none" lIns="45719" rIns="45719">
            <a:spAutoFit/>
          </a:bodyPr>
          <a:lstStyle>
            <a:lvl1pPr defTabSz="457200">
              <a:spcBef>
                <a:spcPts val="1200"/>
              </a:spcBef>
              <a:defRPr sz="1200">
                <a:latin typeface="Times Roman"/>
                <a:ea typeface="Times Roman"/>
                <a:cs typeface="Times Roman"/>
                <a:sym typeface="Times Roman"/>
              </a:defRPr>
            </a:lvl1pPr>
          </a:lstStyle>
          <a:p>
            <a:r>
              <a:t>白细胞介素-5受体拮抗剂</a:t>
            </a:r>
          </a:p>
        </p:txBody>
      </p:sp>
      <p:sp>
        <p:nvSpPr>
          <p:cNvPr id="317" name="嗜酸性粒细胞"/>
          <p:cNvSpPr txBox="1"/>
          <p:nvPr/>
        </p:nvSpPr>
        <p:spPr>
          <a:xfrm>
            <a:off x="9635475" y="3345443"/>
            <a:ext cx="1018541" cy="637541"/>
          </a:xfrm>
          <a:prstGeom prst="rect">
            <a:avLst/>
          </a:prstGeom>
          <a:ln w="12700">
            <a:miter lim="400000"/>
          </a:ln>
        </p:spPr>
        <p:txBody>
          <a:bodyPr wrap="none" lIns="45719" rIns="45719">
            <a:spAutoFit/>
          </a:bodyPr>
          <a:lstStyle>
            <a:lvl1pPr defTabSz="457200">
              <a:spcBef>
                <a:spcPts val="1200"/>
              </a:spcBef>
              <a:defRPr sz="1200">
                <a:latin typeface="Times Roman"/>
                <a:ea typeface="Times Roman"/>
                <a:cs typeface="Times Roman"/>
                <a:sym typeface="Times Roman"/>
              </a:defRPr>
            </a:lvl1pPr>
          </a:lstStyle>
          <a:p>
            <a:r>
              <a:t>嗜酸性粒细胞</a:t>
            </a:r>
          </a:p>
        </p:txBody>
      </p:sp>
      <p:sp>
        <p:nvSpPr>
          <p:cNvPr id="318" name="Th2细胞"/>
          <p:cNvSpPr txBox="1"/>
          <p:nvPr/>
        </p:nvSpPr>
        <p:spPr>
          <a:xfrm>
            <a:off x="9995855" y="6024860"/>
            <a:ext cx="654433" cy="637541"/>
          </a:xfrm>
          <a:prstGeom prst="rect">
            <a:avLst/>
          </a:prstGeom>
          <a:ln w="12700">
            <a:miter lim="400000"/>
          </a:ln>
        </p:spPr>
        <p:txBody>
          <a:bodyPr wrap="none" lIns="45719" rIns="45719">
            <a:spAutoFit/>
          </a:bodyPr>
          <a:lstStyle>
            <a:lvl1pPr defTabSz="457200">
              <a:spcBef>
                <a:spcPts val="1200"/>
              </a:spcBef>
              <a:defRPr sz="1200">
                <a:latin typeface="Times Roman"/>
                <a:ea typeface="Times Roman"/>
                <a:cs typeface="Times Roman"/>
                <a:sym typeface="Times Roman"/>
              </a:defRPr>
            </a:lvl1pPr>
          </a:lstStyle>
          <a:p>
            <a:r>
              <a:t>Th2细胞</a:t>
            </a:r>
          </a:p>
        </p:txBody>
      </p:sp>
      <p:sp>
        <p:nvSpPr>
          <p:cNvPr id="319" name="白细胞介素-4"/>
          <p:cNvSpPr txBox="1"/>
          <p:nvPr/>
        </p:nvSpPr>
        <p:spPr>
          <a:xfrm>
            <a:off x="8476493" y="5294735"/>
            <a:ext cx="993091" cy="307341"/>
          </a:xfrm>
          <a:prstGeom prst="rect">
            <a:avLst/>
          </a:prstGeom>
          <a:ln w="12700">
            <a:miter lim="400000"/>
          </a:ln>
        </p:spPr>
        <p:txBody>
          <a:bodyPr wrap="none" lIns="45719" rIns="45719">
            <a:spAutoFit/>
          </a:bodyPr>
          <a:lstStyle>
            <a:lvl1pPr defTabSz="457200">
              <a:spcBef>
                <a:spcPts val="1200"/>
              </a:spcBef>
              <a:defRPr sz="1200">
                <a:latin typeface="Times Roman"/>
                <a:ea typeface="Times Roman"/>
                <a:cs typeface="Times Roman"/>
                <a:sym typeface="Times Roman"/>
              </a:defRPr>
            </a:lvl1pPr>
          </a:lstStyle>
          <a:p>
            <a:r>
              <a:t>白细胞介素-4</a:t>
            </a:r>
          </a:p>
        </p:txBody>
      </p:sp>
      <p:sp>
        <p:nvSpPr>
          <p:cNvPr id="320" name="白细胞介素-13"/>
          <p:cNvSpPr txBox="1"/>
          <p:nvPr/>
        </p:nvSpPr>
        <p:spPr>
          <a:xfrm>
            <a:off x="8519718" y="5555769"/>
            <a:ext cx="1069292" cy="307341"/>
          </a:xfrm>
          <a:prstGeom prst="rect">
            <a:avLst/>
          </a:prstGeom>
          <a:ln w="12700">
            <a:miter lim="400000"/>
          </a:ln>
        </p:spPr>
        <p:txBody>
          <a:bodyPr wrap="none" lIns="45719" rIns="45719">
            <a:spAutoFit/>
          </a:bodyPr>
          <a:lstStyle>
            <a:lvl1pPr defTabSz="457200">
              <a:spcBef>
                <a:spcPts val="1200"/>
              </a:spcBef>
              <a:defRPr sz="1200">
                <a:latin typeface="Times Roman"/>
                <a:ea typeface="Times Roman"/>
                <a:cs typeface="Times Roman"/>
                <a:sym typeface="Times Roman"/>
              </a:defRPr>
            </a:lvl1pPr>
          </a:lstStyle>
          <a:p>
            <a:r>
              <a:t>白细胞介素-13</a:t>
            </a:r>
          </a:p>
        </p:txBody>
      </p:sp>
      <p:sp>
        <p:nvSpPr>
          <p:cNvPr id="321" name="B细胞"/>
          <p:cNvSpPr txBox="1"/>
          <p:nvPr/>
        </p:nvSpPr>
        <p:spPr>
          <a:xfrm>
            <a:off x="6460675" y="5656539"/>
            <a:ext cx="510591" cy="637541"/>
          </a:xfrm>
          <a:prstGeom prst="rect">
            <a:avLst/>
          </a:prstGeom>
          <a:ln w="12700">
            <a:miter lim="400000"/>
          </a:ln>
        </p:spPr>
        <p:txBody>
          <a:bodyPr wrap="none" lIns="45719" rIns="45719">
            <a:spAutoFit/>
          </a:bodyPr>
          <a:lstStyle>
            <a:lvl1pPr defTabSz="457200">
              <a:spcBef>
                <a:spcPts val="1200"/>
              </a:spcBef>
              <a:defRPr sz="1200">
                <a:latin typeface="Times Roman"/>
                <a:ea typeface="Times Roman"/>
                <a:cs typeface="Times Roman"/>
                <a:sym typeface="Times Roman"/>
              </a:defRPr>
            </a:lvl1pPr>
          </a:lstStyle>
          <a:p>
            <a:r>
              <a:t>B细胞</a:t>
            </a:r>
          </a:p>
        </p:txBody>
      </p:sp>
      <p:sp>
        <p:nvSpPr>
          <p:cNvPr id="322" name="抗IgE"/>
          <p:cNvSpPr txBox="1"/>
          <p:nvPr/>
        </p:nvSpPr>
        <p:spPr>
          <a:xfrm>
            <a:off x="4435639" y="5557798"/>
            <a:ext cx="476584" cy="307341"/>
          </a:xfrm>
          <a:prstGeom prst="rect">
            <a:avLst/>
          </a:prstGeom>
          <a:ln w="12700">
            <a:miter lim="400000"/>
          </a:ln>
        </p:spPr>
        <p:txBody>
          <a:bodyPr wrap="none" lIns="45719" rIns="45719">
            <a:spAutoFit/>
          </a:bodyPr>
          <a:lstStyle>
            <a:lvl1pPr defTabSz="457200">
              <a:spcBef>
                <a:spcPts val="1200"/>
              </a:spcBef>
              <a:defRPr sz="1200">
                <a:latin typeface="Times Roman"/>
                <a:ea typeface="Times Roman"/>
                <a:cs typeface="Times Roman"/>
                <a:sym typeface="Times Roman"/>
              </a:defRPr>
            </a:lvl1pPr>
          </a:lstStyle>
          <a:p>
            <a:r>
              <a:t>抗IgE</a:t>
            </a:r>
          </a:p>
        </p:txBody>
      </p:sp>
      <p:sp>
        <p:nvSpPr>
          <p:cNvPr id="323" name="奥马珠单抗"/>
          <p:cNvSpPr txBox="1"/>
          <p:nvPr/>
        </p:nvSpPr>
        <p:spPr>
          <a:xfrm>
            <a:off x="2967481" y="5098242"/>
            <a:ext cx="2084862" cy="415291"/>
          </a:xfrm>
          <a:prstGeom prst="rect">
            <a:avLst/>
          </a:prstGeom>
          <a:gradFill>
            <a:gsLst>
              <a:gs pos="0">
                <a:srgbClr val="70A6DB"/>
              </a:gs>
              <a:gs pos="50000">
                <a:srgbClr val="559BDB"/>
              </a:gs>
              <a:gs pos="100000">
                <a:srgbClr val="448AC9"/>
              </a:gs>
            </a:gsLst>
            <a:lin ang="5400000"/>
          </a:gradFill>
          <a:ln w="6350">
            <a:solidFill>
              <a:schemeClr val="accent5"/>
            </a:solidFill>
            <a:miter/>
          </a:ln>
        </p:spPr>
        <p:txBody>
          <a:bodyPr lIns="45719" rIns="45719">
            <a:spAutoFit/>
          </a:bodyPr>
          <a:lstStyle>
            <a:lvl1pPr>
              <a:defRPr>
                <a:solidFill>
                  <a:srgbClr val="FFFFFF"/>
                </a:solidFill>
              </a:defRPr>
            </a:lvl1pPr>
          </a:lstStyle>
          <a:p>
            <a:r>
              <a:t>奥马珠单抗</a:t>
            </a:r>
          </a:p>
        </p:txBody>
      </p:sp>
      <p:sp>
        <p:nvSpPr>
          <p:cNvPr id="324" name="肥大细胞"/>
          <p:cNvSpPr txBox="1"/>
          <p:nvPr/>
        </p:nvSpPr>
        <p:spPr>
          <a:xfrm>
            <a:off x="2141401" y="5885160"/>
            <a:ext cx="713741" cy="637541"/>
          </a:xfrm>
          <a:prstGeom prst="rect">
            <a:avLst/>
          </a:prstGeom>
          <a:ln w="12700">
            <a:miter lim="400000"/>
          </a:ln>
        </p:spPr>
        <p:txBody>
          <a:bodyPr wrap="none" lIns="45719" rIns="45719">
            <a:spAutoFit/>
          </a:bodyPr>
          <a:lstStyle>
            <a:lvl1pPr defTabSz="457200">
              <a:spcBef>
                <a:spcPts val="1200"/>
              </a:spcBef>
              <a:defRPr sz="1200">
                <a:latin typeface="Times Roman"/>
                <a:ea typeface="Times Roman"/>
                <a:cs typeface="Times Roman"/>
                <a:sym typeface="Times Roman"/>
              </a:defRPr>
            </a:lvl1pPr>
          </a:lstStyle>
          <a:p>
            <a:r>
              <a:t>肥大细胞</a:t>
            </a:r>
          </a:p>
        </p:txBody>
      </p:sp>
    </p:spTree>
  </p:cSld>
  <p:clrMapOvr>
    <a:masterClrMapping/>
  </p:clrMapOvr>
  <p:transition spd="med"/>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6" name="Title 1"/>
          <p:cNvSpPr txBox="1"/>
          <p:nvPr>
            <p:ph type="title"/>
          </p:nvPr>
        </p:nvSpPr>
        <p:spPr>
          <a:xfrm>
            <a:off x="838200" y="325698"/>
            <a:ext cx="9163050" cy="777876"/>
          </a:xfrm>
          <a:prstGeom prst="rect">
            <a:avLst/>
          </a:prstGeom>
        </p:spPr>
        <p:txBody>
          <a:bodyPr/>
          <a:lstStyle/>
          <a:p>
            <a:r>
              <a:t>审查</a:t>
            </a:r>
          </a:p>
        </p:txBody>
      </p:sp>
      <p:sp>
        <p:nvSpPr>
          <p:cNvPr id="327" name="Content Placeholder 2"/>
          <p:cNvSpPr txBox="1"/>
          <p:nvPr/>
        </p:nvSpPr>
        <p:spPr>
          <a:xfrm>
            <a:off x="883919" y="1390650"/>
            <a:ext cx="10424161" cy="4451018"/>
          </a:xfrm>
          <a:prstGeom prst="rect">
            <a:avLst/>
          </a:prstGeom>
          <a:ln w="12700">
            <a:miter lim="400000"/>
          </a:ln>
        </p:spPr>
        <p:txBody>
          <a:bodyPr lIns="45719" rIns="45719">
            <a:spAutoFit/>
          </a:bodyPr>
          <a:lstStyle/>
          <a:p>
            <a:pPr marL="228600" indent="-228600">
              <a:lnSpc>
                <a:spcPct val="90000"/>
              </a:lnSpc>
              <a:spcBef>
                <a:spcPts val="600"/>
              </a:spcBef>
              <a:buSzPct val="100000"/>
              <a:buBlip>
                <a:blip r:embed="rId1"/>
              </a:buBlip>
              <a:defRPr sz="2800"/>
            </a:pPr>
            <a:r>
              <a:t>患者的新工作环境配备了带HEPA滤网的空调系统，有效降低了空气中的花粉浓度。她的新住所位于城市郊区，空气质量优良</a:t>
            </a:r>
          </a:p>
          <a:p>
            <a:pPr marL="228600" indent="-228600">
              <a:lnSpc>
                <a:spcPct val="90000"/>
              </a:lnSpc>
              <a:spcBef>
                <a:spcPts val="600"/>
              </a:spcBef>
              <a:buSzPct val="100000"/>
              <a:buBlip>
                <a:blip r:embed="rId1"/>
              </a:buBlip>
              <a:defRPr sz="2800"/>
            </a:pPr>
            <a:r>
              <a:t>三级医疗机构反馈称，患者是生物治疗的合适候选人，经与患者沟通并解释生物治疗相关信息后，已将其纳入治疗流程。</a:t>
            </a:r>
          </a:p>
          <a:p>
            <a:pPr marL="228600" indent="-228600">
              <a:lnSpc>
                <a:spcPct val="90000"/>
              </a:lnSpc>
              <a:spcBef>
                <a:spcPts val="600"/>
              </a:spcBef>
              <a:buSzPct val="100000"/>
              <a:buBlip>
                <a:blip r:embed="rId1"/>
              </a:buBlip>
              <a:defRPr sz="1000"/>
            </a:pPr>
          </a:p>
          <a:p>
            <a:pPr marL="228600" indent="-228600">
              <a:lnSpc>
                <a:spcPct val="90000"/>
              </a:lnSpc>
              <a:spcBef>
                <a:spcPts val="600"/>
              </a:spcBef>
              <a:buSzPct val="100000"/>
              <a:buBlip>
                <a:blip r:embed="rId1"/>
              </a:buBlip>
              <a:defRPr sz="2800"/>
            </a:pPr>
            <a:r>
              <a:t>生物治疗开始后3个月</a:t>
            </a:r>
          </a:p>
          <a:p>
            <a:pPr marL="685800" lvl="1" indent="-228600">
              <a:lnSpc>
                <a:spcPct val="90000"/>
              </a:lnSpc>
              <a:spcBef>
                <a:spcPts val="600"/>
              </a:spcBef>
              <a:buSzPct val="100000"/>
              <a:buBlip>
                <a:blip r:embed="rId1"/>
              </a:buBlip>
              <a:defRPr sz="2400"/>
            </a:pPr>
            <a:r>
              <a:t>FeNO 23 ppb（使用较低剂量吸入性皮质类固醇）</a:t>
            </a:r>
          </a:p>
          <a:p>
            <a:pPr marL="685800" lvl="1" indent="-228600">
              <a:lnSpc>
                <a:spcPct val="90000"/>
              </a:lnSpc>
              <a:spcBef>
                <a:spcPts val="600"/>
              </a:spcBef>
              <a:buSzPct val="100000"/>
              <a:buBlip>
                <a:blip r:embed="rId1"/>
              </a:buBlip>
              <a:defRPr sz="2400"/>
            </a:pPr>
            <a:r>
              <a:t>血嗜酸性粒细胞 35 个/微升</a:t>
            </a:r>
          </a:p>
          <a:p>
            <a:pPr marL="685800" lvl="1" indent="-228600">
              <a:lnSpc>
                <a:spcPct val="90000"/>
              </a:lnSpc>
              <a:spcBef>
                <a:spcPts val="600"/>
              </a:spcBef>
              <a:buSzPct val="100000"/>
              <a:buBlip>
                <a:blip r:embed="rId1"/>
              </a:buBlip>
              <a:defRPr sz="2400"/>
            </a:pPr>
            <a:r>
              <a:t>FEV1 2.28（86%），FVC 3.2（99%），比值 0.71</a:t>
            </a:r>
          </a:p>
        </p:txBody>
      </p:sp>
      <p:pic>
        <p:nvPicPr>
          <p:cNvPr id="328" name="Picture 3" descr="Picture 3"/>
          <p:cNvPicPr>
            <a:picLocks noChangeAspect="1"/>
          </p:cNvPicPr>
          <p:nvPr/>
        </p:nvPicPr>
        <p:blipFill>
          <a:blip r:embed="rId2"/>
          <a:stretch>
            <a:fillRect/>
          </a:stretch>
        </p:blipFill>
        <p:spPr>
          <a:xfrm>
            <a:off x="9426472" y="4243387"/>
            <a:ext cx="2447925" cy="2447925"/>
          </a:xfrm>
          <a:prstGeom prst="rect">
            <a:avLst/>
          </a:prstGeom>
          <a:ln w="12700">
            <a:miter lim="400000"/>
            <a:headEnd/>
            <a:tailEnd/>
          </a:ln>
        </p:spPr>
      </p:pic>
    </p:spTree>
  </p:cSld>
  <p:clrMapOvr>
    <a:masterClrMapping/>
  </p:clrMapOvr>
  <p:transition spd="med"/>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 name="Title 1"/>
          <p:cNvSpPr txBox="1"/>
          <p:nvPr>
            <p:ph type="title"/>
          </p:nvPr>
        </p:nvSpPr>
        <p:spPr>
          <a:xfrm>
            <a:off x="838200" y="325698"/>
            <a:ext cx="9163050" cy="777876"/>
          </a:xfrm>
          <a:prstGeom prst="rect">
            <a:avLst/>
          </a:prstGeom>
        </p:spPr>
        <p:txBody>
          <a:bodyPr/>
          <a:lstStyle/>
          <a:p>
            <a:r>
              <a:t>桌面助手</a:t>
            </a:r>
          </a:p>
        </p:txBody>
      </p:sp>
      <p:sp>
        <p:nvSpPr>
          <p:cNvPr id="112" name="Content Placeholder 2"/>
          <p:cNvSpPr txBox="1"/>
          <p:nvPr>
            <p:ph type="body" sz="quarter" idx="4294967295"/>
          </p:nvPr>
        </p:nvSpPr>
        <p:spPr>
          <a:xfrm>
            <a:off x="1151459" y="5541104"/>
            <a:ext cx="9209259" cy="591662"/>
          </a:xfrm>
          <a:prstGeom prst="rect">
            <a:avLst/>
          </a:prstGeom>
        </p:spPr>
        <p:txBody>
          <a:bodyPr>
            <a:normAutofit/>
          </a:bodyPr>
          <a:lstStyle>
            <a:lvl1pPr marL="0" indent="0" algn="ctr" defTabSz="831850">
              <a:spcBef>
                <a:spcPts val="900"/>
              </a:spcBef>
              <a:buSzTx/>
              <a:buNone/>
              <a:defRPr sz="1820"/>
            </a:lvl1pPr>
          </a:lstStyle>
          <a:p>
            <a:r>
              <a:t>根据国际初级保健呼吸病学组（IPCRG）桌面助手（DTH）第2版https://www.ipcrg.org/dth2</a:t>
            </a:r>
          </a:p>
        </p:txBody>
      </p:sp>
      <p:grpSp>
        <p:nvGrpSpPr>
          <p:cNvPr id="117" name="Group 4"/>
          <p:cNvGrpSpPr/>
          <p:nvPr/>
        </p:nvGrpSpPr>
        <p:grpSpPr>
          <a:xfrm>
            <a:off x="838200" y="940654"/>
            <a:ext cx="9835777" cy="3248561"/>
            <a:chOff x="0" y="0"/>
            <a:chExt cx="9835776" cy="3248559"/>
          </a:xfrm>
        </p:grpSpPr>
        <p:pic>
          <p:nvPicPr>
            <p:cNvPr id="113" name="Picture 6" descr="Picture 6"/>
            <p:cNvPicPr>
              <a:picLocks noChangeAspect="1"/>
            </p:cNvPicPr>
            <p:nvPr/>
          </p:nvPicPr>
          <p:blipFill>
            <a:blip r:embed="rId1"/>
            <a:stretch>
              <a:fillRect/>
            </a:stretch>
          </p:blipFill>
          <p:spPr>
            <a:xfrm>
              <a:off x="-1" y="2760"/>
              <a:ext cx="2399442" cy="3240002"/>
            </a:xfrm>
            <a:prstGeom prst="rect">
              <a:avLst/>
            </a:prstGeom>
            <a:ln w="9525" cap="flat">
              <a:solidFill>
                <a:srgbClr val="808080"/>
              </a:solidFill>
              <a:prstDash val="solid"/>
              <a:round/>
            </a:ln>
            <a:effectLst/>
          </p:spPr>
        </p:pic>
        <p:pic>
          <p:nvPicPr>
            <p:cNvPr id="114" name="Picture 8" descr="Picture 8"/>
            <p:cNvPicPr>
              <a:picLocks noChangeAspect="1"/>
            </p:cNvPicPr>
            <p:nvPr/>
          </p:nvPicPr>
          <p:blipFill>
            <a:blip r:embed="rId2"/>
            <a:stretch>
              <a:fillRect/>
            </a:stretch>
          </p:blipFill>
          <p:spPr>
            <a:xfrm>
              <a:off x="2478771" y="-1"/>
              <a:ext cx="2399461" cy="3240002"/>
            </a:xfrm>
            <a:prstGeom prst="rect">
              <a:avLst/>
            </a:prstGeom>
            <a:ln w="9525" cap="flat">
              <a:solidFill>
                <a:srgbClr val="808080"/>
              </a:solidFill>
              <a:prstDash val="solid"/>
              <a:round/>
            </a:ln>
            <a:effectLst/>
          </p:spPr>
        </p:pic>
        <p:pic>
          <p:nvPicPr>
            <p:cNvPr id="115" name="Picture 10" descr="Picture 10"/>
            <p:cNvPicPr>
              <a:picLocks noChangeAspect="1"/>
            </p:cNvPicPr>
            <p:nvPr/>
          </p:nvPicPr>
          <p:blipFill>
            <a:blip r:embed="rId3"/>
            <a:stretch>
              <a:fillRect/>
            </a:stretch>
          </p:blipFill>
          <p:spPr>
            <a:xfrm>
              <a:off x="4957562" y="-1"/>
              <a:ext cx="2399442" cy="3240002"/>
            </a:xfrm>
            <a:prstGeom prst="rect">
              <a:avLst/>
            </a:prstGeom>
            <a:ln w="9525" cap="flat">
              <a:solidFill>
                <a:srgbClr val="808080"/>
              </a:solidFill>
              <a:prstDash val="solid"/>
              <a:round/>
            </a:ln>
            <a:effectLst/>
          </p:spPr>
        </p:pic>
        <p:pic>
          <p:nvPicPr>
            <p:cNvPr id="116" name="Picture 12" descr="Picture 12"/>
            <p:cNvPicPr>
              <a:picLocks noChangeAspect="1"/>
            </p:cNvPicPr>
            <p:nvPr/>
          </p:nvPicPr>
          <p:blipFill>
            <a:blip r:embed="rId4"/>
            <a:stretch>
              <a:fillRect/>
            </a:stretch>
          </p:blipFill>
          <p:spPr>
            <a:xfrm>
              <a:off x="7436335" y="8558"/>
              <a:ext cx="2399442" cy="3240002"/>
            </a:xfrm>
            <a:prstGeom prst="rect">
              <a:avLst/>
            </a:prstGeom>
            <a:ln w="9525" cap="flat">
              <a:solidFill>
                <a:srgbClr val="808080"/>
              </a:solidFill>
              <a:prstDash val="solid"/>
              <a:round/>
            </a:ln>
            <a:effectLst/>
          </p:spPr>
        </p:pic>
      </p:grpSp>
      <p:sp>
        <p:nvSpPr>
          <p:cNvPr id="118" name="TextBox 3"/>
          <p:cNvSpPr txBox="1"/>
          <p:nvPr/>
        </p:nvSpPr>
        <p:spPr>
          <a:xfrm>
            <a:off x="827142" y="4212371"/>
            <a:ext cx="10198322" cy="1158241"/>
          </a:xfrm>
          <a:prstGeom prst="rect">
            <a:avLst/>
          </a:prstGeom>
          <a:ln w="12700">
            <a:miter lim="400000"/>
          </a:ln>
        </p:spPr>
        <p:txBody>
          <a:bodyPr lIns="45719" rIns="45719">
            <a:spAutoFit/>
          </a:bodyPr>
          <a:lstStyle/>
          <a:p>
            <a:pPr algn="ctr">
              <a:defRPr sz="2000"/>
            </a:pPr>
            <a:r>
              <a:t>如何识别难治性哮喘患者？</a:t>
            </a:r>
          </a:p>
          <a:p>
            <a:pPr algn="ctr">
              <a:defRPr sz="2000"/>
            </a:pPr>
            <a:r>
              <a:t>进行结构化评估时应检查哪些内容？</a:t>
            </a:r>
          </a:p>
          <a:p>
            <a:pPr algn="ctr">
              <a:defRPr sz="2000"/>
            </a:pPr>
            <a:r>
              <a:t>何时转诊进行专科评估？</a:t>
            </a:r>
          </a:p>
        </p:txBody>
      </p:sp>
    </p:spTree>
  </p:cSld>
  <p:clrMapOvr>
    <a:masterClrMapping/>
  </p:clrMapOvr>
  <p:transition spd="med"/>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0" name="Title 1"/>
          <p:cNvSpPr txBox="1"/>
          <p:nvPr>
            <p:ph type="title"/>
          </p:nvPr>
        </p:nvSpPr>
        <p:spPr>
          <a:xfrm>
            <a:off x="838200" y="325698"/>
            <a:ext cx="9163050" cy="777876"/>
          </a:xfrm>
          <a:prstGeom prst="rect">
            <a:avLst/>
          </a:prstGeom>
        </p:spPr>
        <p:txBody>
          <a:bodyPr/>
          <a:lstStyle/>
          <a:p>
            <a:r>
              <a:t>摘要</a:t>
            </a:r>
          </a:p>
        </p:txBody>
      </p:sp>
      <p:sp>
        <p:nvSpPr>
          <p:cNvPr id="331" name="Content Placeholder 2"/>
          <p:cNvSpPr txBox="1"/>
          <p:nvPr/>
        </p:nvSpPr>
        <p:spPr>
          <a:xfrm>
            <a:off x="883919" y="1390650"/>
            <a:ext cx="10759153" cy="4157465"/>
          </a:xfrm>
          <a:prstGeom prst="rect">
            <a:avLst/>
          </a:prstGeom>
          <a:ln w="12700">
            <a:miter lim="400000"/>
          </a:ln>
        </p:spPr>
        <p:txBody>
          <a:bodyPr lIns="45719" rIns="45719">
            <a:spAutoFit/>
          </a:bodyPr>
          <a:lstStyle/>
          <a:p>
            <a:pPr marL="228600" indent="-228600">
              <a:lnSpc>
                <a:spcPct val="90000"/>
              </a:lnSpc>
              <a:spcBef>
                <a:spcPts val="600"/>
              </a:spcBef>
              <a:buSzPct val="100000"/>
              <a:buBlip>
                <a:blip r:embed="rId1"/>
              </a:buBlip>
              <a:defRPr sz="2400"/>
            </a:pPr>
            <a:r>
              <a:t>需要明确的是，即使采用最佳吸入技术、最大剂量吸入性皮质类固醇（ICS）且患者依从性良好，仍会有一部分患者无法达到充分控制。这类患者是转诊考虑生物治疗的理想候选者。</a:t>
            </a:r>
          </a:p>
          <a:p>
            <a:pPr marL="228600" indent="-228600">
              <a:lnSpc>
                <a:spcPct val="90000"/>
              </a:lnSpc>
              <a:spcBef>
                <a:spcPts val="600"/>
              </a:spcBef>
              <a:buSzPct val="100000"/>
              <a:buBlip>
                <a:blip r:embed="rId1"/>
              </a:buBlip>
              <a:defRPr sz="2400"/>
            </a:pPr>
          </a:p>
          <a:p>
            <a:pPr marL="228600" indent="-228600">
              <a:lnSpc>
                <a:spcPct val="90000"/>
              </a:lnSpc>
              <a:spcBef>
                <a:spcPts val="600"/>
              </a:spcBef>
              <a:buSzPct val="100000"/>
              <a:buBlip>
                <a:blip r:embed="rId1"/>
              </a:buBlip>
              <a:defRPr sz="2400"/>
            </a:pPr>
            <a:r>
              <a:t>将患者转诊至专科护理并非治疗失败。然而，在考虑严重哮喘时，必须在转诊前在初级护理阶段首先尽一切可能。</a:t>
            </a:r>
          </a:p>
          <a:p>
            <a:pPr marL="228600" indent="-228600">
              <a:lnSpc>
                <a:spcPct val="90000"/>
              </a:lnSpc>
              <a:spcBef>
                <a:spcPts val="600"/>
              </a:spcBef>
              <a:buSzPct val="100000"/>
              <a:buBlip>
                <a:blip r:embed="rId1"/>
              </a:buBlip>
              <a:defRPr sz="2400"/>
            </a:pPr>
          </a:p>
          <a:p>
            <a:pPr marL="228600" indent="-228600">
              <a:lnSpc>
                <a:spcPct val="90000"/>
              </a:lnSpc>
              <a:spcBef>
                <a:spcPts val="600"/>
              </a:spcBef>
              <a:buSzPct val="100000"/>
              <a:buBlip>
                <a:blip r:embed="rId1"/>
              </a:buBlip>
              <a:defRPr sz="2400"/>
            </a:pPr>
            <a:r>
              <a:t>专科转诊必须及时进行；既不能过早（基础治疗尚未完成），也不能过晚（患者已出现固定气道疾病，转诊无益）。</a:t>
            </a:r>
          </a:p>
        </p:txBody>
      </p:sp>
    </p:spTree>
  </p:cSld>
  <p:clrMapOvr>
    <a:masterClrMapping/>
  </p:clrMapOvr>
  <p:transition spd="med"/>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3" name="TextBox 7"/>
          <p:cNvSpPr txBox="1"/>
          <p:nvPr/>
        </p:nvSpPr>
        <p:spPr>
          <a:xfrm>
            <a:off x="4963709" y="1302142"/>
            <a:ext cx="2145134" cy="802641"/>
          </a:xfrm>
          <a:prstGeom prst="rect">
            <a:avLst/>
          </a:prstGeom>
          <a:ln w="12700">
            <a:miter lim="400000"/>
          </a:ln>
        </p:spPr>
        <p:txBody>
          <a:bodyPr lIns="45719" rIns="45719">
            <a:spAutoFit/>
          </a:bodyPr>
          <a:lstStyle>
            <a:lvl1pPr algn="ctr">
              <a:defRPr sz="4000"/>
            </a:lvl1pPr>
          </a:lstStyle>
          <a:p>
            <a:r>
              <a:t>刚刚好</a:t>
            </a:r>
          </a:p>
        </p:txBody>
      </p:sp>
      <p:sp>
        <p:nvSpPr>
          <p:cNvPr id="334" name="TextBox 8"/>
          <p:cNvSpPr txBox="1"/>
          <p:nvPr/>
        </p:nvSpPr>
        <p:spPr>
          <a:xfrm>
            <a:off x="1273156" y="1302142"/>
            <a:ext cx="2145134" cy="802641"/>
          </a:xfrm>
          <a:prstGeom prst="rect">
            <a:avLst/>
          </a:prstGeom>
          <a:ln w="12700">
            <a:miter lim="400000"/>
          </a:ln>
        </p:spPr>
        <p:txBody>
          <a:bodyPr lIns="45719" rIns="45719">
            <a:spAutoFit/>
          </a:bodyPr>
          <a:lstStyle>
            <a:lvl1pPr algn="ctr">
              <a:defRPr sz="4000"/>
            </a:lvl1pPr>
          </a:lstStyle>
          <a:p>
            <a:r>
              <a:t>太早了</a:t>
            </a:r>
          </a:p>
        </p:txBody>
      </p:sp>
      <p:sp>
        <p:nvSpPr>
          <p:cNvPr id="335" name="TextBox 9"/>
          <p:cNvSpPr txBox="1"/>
          <p:nvPr/>
        </p:nvSpPr>
        <p:spPr>
          <a:xfrm>
            <a:off x="8773711" y="1302142"/>
            <a:ext cx="2145134" cy="802641"/>
          </a:xfrm>
          <a:prstGeom prst="rect">
            <a:avLst/>
          </a:prstGeom>
          <a:ln w="12700">
            <a:miter lim="400000"/>
          </a:ln>
        </p:spPr>
        <p:txBody>
          <a:bodyPr lIns="45719" rIns="45719">
            <a:spAutoFit/>
          </a:bodyPr>
          <a:lstStyle>
            <a:lvl1pPr algn="ctr">
              <a:defRPr sz="4000"/>
            </a:lvl1pPr>
          </a:lstStyle>
          <a:p>
            <a:r>
              <a:t>太晚了</a:t>
            </a:r>
          </a:p>
        </p:txBody>
      </p:sp>
      <p:pic>
        <p:nvPicPr>
          <p:cNvPr id="336" name="Picture 2" descr="Picture 2"/>
          <p:cNvPicPr>
            <a:picLocks noChangeAspect="1"/>
          </p:cNvPicPr>
          <p:nvPr/>
        </p:nvPicPr>
        <p:blipFill>
          <a:blip r:embed="rId1"/>
          <a:stretch>
            <a:fillRect/>
          </a:stretch>
        </p:blipFill>
        <p:spPr>
          <a:xfrm>
            <a:off x="0" y="2010029"/>
            <a:ext cx="12192000" cy="3383122"/>
          </a:xfrm>
          <a:prstGeom prst="rect">
            <a:avLst/>
          </a:prstGeom>
          <a:ln w="12700">
            <a:miter lim="400000"/>
            <a:headEnd/>
            <a:tailEnd/>
          </a:ln>
        </p:spPr>
      </p:pic>
    </p:spTree>
  </p:cSld>
  <p:clrMapOvr>
    <a:masterClrMapping/>
  </p:clrMapOvr>
  <p:transition spd="med"/>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8" name="Title 1"/>
          <p:cNvSpPr txBox="1"/>
          <p:nvPr>
            <p:ph type="title"/>
          </p:nvPr>
        </p:nvSpPr>
        <p:spPr>
          <a:xfrm>
            <a:off x="838200" y="325698"/>
            <a:ext cx="9163050" cy="777876"/>
          </a:xfrm>
          <a:prstGeom prst="rect">
            <a:avLst/>
          </a:prstGeom>
        </p:spPr>
        <p:txBody>
          <a:bodyPr/>
          <a:lstStyle/>
          <a:p>
            <a:r>
              <a:t>桌面助手</a:t>
            </a:r>
          </a:p>
        </p:txBody>
      </p:sp>
      <p:pic>
        <p:nvPicPr>
          <p:cNvPr id="339" name="Picture 14" descr="Picture 14"/>
          <p:cNvPicPr>
            <a:picLocks noChangeAspect="1"/>
          </p:cNvPicPr>
          <p:nvPr/>
        </p:nvPicPr>
        <p:blipFill>
          <a:blip r:embed="rId1"/>
          <a:stretch>
            <a:fillRect/>
          </a:stretch>
        </p:blipFill>
        <p:spPr>
          <a:xfrm>
            <a:off x="3441944" y="1103574"/>
            <a:ext cx="5308113" cy="5308113"/>
          </a:xfrm>
          <a:prstGeom prst="rect">
            <a:avLst/>
          </a:prstGeom>
          <a:ln w="12700">
            <a:miter lim="400000"/>
            <a:headEnd/>
            <a:tailEnd/>
          </a:ln>
        </p:spPr>
      </p:pic>
    </p:spTree>
  </p:cSld>
  <p:clrMapOvr>
    <a:masterClrMapping/>
  </p:clrMapOvr>
  <p:transition spd="med"/>
</p:sld>
</file>

<file path=ppt/slides/slide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120" name="Content Placeholder 4" descr="Content Placeholder 4"/>
          <p:cNvPicPr>
            <a:picLocks noChangeAspect="1"/>
          </p:cNvPicPr>
          <p:nvPr/>
        </p:nvPicPr>
        <p:blipFill>
          <a:blip r:embed="rId1"/>
          <a:stretch>
            <a:fillRect/>
          </a:stretch>
        </p:blipFill>
        <p:spPr>
          <a:xfrm>
            <a:off x="10689167" y="391863"/>
            <a:ext cx="1236677" cy="645546"/>
          </a:xfrm>
          <a:prstGeom prst="rect">
            <a:avLst/>
          </a:prstGeom>
          <a:ln w="12700">
            <a:miter lim="400000"/>
            <a:headEnd/>
            <a:tailEnd/>
          </a:ln>
        </p:spPr>
      </p:pic>
      <p:pic>
        <p:nvPicPr>
          <p:cNvPr id="121" name="Picture 6" descr="Picture 6"/>
          <p:cNvPicPr>
            <a:picLocks noChangeAspect="1"/>
          </p:cNvPicPr>
          <p:nvPr/>
        </p:nvPicPr>
        <p:blipFill>
          <a:blip r:embed="rId2"/>
          <a:stretch>
            <a:fillRect/>
          </a:stretch>
        </p:blipFill>
        <p:spPr>
          <a:xfrm>
            <a:off x="8204850" y="1103574"/>
            <a:ext cx="3606763" cy="5152517"/>
          </a:xfrm>
          <a:prstGeom prst="rect">
            <a:avLst/>
          </a:prstGeom>
          <a:ln w="12700">
            <a:miter lim="400000"/>
            <a:headEnd/>
            <a:tailEnd/>
          </a:ln>
          <a:effectLst>
            <a:outerShdw blurRad="292100" dist="139700" dir="2700000" rotWithShape="0">
              <a:srgbClr val="333333">
                <a:alpha val="64999"/>
              </a:srgbClr>
            </a:outerShdw>
          </a:effectLst>
        </p:spPr>
      </p:pic>
    </p:spTree>
  </p:cSld>
  <p:clrMapOvr>
    <a:masterClrMapping/>
  </p:clrMapOvr>
  <p:transition spd="med"/>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 name="Title 1"/>
          <p:cNvSpPr txBox="1"/>
          <p:nvPr>
            <p:ph type="title"/>
          </p:nvPr>
        </p:nvSpPr>
        <p:spPr>
          <a:xfrm>
            <a:off x="838200" y="325698"/>
            <a:ext cx="9163050" cy="777876"/>
          </a:xfrm>
          <a:prstGeom prst="rect">
            <a:avLst/>
          </a:prstGeom>
        </p:spPr>
        <p:txBody>
          <a:bodyPr/>
          <a:lstStyle/>
          <a:p>
            <a:r>
              <a:t>桌面助手</a:t>
            </a:r>
          </a:p>
        </p:txBody>
      </p:sp>
      <p:pic>
        <p:nvPicPr>
          <p:cNvPr id="124" name="Picture 14" descr="Picture 14"/>
          <p:cNvPicPr>
            <a:picLocks noChangeAspect="1"/>
          </p:cNvPicPr>
          <p:nvPr/>
        </p:nvPicPr>
        <p:blipFill>
          <a:blip r:embed="rId1"/>
          <a:stretch>
            <a:fillRect/>
          </a:stretch>
        </p:blipFill>
        <p:spPr>
          <a:xfrm>
            <a:off x="3441944" y="1103574"/>
            <a:ext cx="5308113" cy="5308113"/>
          </a:xfrm>
          <a:prstGeom prst="rect">
            <a:avLst/>
          </a:prstGeom>
          <a:ln w="12700">
            <a:miter lim="400000"/>
            <a:headEnd/>
            <a:tailEnd/>
          </a:ln>
        </p:spPr>
      </p:pic>
    </p:spTree>
  </p:cSld>
  <p:clrMapOvr>
    <a:masterClrMapping/>
  </p:clrMapOvr>
  <p:transition spd="med"/>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 name="Title 1"/>
          <p:cNvSpPr txBox="1"/>
          <p:nvPr>
            <p:ph type="title"/>
          </p:nvPr>
        </p:nvSpPr>
        <p:spPr>
          <a:xfrm>
            <a:off x="838200" y="325698"/>
            <a:ext cx="9163050" cy="777876"/>
          </a:xfrm>
          <a:prstGeom prst="rect">
            <a:avLst/>
          </a:prstGeom>
        </p:spPr>
        <p:txBody>
          <a:bodyPr/>
          <a:lstStyle/>
          <a:p>
            <a:r>
              <a:t>学习目标</a:t>
            </a:r>
          </a:p>
        </p:txBody>
      </p:sp>
      <p:grpSp>
        <p:nvGrpSpPr>
          <p:cNvPr id="131" name="Freeform: Shape 3"/>
          <p:cNvGrpSpPr/>
          <p:nvPr/>
        </p:nvGrpSpPr>
        <p:grpSpPr>
          <a:xfrm>
            <a:off x="3882218" y="1103574"/>
            <a:ext cx="5793507" cy="837568"/>
            <a:chOff x="0" y="0"/>
            <a:chExt cx="5793506" cy="837567"/>
          </a:xfrm>
        </p:grpSpPr>
        <p:sp>
          <p:nvSpPr>
            <p:cNvPr id="129" name="Shape"/>
            <p:cNvSpPr/>
            <p:nvPr/>
          </p:nvSpPr>
          <p:spPr>
            <a:xfrm>
              <a:off x="0" y="-1"/>
              <a:ext cx="5793507" cy="837569"/>
            </a:xfrm>
            <a:custGeom>
              <a:avLst/>
              <a:gdLst/>
              <a:ahLst/>
              <a:cxnLst>
                <a:cxn ang="0">
                  <a:pos x="wd2" y="hd2"/>
                </a:cxn>
                <a:cxn ang="5400000">
                  <a:pos x="wd2" y="hd2"/>
                </a:cxn>
                <a:cxn ang="10800000">
                  <a:pos x="wd2" y="hd2"/>
                </a:cxn>
                <a:cxn ang="16200000">
                  <a:pos x="wd2" y="hd2"/>
                </a:cxn>
              </a:cxnLst>
              <a:rect l="0" t="0" r="r" b="b"/>
              <a:pathLst>
                <a:path w="21600" h="21600" extrusionOk="0">
                  <a:moveTo>
                    <a:pt x="0" y="3600"/>
                  </a:moveTo>
                  <a:cubicBezTo>
                    <a:pt x="0" y="1612"/>
                    <a:pt x="205" y="0"/>
                    <a:pt x="458" y="0"/>
                  </a:cubicBezTo>
                  <a:lnTo>
                    <a:pt x="21142" y="0"/>
                  </a:lnTo>
                  <a:cubicBezTo>
                    <a:pt x="21395" y="0"/>
                    <a:pt x="21600" y="1612"/>
                    <a:pt x="21600" y="3600"/>
                  </a:cubicBezTo>
                  <a:lnTo>
                    <a:pt x="21600" y="18000"/>
                  </a:lnTo>
                  <a:cubicBezTo>
                    <a:pt x="21600" y="19988"/>
                    <a:pt x="21395" y="21600"/>
                    <a:pt x="21142" y="21600"/>
                  </a:cubicBezTo>
                  <a:lnTo>
                    <a:pt x="458" y="21600"/>
                  </a:lnTo>
                  <a:cubicBezTo>
                    <a:pt x="205" y="21600"/>
                    <a:pt x="0" y="19988"/>
                    <a:pt x="0" y="18000"/>
                  </a:cubicBezTo>
                  <a:lnTo>
                    <a:pt x="0" y="3600"/>
                  </a:lnTo>
                  <a:close/>
                </a:path>
              </a:pathLst>
            </a:custGeom>
            <a:solidFill>
              <a:srgbClr val="CBDECC">
                <a:alpha val="90000"/>
              </a:srgbClr>
            </a:solidFill>
            <a:ln w="25400" cap="flat">
              <a:solidFill>
                <a:srgbClr val="CBDECC">
                  <a:alpha val="90000"/>
                </a:srgbClr>
              </a:solidFill>
              <a:prstDash val="solid"/>
              <a:miter lim="800000"/>
            </a:ln>
            <a:effectLst/>
          </p:spPr>
          <p:txBody>
            <a:bodyPr wrap="square" lIns="45719" tIns="45719" rIns="45719" bIns="45719" numCol="1" anchor="ctr">
              <a:noAutofit/>
            </a:bodyPr>
            <a:lstStyle/>
            <a:p>
              <a:pPr marL="171450" indent="-171450" algn="ctr" defTabSz="711200">
                <a:lnSpc>
                  <a:spcPct val="90000"/>
                </a:lnSpc>
                <a:spcBef>
                  <a:spcPts val="300"/>
                </a:spcBef>
              </a:pPr>
            </a:p>
          </p:txBody>
        </p:sp>
        <p:sp>
          <p:nvSpPr>
            <p:cNvPr id="130" name="确定您患者中哪些群体患有难以控制的哮喘。"/>
            <p:cNvSpPr txBox="1"/>
            <p:nvPr/>
          </p:nvSpPr>
          <p:spPr>
            <a:xfrm>
              <a:off x="12699" y="228036"/>
              <a:ext cx="5768108" cy="381495"/>
            </a:xfrm>
            <a:prstGeom prst="rect">
              <a:avLst/>
            </a:prstGeom>
            <a:noFill/>
            <a:ln w="12700" cap="flat">
              <a:noFill/>
              <a:miter lim="400000"/>
            </a:ln>
            <a:effectLst/>
          </p:spPr>
          <p:txBody>
            <a:bodyPr wrap="square" lIns="51046" tIns="51046" rIns="51046" bIns="51046" numCol="1" anchor="ctr">
              <a:spAutoFit/>
            </a:bodyPr>
            <a:lstStyle/>
            <a:p>
              <a:pPr marL="171450" lvl="1" indent="-171450" algn="ctr" defTabSz="711200">
                <a:lnSpc>
                  <a:spcPct val="90000"/>
                </a:lnSpc>
                <a:spcBef>
                  <a:spcPts val="200"/>
                </a:spcBef>
                <a:defRPr sz="1600">
                  <a:latin typeface="Arial" panose="020B0604020202090204"/>
                  <a:ea typeface="Arial" panose="020B0604020202090204"/>
                  <a:cs typeface="Arial" panose="020B0604020202090204"/>
                  <a:sym typeface="Arial" panose="020B0604020202090204"/>
                </a:defRPr>
              </a:pPr>
              <a:r>
                <a:t>确定您患者中哪些群体患有难以控制的哮喘。</a:t>
              </a:r>
            </a:p>
          </p:txBody>
        </p:sp>
      </p:grpSp>
      <p:grpSp>
        <p:nvGrpSpPr>
          <p:cNvPr id="134" name="Freeform: Shape 4"/>
          <p:cNvGrpSpPr/>
          <p:nvPr/>
        </p:nvGrpSpPr>
        <p:grpSpPr>
          <a:xfrm>
            <a:off x="285813" y="1103574"/>
            <a:ext cx="3111345" cy="837568"/>
            <a:chOff x="0" y="0"/>
            <a:chExt cx="3111344" cy="837567"/>
          </a:xfrm>
        </p:grpSpPr>
        <p:sp>
          <p:nvSpPr>
            <p:cNvPr id="132" name="Shape"/>
            <p:cNvSpPr/>
            <p:nvPr/>
          </p:nvSpPr>
          <p:spPr>
            <a:xfrm>
              <a:off x="0" y="-1"/>
              <a:ext cx="3111345" cy="837569"/>
            </a:xfrm>
            <a:custGeom>
              <a:avLst/>
              <a:gdLst/>
              <a:ahLst/>
              <a:cxnLst>
                <a:cxn ang="0">
                  <a:pos x="wd2" y="hd2"/>
                </a:cxn>
                <a:cxn ang="5400000">
                  <a:pos x="wd2" y="hd2"/>
                </a:cxn>
                <a:cxn ang="10800000">
                  <a:pos x="wd2" y="hd2"/>
                </a:cxn>
                <a:cxn ang="16200000">
                  <a:pos x="wd2" y="hd2"/>
                </a:cxn>
              </a:cxnLst>
              <a:rect l="0" t="0" r="r" b="b"/>
              <a:pathLst>
                <a:path w="21600" h="21600" extrusionOk="0">
                  <a:moveTo>
                    <a:pt x="0" y="3600"/>
                  </a:moveTo>
                  <a:cubicBezTo>
                    <a:pt x="0" y="1612"/>
                    <a:pt x="382" y="0"/>
                    <a:pt x="853" y="0"/>
                  </a:cubicBezTo>
                  <a:lnTo>
                    <a:pt x="20747" y="0"/>
                  </a:lnTo>
                  <a:cubicBezTo>
                    <a:pt x="21218" y="0"/>
                    <a:pt x="21600" y="1612"/>
                    <a:pt x="21600" y="3600"/>
                  </a:cubicBezTo>
                  <a:lnTo>
                    <a:pt x="21600" y="18000"/>
                  </a:lnTo>
                  <a:cubicBezTo>
                    <a:pt x="21600" y="19988"/>
                    <a:pt x="21218" y="21600"/>
                    <a:pt x="20747" y="21600"/>
                  </a:cubicBezTo>
                  <a:lnTo>
                    <a:pt x="853" y="21600"/>
                  </a:lnTo>
                  <a:cubicBezTo>
                    <a:pt x="382" y="21600"/>
                    <a:pt x="0" y="19988"/>
                    <a:pt x="0" y="18000"/>
                  </a:cubicBezTo>
                  <a:lnTo>
                    <a:pt x="0" y="3600"/>
                  </a:lnTo>
                  <a:close/>
                </a:path>
              </a:pathLst>
            </a:custGeom>
            <a:solidFill>
              <a:srgbClr val="299D37"/>
            </a:solidFill>
            <a:ln w="25400" cap="flat">
              <a:solidFill>
                <a:srgbClr val="FFFFFF"/>
              </a:solidFill>
              <a:prstDash val="solid"/>
              <a:miter lim="800000"/>
            </a:ln>
            <a:effectLst/>
          </p:spPr>
          <p:txBody>
            <a:bodyPr wrap="square" lIns="45719" tIns="45719" rIns="45719" bIns="45719" numCol="1" anchor="ctr">
              <a:noAutofit/>
            </a:bodyPr>
            <a:lstStyle/>
            <a:p>
              <a:pPr algn="ctr" defTabSz="711200">
                <a:lnSpc>
                  <a:spcPct val="90000"/>
                </a:lnSpc>
                <a:spcBef>
                  <a:spcPts val="700"/>
                </a:spcBef>
                <a:defRPr>
                  <a:solidFill>
                    <a:srgbClr val="FFFFFF"/>
                  </a:solidFill>
                </a:defRPr>
              </a:pPr>
            </a:p>
          </p:txBody>
        </p:sp>
        <p:sp>
          <p:nvSpPr>
            <p:cNvPr id="133" name="什么是难治性哮喘？"/>
            <p:cNvSpPr txBox="1"/>
            <p:nvPr/>
          </p:nvSpPr>
          <p:spPr>
            <a:xfrm>
              <a:off x="43180" y="207716"/>
              <a:ext cx="3024984" cy="422135"/>
            </a:xfrm>
            <a:prstGeom prst="rect">
              <a:avLst/>
            </a:prstGeom>
            <a:noFill/>
            <a:ln w="12700" cap="flat">
              <a:noFill/>
              <a:miter lim="400000"/>
            </a:ln>
            <a:effectLst/>
          </p:spPr>
          <p:txBody>
            <a:bodyPr wrap="square" lIns="71366" tIns="71366" rIns="71366" bIns="71366" numCol="1" anchor="ctr">
              <a:spAutoFit/>
            </a:bodyPr>
            <a:lstStyle>
              <a:lvl1pPr algn="ctr" defTabSz="711200">
                <a:lnSpc>
                  <a:spcPct val="90000"/>
                </a:lnSpc>
                <a:spcBef>
                  <a:spcPts val="600"/>
                </a:spcBef>
                <a:defRPr sz="1600">
                  <a:solidFill>
                    <a:srgbClr val="FFFFFF"/>
                  </a:solidFill>
                  <a:latin typeface="Arial" panose="020B0604020202090204"/>
                  <a:ea typeface="Arial" panose="020B0604020202090204"/>
                  <a:cs typeface="Arial" panose="020B0604020202090204"/>
                  <a:sym typeface="Arial" panose="020B0604020202090204"/>
                </a:defRPr>
              </a:lvl1pPr>
            </a:lstStyle>
            <a:p>
              <a:r>
                <a:t>什么是难治性哮喘？</a:t>
              </a:r>
            </a:p>
          </p:txBody>
        </p:sp>
      </p:grpSp>
      <p:grpSp>
        <p:nvGrpSpPr>
          <p:cNvPr id="137" name="Freeform: Shape 6"/>
          <p:cNvGrpSpPr/>
          <p:nvPr/>
        </p:nvGrpSpPr>
        <p:grpSpPr>
          <a:xfrm>
            <a:off x="3859452" y="2036753"/>
            <a:ext cx="5793507" cy="837569"/>
            <a:chOff x="0" y="0"/>
            <a:chExt cx="5793506" cy="837567"/>
          </a:xfrm>
        </p:grpSpPr>
        <p:sp>
          <p:nvSpPr>
            <p:cNvPr id="135" name="Shape"/>
            <p:cNvSpPr/>
            <p:nvPr/>
          </p:nvSpPr>
          <p:spPr>
            <a:xfrm>
              <a:off x="0" y="-1"/>
              <a:ext cx="5793507" cy="837569"/>
            </a:xfrm>
            <a:custGeom>
              <a:avLst/>
              <a:gdLst/>
              <a:ahLst/>
              <a:cxnLst>
                <a:cxn ang="0">
                  <a:pos x="wd2" y="hd2"/>
                </a:cxn>
                <a:cxn ang="5400000">
                  <a:pos x="wd2" y="hd2"/>
                </a:cxn>
                <a:cxn ang="10800000">
                  <a:pos x="wd2" y="hd2"/>
                </a:cxn>
                <a:cxn ang="16200000">
                  <a:pos x="wd2" y="hd2"/>
                </a:cxn>
              </a:cxnLst>
              <a:rect l="0" t="0" r="r" b="b"/>
              <a:pathLst>
                <a:path w="21600" h="21600" extrusionOk="0">
                  <a:moveTo>
                    <a:pt x="0" y="3600"/>
                  </a:moveTo>
                  <a:cubicBezTo>
                    <a:pt x="0" y="1612"/>
                    <a:pt x="205" y="0"/>
                    <a:pt x="458" y="0"/>
                  </a:cubicBezTo>
                  <a:lnTo>
                    <a:pt x="21142" y="0"/>
                  </a:lnTo>
                  <a:cubicBezTo>
                    <a:pt x="21395" y="0"/>
                    <a:pt x="21600" y="1612"/>
                    <a:pt x="21600" y="3600"/>
                  </a:cubicBezTo>
                  <a:lnTo>
                    <a:pt x="21600" y="18000"/>
                  </a:lnTo>
                  <a:cubicBezTo>
                    <a:pt x="21600" y="19988"/>
                    <a:pt x="21395" y="21600"/>
                    <a:pt x="21142" y="21600"/>
                  </a:cubicBezTo>
                  <a:lnTo>
                    <a:pt x="458" y="21600"/>
                  </a:lnTo>
                  <a:cubicBezTo>
                    <a:pt x="205" y="21600"/>
                    <a:pt x="0" y="19988"/>
                    <a:pt x="0" y="18000"/>
                  </a:cubicBezTo>
                  <a:lnTo>
                    <a:pt x="0" y="3600"/>
                  </a:lnTo>
                  <a:close/>
                </a:path>
              </a:pathLst>
            </a:custGeom>
            <a:solidFill>
              <a:srgbClr val="CBDECC">
                <a:alpha val="90000"/>
              </a:srgbClr>
            </a:solidFill>
            <a:ln w="25400" cap="flat">
              <a:solidFill>
                <a:srgbClr val="CBDECC">
                  <a:alpha val="90000"/>
                </a:srgbClr>
              </a:solidFill>
              <a:prstDash val="solid"/>
              <a:miter lim="800000"/>
            </a:ln>
            <a:effectLst/>
          </p:spPr>
          <p:txBody>
            <a:bodyPr wrap="square" lIns="45719" tIns="45719" rIns="45719" bIns="45719" numCol="1" anchor="ctr">
              <a:noAutofit/>
            </a:bodyPr>
            <a:lstStyle/>
            <a:p>
              <a:pPr marL="171450" indent="-171450" algn="ctr" defTabSz="711200">
                <a:lnSpc>
                  <a:spcPct val="90000"/>
                </a:lnSpc>
                <a:spcBef>
                  <a:spcPts val="300"/>
                </a:spcBef>
              </a:pPr>
            </a:p>
          </p:txBody>
        </p:sp>
        <p:sp>
          <p:nvSpPr>
            <p:cNvPr id="136" name="了解哮喘诊断中的混杂因素及其如何掩盖诊断结果并影响哮喘的严重程度。"/>
            <p:cNvSpPr txBox="1"/>
            <p:nvPr/>
          </p:nvSpPr>
          <p:spPr>
            <a:xfrm>
              <a:off x="12699" y="102306"/>
              <a:ext cx="5768108" cy="632955"/>
            </a:xfrm>
            <a:prstGeom prst="rect">
              <a:avLst/>
            </a:prstGeom>
            <a:noFill/>
            <a:ln w="12700" cap="flat">
              <a:noFill/>
              <a:miter lim="400000"/>
            </a:ln>
            <a:effectLst/>
          </p:spPr>
          <p:txBody>
            <a:bodyPr wrap="square" lIns="51046" tIns="51046" rIns="51046" bIns="51046" numCol="1" anchor="ctr">
              <a:spAutoFit/>
            </a:bodyPr>
            <a:lstStyle/>
            <a:p>
              <a:pPr marL="171450" lvl="1" indent="-171450" algn="ctr" defTabSz="711200">
                <a:lnSpc>
                  <a:spcPct val="90000"/>
                </a:lnSpc>
                <a:spcBef>
                  <a:spcPts val="200"/>
                </a:spcBef>
                <a:defRPr sz="1600">
                  <a:latin typeface="Arial" panose="020B0604020202090204"/>
                  <a:ea typeface="Arial" panose="020B0604020202090204"/>
                  <a:cs typeface="Arial" panose="020B0604020202090204"/>
                  <a:sym typeface="Arial" panose="020B0604020202090204"/>
                </a:defRPr>
              </a:pPr>
              <a:r>
                <a:t>了解哮喘诊断中的混杂因素及其如何掩盖诊断结果并影响哮喘的严重程度。</a:t>
              </a:r>
            </a:p>
          </p:txBody>
        </p:sp>
      </p:grpSp>
      <p:grpSp>
        <p:nvGrpSpPr>
          <p:cNvPr id="140" name="Freeform: Shape 7"/>
          <p:cNvGrpSpPr/>
          <p:nvPr/>
        </p:nvGrpSpPr>
        <p:grpSpPr>
          <a:xfrm>
            <a:off x="285813" y="2024900"/>
            <a:ext cx="3111345" cy="837569"/>
            <a:chOff x="0" y="0"/>
            <a:chExt cx="3111344" cy="837567"/>
          </a:xfrm>
        </p:grpSpPr>
        <p:sp>
          <p:nvSpPr>
            <p:cNvPr id="138" name="Shape"/>
            <p:cNvSpPr/>
            <p:nvPr/>
          </p:nvSpPr>
          <p:spPr>
            <a:xfrm>
              <a:off x="0" y="-1"/>
              <a:ext cx="3111345" cy="837569"/>
            </a:xfrm>
            <a:custGeom>
              <a:avLst/>
              <a:gdLst/>
              <a:ahLst/>
              <a:cxnLst>
                <a:cxn ang="0">
                  <a:pos x="wd2" y="hd2"/>
                </a:cxn>
                <a:cxn ang="5400000">
                  <a:pos x="wd2" y="hd2"/>
                </a:cxn>
                <a:cxn ang="10800000">
                  <a:pos x="wd2" y="hd2"/>
                </a:cxn>
                <a:cxn ang="16200000">
                  <a:pos x="wd2" y="hd2"/>
                </a:cxn>
              </a:cxnLst>
              <a:rect l="0" t="0" r="r" b="b"/>
              <a:pathLst>
                <a:path w="21600" h="21600" extrusionOk="0">
                  <a:moveTo>
                    <a:pt x="0" y="3600"/>
                  </a:moveTo>
                  <a:cubicBezTo>
                    <a:pt x="0" y="1612"/>
                    <a:pt x="382" y="0"/>
                    <a:pt x="853" y="0"/>
                  </a:cubicBezTo>
                  <a:lnTo>
                    <a:pt x="20747" y="0"/>
                  </a:lnTo>
                  <a:cubicBezTo>
                    <a:pt x="21218" y="0"/>
                    <a:pt x="21600" y="1612"/>
                    <a:pt x="21600" y="3600"/>
                  </a:cubicBezTo>
                  <a:lnTo>
                    <a:pt x="21600" y="18000"/>
                  </a:lnTo>
                  <a:cubicBezTo>
                    <a:pt x="21600" y="19988"/>
                    <a:pt x="21218" y="21600"/>
                    <a:pt x="20747" y="21600"/>
                  </a:cubicBezTo>
                  <a:lnTo>
                    <a:pt x="853" y="21600"/>
                  </a:lnTo>
                  <a:cubicBezTo>
                    <a:pt x="382" y="21600"/>
                    <a:pt x="0" y="19988"/>
                    <a:pt x="0" y="18000"/>
                  </a:cubicBezTo>
                  <a:lnTo>
                    <a:pt x="0" y="3600"/>
                  </a:lnTo>
                  <a:close/>
                </a:path>
              </a:pathLst>
            </a:custGeom>
            <a:solidFill>
              <a:srgbClr val="299D37"/>
            </a:solidFill>
            <a:ln w="25400" cap="flat">
              <a:solidFill>
                <a:srgbClr val="FFFFFF"/>
              </a:solidFill>
              <a:prstDash val="solid"/>
              <a:miter lim="800000"/>
            </a:ln>
            <a:effectLst/>
          </p:spPr>
          <p:txBody>
            <a:bodyPr wrap="square" lIns="45719" tIns="45719" rIns="45719" bIns="45719" numCol="1" anchor="ctr">
              <a:noAutofit/>
            </a:bodyPr>
            <a:lstStyle/>
            <a:p>
              <a:pPr algn="ctr" defTabSz="711200">
                <a:lnSpc>
                  <a:spcPct val="90000"/>
                </a:lnSpc>
                <a:spcBef>
                  <a:spcPts val="700"/>
                </a:spcBef>
                <a:defRPr>
                  <a:solidFill>
                    <a:srgbClr val="FFFFFF"/>
                  </a:solidFill>
                </a:defRPr>
              </a:pPr>
            </a:p>
          </p:txBody>
        </p:sp>
        <p:sp>
          <p:nvSpPr>
            <p:cNvPr id="139" name="混杂因素"/>
            <p:cNvSpPr txBox="1"/>
            <p:nvPr/>
          </p:nvSpPr>
          <p:spPr>
            <a:xfrm>
              <a:off x="43180" y="207716"/>
              <a:ext cx="3024984" cy="422135"/>
            </a:xfrm>
            <a:prstGeom prst="rect">
              <a:avLst/>
            </a:prstGeom>
            <a:noFill/>
            <a:ln w="12700" cap="flat">
              <a:noFill/>
              <a:miter lim="400000"/>
            </a:ln>
            <a:effectLst/>
          </p:spPr>
          <p:txBody>
            <a:bodyPr wrap="square" lIns="71366" tIns="71366" rIns="71366" bIns="71366" numCol="1" anchor="ctr">
              <a:spAutoFit/>
            </a:bodyPr>
            <a:lstStyle>
              <a:lvl1pPr algn="ctr" defTabSz="711200">
                <a:lnSpc>
                  <a:spcPct val="90000"/>
                </a:lnSpc>
                <a:spcBef>
                  <a:spcPts val="600"/>
                </a:spcBef>
                <a:defRPr sz="1600">
                  <a:solidFill>
                    <a:srgbClr val="FFFFFF"/>
                  </a:solidFill>
                  <a:latin typeface="Arial" panose="020B0604020202090204"/>
                  <a:ea typeface="Arial" panose="020B0604020202090204"/>
                  <a:cs typeface="Arial" panose="020B0604020202090204"/>
                  <a:sym typeface="Arial" panose="020B0604020202090204"/>
                </a:defRPr>
              </a:lvl1pPr>
            </a:lstStyle>
            <a:p>
              <a:r>
                <a:t>混杂因素</a:t>
              </a:r>
            </a:p>
          </p:txBody>
        </p:sp>
      </p:grpSp>
      <p:grpSp>
        <p:nvGrpSpPr>
          <p:cNvPr id="143" name="Freeform: Shape 9"/>
          <p:cNvGrpSpPr/>
          <p:nvPr/>
        </p:nvGrpSpPr>
        <p:grpSpPr>
          <a:xfrm>
            <a:off x="285813" y="2946225"/>
            <a:ext cx="3111345" cy="837568"/>
            <a:chOff x="0" y="0"/>
            <a:chExt cx="3111344" cy="837567"/>
          </a:xfrm>
        </p:grpSpPr>
        <p:sp>
          <p:nvSpPr>
            <p:cNvPr id="141" name="Shape"/>
            <p:cNvSpPr/>
            <p:nvPr/>
          </p:nvSpPr>
          <p:spPr>
            <a:xfrm>
              <a:off x="0" y="-1"/>
              <a:ext cx="3111345" cy="837569"/>
            </a:xfrm>
            <a:custGeom>
              <a:avLst/>
              <a:gdLst/>
              <a:ahLst/>
              <a:cxnLst>
                <a:cxn ang="0">
                  <a:pos x="wd2" y="hd2"/>
                </a:cxn>
                <a:cxn ang="5400000">
                  <a:pos x="wd2" y="hd2"/>
                </a:cxn>
                <a:cxn ang="10800000">
                  <a:pos x="wd2" y="hd2"/>
                </a:cxn>
                <a:cxn ang="16200000">
                  <a:pos x="wd2" y="hd2"/>
                </a:cxn>
              </a:cxnLst>
              <a:rect l="0" t="0" r="r" b="b"/>
              <a:pathLst>
                <a:path w="21600" h="21600" extrusionOk="0">
                  <a:moveTo>
                    <a:pt x="0" y="3600"/>
                  </a:moveTo>
                  <a:cubicBezTo>
                    <a:pt x="0" y="1612"/>
                    <a:pt x="382" y="0"/>
                    <a:pt x="853" y="0"/>
                  </a:cubicBezTo>
                  <a:lnTo>
                    <a:pt x="20747" y="0"/>
                  </a:lnTo>
                  <a:cubicBezTo>
                    <a:pt x="21218" y="0"/>
                    <a:pt x="21600" y="1612"/>
                    <a:pt x="21600" y="3600"/>
                  </a:cubicBezTo>
                  <a:lnTo>
                    <a:pt x="21600" y="18000"/>
                  </a:lnTo>
                  <a:cubicBezTo>
                    <a:pt x="21600" y="19988"/>
                    <a:pt x="21218" y="21600"/>
                    <a:pt x="20747" y="21600"/>
                  </a:cubicBezTo>
                  <a:lnTo>
                    <a:pt x="853" y="21600"/>
                  </a:lnTo>
                  <a:cubicBezTo>
                    <a:pt x="382" y="21600"/>
                    <a:pt x="0" y="19988"/>
                    <a:pt x="0" y="18000"/>
                  </a:cubicBezTo>
                  <a:lnTo>
                    <a:pt x="0" y="3600"/>
                  </a:lnTo>
                  <a:close/>
                </a:path>
              </a:pathLst>
            </a:custGeom>
            <a:solidFill>
              <a:srgbClr val="299D37"/>
            </a:solidFill>
            <a:ln w="25400" cap="flat">
              <a:solidFill>
                <a:srgbClr val="FFFFFF"/>
              </a:solidFill>
              <a:prstDash val="solid"/>
              <a:miter lim="800000"/>
            </a:ln>
            <a:effectLst/>
          </p:spPr>
          <p:txBody>
            <a:bodyPr wrap="square" lIns="45719" tIns="45719" rIns="45719" bIns="45719" numCol="1" anchor="ctr">
              <a:noAutofit/>
            </a:bodyPr>
            <a:lstStyle/>
            <a:p>
              <a:pPr algn="ctr" defTabSz="711200">
                <a:lnSpc>
                  <a:spcPct val="90000"/>
                </a:lnSpc>
                <a:spcBef>
                  <a:spcPts val="700"/>
                </a:spcBef>
                <a:defRPr>
                  <a:solidFill>
                    <a:srgbClr val="FFFFFF"/>
                  </a:solidFill>
                </a:defRPr>
              </a:pPr>
            </a:p>
          </p:txBody>
        </p:sp>
        <p:sp>
          <p:nvSpPr>
            <p:cNvPr id="142" name="哮喘未得到有效控制的风险及其管理"/>
            <p:cNvSpPr txBox="1"/>
            <p:nvPr/>
          </p:nvSpPr>
          <p:spPr>
            <a:xfrm>
              <a:off x="43180" y="81986"/>
              <a:ext cx="3024984" cy="673595"/>
            </a:xfrm>
            <a:prstGeom prst="rect">
              <a:avLst/>
            </a:prstGeom>
            <a:noFill/>
            <a:ln w="12700" cap="flat">
              <a:noFill/>
              <a:miter lim="400000"/>
            </a:ln>
            <a:effectLst/>
          </p:spPr>
          <p:txBody>
            <a:bodyPr wrap="square" lIns="71366" tIns="71366" rIns="71366" bIns="71366" numCol="1" anchor="ctr">
              <a:spAutoFit/>
            </a:bodyPr>
            <a:lstStyle>
              <a:lvl1pPr algn="ctr" defTabSz="711200">
                <a:lnSpc>
                  <a:spcPct val="90000"/>
                </a:lnSpc>
                <a:spcBef>
                  <a:spcPts val="600"/>
                </a:spcBef>
                <a:defRPr sz="1600">
                  <a:solidFill>
                    <a:srgbClr val="FFFFFF"/>
                  </a:solidFill>
                  <a:latin typeface="Arial" panose="020B0604020202090204"/>
                  <a:ea typeface="Arial" panose="020B0604020202090204"/>
                  <a:cs typeface="Arial" panose="020B0604020202090204"/>
                  <a:sym typeface="Arial" panose="020B0604020202090204"/>
                </a:defRPr>
              </a:lvl1pPr>
            </a:lstStyle>
            <a:p>
              <a:r>
                <a:t>哮喘未得到有效控制的风险及其管理</a:t>
              </a:r>
            </a:p>
          </p:txBody>
        </p:sp>
      </p:grpSp>
      <p:grpSp>
        <p:nvGrpSpPr>
          <p:cNvPr id="146" name="Freeform: Shape 11"/>
          <p:cNvGrpSpPr/>
          <p:nvPr/>
        </p:nvGrpSpPr>
        <p:grpSpPr>
          <a:xfrm>
            <a:off x="285813" y="3867549"/>
            <a:ext cx="3111345" cy="837569"/>
            <a:chOff x="0" y="0"/>
            <a:chExt cx="3111344" cy="837567"/>
          </a:xfrm>
        </p:grpSpPr>
        <p:sp>
          <p:nvSpPr>
            <p:cNvPr id="144" name="Shape"/>
            <p:cNvSpPr/>
            <p:nvPr/>
          </p:nvSpPr>
          <p:spPr>
            <a:xfrm>
              <a:off x="0" y="-1"/>
              <a:ext cx="3111345" cy="837569"/>
            </a:xfrm>
            <a:custGeom>
              <a:avLst/>
              <a:gdLst/>
              <a:ahLst/>
              <a:cxnLst>
                <a:cxn ang="0">
                  <a:pos x="wd2" y="hd2"/>
                </a:cxn>
                <a:cxn ang="5400000">
                  <a:pos x="wd2" y="hd2"/>
                </a:cxn>
                <a:cxn ang="10800000">
                  <a:pos x="wd2" y="hd2"/>
                </a:cxn>
                <a:cxn ang="16200000">
                  <a:pos x="wd2" y="hd2"/>
                </a:cxn>
              </a:cxnLst>
              <a:rect l="0" t="0" r="r" b="b"/>
              <a:pathLst>
                <a:path w="21600" h="21600" extrusionOk="0">
                  <a:moveTo>
                    <a:pt x="0" y="3600"/>
                  </a:moveTo>
                  <a:cubicBezTo>
                    <a:pt x="0" y="1612"/>
                    <a:pt x="382" y="0"/>
                    <a:pt x="853" y="0"/>
                  </a:cubicBezTo>
                  <a:lnTo>
                    <a:pt x="20747" y="0"/>
                  </a:lnTo>
                  <a:cubicBezTo>
                    <a:pt x="21218" y="0"/>
                    <a:pt x="21600" y="1612"/>
                    <a:pt x="21600" y="3600"/>
                  </a:cubicBezTo>
                  <a:lnTo>
                    <a:pt x="21600" y="18000"/>
                  </a:lnTo>
                  <a:cubicBezTo>
                    <a:pt x="21600" y="19988"/>
                    <a:pt x="21218" y="21600"/>
                    <a:pt x="20747" y="21600"/>
                  </a:cubicBezTo>
                  <a:lnTo>
                    <a:pt x="853" y="21600"/>
                  </a:lnTo>
                  <a:cubicBezTo>
                    <a:pt x="382" y="21600"/>
                    <a:pt x="0" y="19988"/>
                    <a:pt x="0" y="18000"/>
                  </a:cubicBezTo>
                  <a:lnTo>
                    <a:pt x="0" y="3600"/>
                  </a:lnTo>
                  <a:close/>
                </a:path>
              </a:pathLst>
            </a:custGeom>
            <a:solidFill>
              <a:srgbClr val="299D37"/>
            </a:solidFill>
            <a:ln w="25400" cap="flat">
              <a:solidFill>
                <a:srgbClr val="FFFFFF"/>
              </a:solidFill>
              <a:prstDash val="solid"/>
              <a:miter lim="800000"/>
            </a:ln>
            <a:effectLst/>
          </p:spPr>
          <p:txBody>
            <a:bodyPr wrap="square" lIns="45719" tIns="45719" rIns="45719" bIns="45719" numCol="1" anchor="ctr">
              <a:noAutofit/>
            </a:bodyPr>
            <a:lstStyle/>
            <a:p>
              <a:pPr algn="ctr" defTabSz="711200">
                <a:lnSpc>
                  <a:spcPct val="90000"/>
                </a:lnSpc>
                <a:spcBef>
                  <a:spcPts val="700"/>
                </a:spcBef>
                <a:defRPr>
                  <a:solidFill>
                    <a:srgbClr val="FFFFFF"/>
                  </a:solidFill>
                </a:defRPr>
              </a:pPr>
            </a:p>
          </p:txBody>
        </p:sp>
        <p:sp>
          <p:nvSpPr>
            <p:cNvPr id="145" name="结构化哮喘评估"/>
            <p:cNvSpPr txBox="1"/>
            <p:nvPr/>
          </p:nvSpPr>
          <p:spPr>
            <a:xfrm>
              <a:off x="43180" y="207716"/>
              <a:ext cx="3024984" cy="422135"/>
            </a:xfrm>
            <a:prstGeom prst="rect">
              <a:avLst/>
            </a:prstGeom>
            <a:noFill/>
            <a:ln w="12700" cap="flat">
              <a:noFill/>
              <a:miter lim="400000"/>
            </a:ln>
            <a:effectLst/>
          </p:spPr>
          <p:txBody>
            <a:bodyPr wrap="square" lIns="71366" tIns="71366" rIns="71366" bIns="71366" numCol="1" anchor="ctr">
              <a:spAutoFit/>
            </a:bodyPr>
            <a:lstStyle>
              <a:lvl1pPr algn="ctr" defTabSz="711200">
                <a:lnSpc>
                  <a:spcPct val="90000"/>
                </a:lnSpc>
                <a:spcBef>
                  <a:spcPts val="600"/>
                </a:spcBef>
                <a:defRPr sz="1600">
                  <a:solidFill>
                    <a:srgbClr val="FFFFFF"/>
                  </a:solidFill>
                  <a:latin typeface="Arial" panose="020B0604020202090204"/>
                  <a:ea typeface="Arial" panose="020B0604020202090204"/>
                  <a:cs typeface="Arial" panose="020B0604020202090204"/>
                  <a:sym typeface="Arial" panose="020B0604020202090204"/>
                </a:defRPr>
              </a:lvl1pPr>
            </a:lstStyle>
            <a:p>
              <a:r>
                <a:t>结构化哮喘评估</a:t>
              </a:r>
            </a:p>
          </p:txBody>
        </p:sp>
      </p:grpSp>
      <p:grpSp>
        <p:nvGrpSpPr>
          <p:cNvPr id="149" name="Freeform: Shape 13"/>
          <p:cNvGrpSpPr/>
          <p:nvPr/>
        </p:nvGrpSpPr>
        <p:grpSpPr>
          <a:xfrm>
            <a:off x="285813" y="4788875"/>
            <a:ext cx="3111345" cy="837569"/>
            <a:chOff x="0" y="0"/>
            <a:chExt cx="3111344" cy="837567"/>
          </a:xfrm>
        </p:grpSpPr>
        <p:sp>
          <p:nvSpPr>
            <p:cNvPr id="147" name="Shape"/>
            <p:cNvSpPr/>
            <p:nvPr/>
          </p:nvSpPr>
          <p:spPr>
            <a:xfrm>
              <a:off x="0" y="-1"/>
              <a:ext cx="3111345" cy="837569"/>
            </a:xfrm>
            <a:custGeom>
              <a:avLst/>
              <a:gdLst/>
              <a:ahLst/>
              <a:cxnLst>
                <a:cxn ang="0">
                  <a:pos x="wd2" y="hd2"/>
                </a:cxn>
                <a:cxn ang="5400000">
                  <a:pos x="wd2" y="hd2"/>
                </a:cxn>
                <a:cxn ang="10800000">
                  <a:pos x="wd2" y="hd2"/>
                </a:cxn>
                <a:cxn ang="16200000">
                  <a:pos x="wd2" y="hd2"/>
                </a:cxn>
              </a:cxnLst>
              <a:rect l="0" t="0" r="r" b="b"/>
              <a:pathLst>
                <a:path w="21600" h="21600" extrusionOk="0">
                  <a:moveTo>
                    <a:pt x="0" y="3600"/>
                  </a:moveTo>
                  <a:cubicBezTo>
                    <a:pt x="0" y="1612"/>
                    <a:pt x="382" y="0"/>
                    <a:pt x="853" y="0"/>
                  </a:cubicBezTo>
                  <a:lnTo>
                    <a:pt x="20747" y="0"/>
                  </a:lnTo>
                  <a:cubicBezTo>
                    <a:pt x="21218" y="0"/>
                    <a:pt x="21600" y="1612"/>
                    <a:pt x="21600" y="3600"/>
                  </a:cubicBezTo>
                  <a:lnTo>
                    <a:pt x="21600" y="18000"/>
                  </a:lnTo>
                  <a:cubicBezTo>
                    <a:pt x="21600" y="19988"/>
                    <a:pt x="21218" y="21600"/>
                    <a:pt x="20747" y="21600"/>
                  </a:cubicBezTo>
                  <a:lnTo>
                    <a:pt x="853" y="21600"/>
                  </a:lnTo>
                  <a:cubicBezTo>
                    <a:pt x="382" y="21600"/>
                    <a:pt x="0" y="19988"/>
                    <a:pt x="0" y="18000"/>
                  </a:cubicBezTo>
                  <a:lnTo>
                    <a:pt x="0" y="3600"/>
                  </a:lnTo>
                  <a:close/>
                </a:path>
              </a:pathLst>
            </a:custGeom>
            <a:solidFill>
              <a:srgbClr val="299D37"/>
            </a:solidFill>
            <a:ln w="25400" cap="flat">
              <a:solidFill>
                <a:srgbClr val="FFFFFF"/>
              </a:solidFill>
              <a:prstDash val="solid"/>
              <a:miter lim="800000"/>
            </a:ln>
            <a:effectLst/>
          </p:spPr>
          <p:txBody>
            <a:bodyPr wrap="square" lIns="45719" tIns="45719" rIns="45719" bIns="45719" numCol="1" anchor="ctr">
              <a:noAutofit/>
            </a:bodyPr>
            <a:lstStyle/>
            <a:p>
              <a:pPr algn="ctr" defTabSz="711200">
                <a:lnSpc>
                  <a:spcPct val="90000"/>
                </a:lnSpc>
                <a:spcBef>
                  <a:spcPts val="700"/>
                </a:spcBef>
                <a:defRPr>
                  <a:solidFill>
                    <a:srgbClr val="FFFFFF"/>
                  </a:solidFill>
                </a:defRPr>
              </a:pPr>
            </a:p>
          </p:txBody>
        </p:sp>
        <p:sp>
          <p:nvSpPr>
            <p:cNvPr id="148" name="何时转介进行专科评估"/>
            <p:cNvSpPr txBox="1"/>
            <p:nvPr/>
          </p:nvSpPr>
          <p:spPr>
            <a:xfrm>
              <a:off x="43180" y="207716"/>
              <a:ext cx="3024984" cy="422135"/>
            </a:xfrm>
            <a:prstGeom prst="rect">
              <a:avLst/>
            </a:prstGeom>
            <a:noFill/>
            <a:ln w="12700" cap="flat">
              <a:noFill/>
              <a:miter lim="400000"/>
            </a:ln>
            <a:effectLst/>
          </p:spPr>
          <p:txBody>
            <a:bodyPr wrap="square" lIns="71366" tIns="71366" rIns="71366" bIns="71366" numCol="1" anchor="ctr">
              <a:spAutoFit/>
            </a:bodyPr>
            <a:lstStyle>
              <a:lvl1pPr algn="ctr" defTabSz="711200">
                <a:lnSpc>
                  <a:spcPct val="90000"/>
                </a:lnSpc>
                <a:spcBef>
                  <a:spcPts val="600"/>
                </a:spcBef>
                <a:defRPr sz="1600">
                  <a:solidFill>
                    <a:srgbClr val="FFFFFF"/>
                  </a:solidFill>
                  <a:latin typeface="Arial" panose="020B0604020202090204"/>
                  <a:ea typeface="Arial" panose="020B0604020202090204"/>
                  <a:cs typeface="Arial" panose="020B0604020202090204"/>
                  <a:sym typeface="Arial" panose="020B0604020202090204"/>
                </a:defRPr>
              </a:lvl1pPr>
            </a:lstStyle>
            <a:p>
              <a:r>
                <a:t>何时转介进行专科评估</a:t>
              </a:r>
            </a:p>
          </p:txBody>
        </p:sp>
      </p:grpSp>
      <p:grpSp>
        <p:nvGrpSpPr>
          <p:cNvPr id="152" name="Freeform: Shape 14"/>
          <p:cNvGrpSpPr/>
          <p:nvPr/>
        </p:nvGrpSpPr>
        <p:grpSpPr>
          <a:xfrm>
            <a:off x="3859452" y="2935873"/>
            <a:ext cx="5793507" cy="891063"/>
            <a:chOff x="0" y="-26747"/>
            <a:chExt cx="5793506" cy="891061"/>
          </a:xfrm>
        </p:grpSpPr>
        <p:sp>
          <p:nvSpPr>
            <p:cNvPr id="150" name="Shape"/>
            <p:cNvSpPr/>
            <p:nvPr/>
          </p:nvSpPr>
          <p:spPr>
            <a:xfrm>
              <a:off x="0" y="-1"/>
              <a:ext cx="5793507" cy="837569"/>
            </a:xfrm>
            <a:custGeom>
              <a:avLst/>
              <a:gdLst/>
              <a:ahLst/>
              <a:cxnLst>
                <a:cxn ang="0">
                  <a:pos x="wd2" y="hd2"/>
                </a:cxn>
                <a:cxn ang="5400000">
                  <a:pos x="wd2" y="hd2"/>
                </a:cxn>
                <a:cxn ang="10800000">
                  <a:pos x="wd2" y="hd2"/>
                </a:cxn>
                <a:cxn ang="16200000">
                  <a:pos x="wd2" y="hd2"/>
                </a:cxn>
              </a:cxnLst>
              <a:rect l="0" t="0" r="r" b="b"/>
              <a:pathLst>
                <a:path w="21600" h="21600" extrusionOk="0">
                  <a:moveTo>
                    <a:pt x="0" y="3600"/>
                  </a:moveTo>
                  <a:cubicBezTo>
                    <a:pt x="0" y="1612"/>
                    <a:pt x="205" y="0"/>
                    <a:pt x="458" y="0"/>
                  </a:cubicBezTo>
                  <a:lnTo>
                    <a:pt x="21142" y="0"/>
                  </a:lnTo>
                  <a:cubicBezTo>
                    <a:pt x="21395" y="0"/>
                    <a:pt x="21600" y="1612"/>
                    <a:pt x="21600" y="3600"/>
                  </a:cubicBezTo>
                  <a:lnTo>
                    <a:pt x="21600" y="18000"/>
                  </a:lnTo>
                  <a:cubicBezTo>
                    <a:pt x="21600" y="19988"/>
                    <a:pt x="21395" y="21600"/>
                    <a:pt x="21142" y="21600"/>
                  </a:cubicBezTo>
                  <a:lnTo>
                    <a:pt x="458" y="21600"/>
                  </a:lnTo>
                  <a:cubicBezTo>
                    <a:pt x="205" y="21600"/>
                    <a:pt x="0" y="19988"/>
                    <a:pt x="0" y="18000"/>
                  </a:cubicBezTo>
                  <a:lnTo>
                    <a:pt x="0" y="3600"/>
                  </a:lnTo>
                  <a:close/>
                </a:path>
              </a:pathLst>
            </a:custGeom>
            <a:solidFill>
              <a:srgbClr val="CBDECC">
                <a:alpha val="90000"/>
              </a:srgbClr>
            </a:solidFill>
            <a:ln w="25400" cap="flat">
              <a:solidFill>
                <a:srgbClr val="CBDECC">
                  <a:alpha val="90000"/>
                </a:srgbClr>
              </a:solidFill>
              <a:prstDash val="solid"/>
              <a:miter lim="800000"/>
            </a:ln>
            <a:effectLst/>
          </p:spPr>
          <p:txBody>
            <a:bodyPr wrap="square" lIns="45719" tIns="45719" rIns="45719" bIns="45719" numCol="1" anchor="ctr">
              <a:noAutofit/>
            </a:bodyPr>
            <a:lstStyle/>
            <a:p>
              <a:pPr marL="171450" indent="-171450" algn="ctr" defTabSz="711200">
                <a:lnSpc>
                  <a:spcPct val="90000"/>
                </a:lnSpc>
                <a:spcBef>
                  <a:spcPts val="300"/>
                </a:spcBef>
                <a:defRPr sz="1600">
                  <a:latin typeface="Arial" panose="020B0604020202090204"/>
                  <a:ea typeface="Arial" panose="020B0604020202090204"/>
                  <a:cs typeface="Arial" panose="020B0604020202090204"/>
                  <a:sym typeface="Arial" panose="020B0604020202090204"/>
                </a:defRPr>
              </a:pPr>
            </a:p>
          </p:txBody>
        </p:sp>
        <p:sp>
          <p:nvSpPr>
            <p:cNvPr id="151" name="未控制的哮喘存在加重、住院和死亡的风险。不恰当的治疗方案，如使用高剂量吸入性皮质类固醇（ICS）和口服皮质类固醇（OCS），也存在其自身的风险。"/>
            <p:cNvSpPr txBox="1"/>
            <p:nvPr/>
          </p:nvSpPr>
          <p:spPr>
            <a:xfrm>
              <a:off x="12699" y="-26748"/>
              <a:ext cx="5768108" cy="891063"/>
            </a:xfrm>
            <a:prstGeom prst="rect">
              <a:avLst/>
            </a:prstGeom>
            <a:noFill/>
            <a:ln w="12700" cap="flat">
              <a:noFill/>
              <a:miter lim="400000"/>
            </a:ln>
            <a:effectLst/>
          </p:spPr>
          <p:txBody>
            <a:bodyPr wrap="square" lIns="51046" tIns="51046" rIns="51046" bIns="51046" numCol="1" anchor="ctr">
              <a:spAutoFit/>
            </a:bodyPr>
            <a:lstStyle/>
            <a:p>
              <a:pPr marL="171450" lvl="1" indent="-171450" algn="ctr" defTabSz="711200">
                <a:lnSpc>
                  <a:spcPct val="90000"/>
                </a:lnSpc>
                <a:spcBef>
                  <a:spcPts val="200"/>
                </a:spcBef>
                <a:defRPr sz="1600">
                  <a:latin typeface="Arial" panose="020B0604020202090204"/>
                  <a:ea typeface="Arial" panose="020B0604020202090204"/>
                  <a:cs typeface="Arial" panose="020B0604020202090204"/>
                  <a:sym typeface="Arial" panose="020B0604020202090204"/>
                </a:defRPr>
              </a:pPr>
              <a:r>
                <a:t>未控制的哮喘存在加重、住院和死亡的风险。不恰当的治疗方案，如使用高剂量吸入性皮质类固醇（ICS）和口服皮质类固醇（OCS），也存在其自身的风险。</a:t>
              </a:r>
            </a:p>
          </p:txBody>
        </p:sp>
      </p:grpSp>
      <p:grpSp>
        <p:nvGrpSpPr>
          <p:cNvPr id="155" name="Freeform: Shape 15"/>
          <p:cNvGrpSpPr/>
          <p:nvPr/>
        </p:nvGrpSpPr>
        <p:grpSpPr>
          <a:xfrm>
            <a:off x="3859452" y="3871533"/>
            <a:ext cx="5793507" cy="837569"/>
            <a:chOff x="0" y="0"/>
            <a:chExt cx="5793506" cy="837567"/>
          </a:xfrm>
        </p:grpSpPr>
        <p:sp>
          <p:nvSpPr>
            <p:cNvPr id="153" name="Shape"/>
            <p:cNvSpPr/>
            <p:nvPr/>
          </p:nvSpPr>
          <p:spPr>
            <a:xfrm>
              <a:off x="0" y="-1"/>
              <a:ext cx="5793507" cy="837569"/>
            </a:xfrm>
            <a:custGeom>
              <a:avLst/>
              <a:gdLst/>
              <a:ahLst/>
              <a:cxnLst>
                <a:cxn ang="0">
                  <a:pos x="wd2" y="hd2"/>
                </a:cxn>
                <a:cxn ang="5400000">
                  <a:pos x="wd2" y="hd2"/>
                </a:cxn>
                <a:cxn ang="10800000">
                  <a:pos x="wd2" y="hd2"/>
                </a:cxn>
                <a:cxn ang="16200000">
                  <a:pos x="wd2" y="hd2"/>
                </a:cxn>
              </a:cxnLst>
              <a:rect l="0" t="0" r="r" b="b"/>
              <a:pathLst>
                <a:path w="21600" h="21600" extrusionOk="0">
                  <a:moveTo>
                    <a:pt x="0" y="3600"/>
                  </a:moveTo>
                  <a:cubicBezTo>
                    <a:pt x="0" y="1612"/>
                    <a:pt x="205" y="0"/>
                    <a:pt x="458" y="0"/>
                  </a:cubicBezTo>
                  <a:lnTo>
                    <a:pt x="21142" y="0"/>
                  </a:lnTo>
                  <a:cubicBezTo>
                    <a:pt x="21395" y="0"/>
                    <a:pt x="21600" y="1612"/>
                    <a:pt x="21600" y="3600"/>
                  </a:cubicBezTo>
                  <a:lnTo>
                    <a:pt x="21600" y="18000"/>
                  </a:lnTo>
                  <a:cubicBezTo>
                    <a:pt x="21600" y="19988"/>
                    <a:pt x="21395" y="21600"/>
                    <a:pt x="21142" y="21600"/>
                  </a:cubicBezTo>
                  <a:lnTo>
                    <a:pt x="458" y="21600"/>
                  </a:lnTo>
                  <a:cubicBezTo>
                    <a:pt x="205" y="21600"/>
                    <a:pt x="0" y="19988"/>
                    <a:pt x="0" y="18000"/>
                  </a:cubicBezTo>
                  <a:lnTo>
                    <a:pt x="0" y="3600"/>
                  </a:lnTo>
                  <a:close/>
                </a:path>
              </a:pathLst>
            </a:custGeom>
            <a:solidFill>
              <a:srgbClr val="CBDECC">
                <a:alpha val="90000"/>
              </a:srgbClr>
            </a:solidFill>
            <a:ln w="25400" cap="flat">
              <a:solidFill>
                <a:srgbClr val="CBDECC">
                  <a:alpha val="90000"/>
                </a:srgbClr>
              </a:solidFill>
              <a:prstDash val="solid"/>
              <a:miter lim="800000"/>
            </a:ln>
            <a:effectLst/>
          </p:spPr>
          <p:txBody>
            <a:bodyPr wrap="square" lIns="45719" tIns="45719" rIns="45719" bIns="45719" numCol="1" anchor="ctr">
              <a:noAutofit/>
            </a:bodyPr>
            <a:lstStyle/>
            <a:p>
              <a:pPr marL="171450" indent="-171450" algn="ctr" defTabSz="711200">
                <a:lnSpc>
                  <a:spcPct val="90000"/>
                </a:lnSpc>
                <a:spcBef>
                  <a:spcPts val="300"/>
                </a:spcBef>
              </a:pPr>
            </a:p>
          </p:txBody>
        </p:sp>
        <p:sp>
          <p:nvSpPr>
            <p:cNvPr id="154" name="定期且有计划的结构化评估是提升对难治性哮喘患者的诊断和护理水平的唯一有效途径。"/>
            <p:cNvSpPr txBox="1"/>
            <p:nvPr/>
          </p:nvSpPr>
          <p:spPr>
            <a:xfrm>
              <a:off x="12699" y="102306"/>
              <a:ext cx="5768108" cy="632955"/>
            </a:xfrm>
            <a:prstGeom prst="rect">
              <a:avLst/>
            </a:prstGeom>
            <a:noFill/>
            <a:ln w="12700" cap="flat">
              <a:noFill/>
              <a:miter lim="400000"/>
            </a:ln>
            <a:effectLst/>
          </p:spPr>
          <p:txBody>
            <a:bodyPr wrap="square" lIns="51046" tIns="51046" rIns="51046" bIns="51046" numCol="1" anchor="ctr">
              <a:spAutoFit/>
            </a:bodyPr>
            <a:lstStyle/>
            <a:p>
              <a:pPr marL="171450" lvl="1" indent="-171450" algn="ctr" defTabSz="711200">
                <a:lnSpc>
                  <a:spcPct val="90000"/>
                </a:lnSpc>
                <a:spcBef>
                  <a:spcPts val="200"/>
                </a:spcBef>
                <a:defRPr sz="1600">
                  <a:latin typeface="Arial" panose="020B0604020202090204"/>
                  <a:ea typeface="Arial" panose="020B0604020202090204"/>
                  <a:cs typeface="Arial" panose="020B0604020202090204"/>
                  <a:sym typeface="Arial" panose="020B0604020202090204"/>
                </a:defRPr>
              </a:pPr>
              <a:r>
                <a:t>定期且有计划的结构化评估是提升对难治性哮喘患者的诊断和护理水平的唯一有效途径。</a:t>
              </a:r>
            </a:p>
          </p:txBody>
        </p:sp>
      </p:grpSp>
      <p:grpSp>
        <p:nvGrpSpPr>
          <p:cNvPr id="158" name="Freeform: Shape 16"/>
          <p:cNvGrpSpPr/>
          <p:nvPr/>
        </p:nvGrpSpPr>
        <p:grpSpPr>
          <a:xfrm>
            <a:off x="3859452" y="4788875"/>
            <a:ext cx="5793507" cy="837569"/>
            <a:chOff x="0" y="0"/>
            <a:chExt cx="5793506" cy="837567"/>
          </a:xfrm>
        </p:grpSpPr>
        <p:sp>
          <p:nvSpPr>
            <p:cNvPr id="156" name="Shape"/>
            <p:cNvSpPr/>
            <p:nvPr/>
          </p:nvSpPr>
          <p:spPr>
            <a:xfrm>
              <a:off x="0" y="-1"/>
              <a:ext cx="5793507" cy="837569"/>
            </a:xfrm>
            <a:custGeom>
              <a:avLst/>
              <a:gdLst/>
              <a:ahLst/>
              <a:cxnLst>
                <a:cxn ang="0">
                  <a:pos x="wd2" y="hd2"/>
                </a:cxn>
                <a:cxn ang="5400000">
                  <a:pos x="wd2" y="hd2"/>
                </a:cxn>
                <a:cxn ang="10800000">
                  <a:pos x="wd2" y="hd2"/>
                </a:cxn>
                <a:cxn ang="16200000">
                  <a:pos x="wd2" y="hd2"/>
                </a:cxn>
              </a:cxnLst>
              <a:rect l="0" t="0" r="r" b="b"/>
              <a:pathLst>
                <a:path w="21600" h="21600" extrusionOk="0">
                  <a:moveTo>
                    <a:pt x="0" y="3600"/>
                  </a:moveTo>
                  <a:cubicBezTo>
                    <a:pt x="0" y="1612"/>
                    <a:pt x="205" y="0"/>
                    <a:pt x="458" y="0"/>
                  </a:cubicBezTo>
                  <a:lnTo>
                    <a:pt x="21142" y="0"/>
                  </a:lnTo>
                  <a:cubicBezTo>
                    <a:pt x="21395" y="0"/>
                    <a:pt x="21600" y="1612"/>
                    <a:pt x="21600" y="3600"/>
                  </a:cubicBezTo>
                  <a:lnTo>
                    <a:pt x="21600" y="18000"/>
                  </a:lnTo>
                  <a:cubicBezTo>
                    <a:pt x="21600" y="19988"/>
                    <a:pt x="21395" y="21600"/>
                    <a:pt x="21142" y="21600"/>
                  </a:cubicBezTo>
                  <a:lnTo>
                    <a:pt x="458" y="21600"/>
                  </a:lnTo>
                  <a:cubicBezTo>
                    <a:pt x="205" y="21600"/>
                    <a:pt x="0" y="19988"/>
                    <a:pt x="0" y="18000"/>
                  </a:cubicBezTo>
                  <a:lnTo>
                    <a:pt x="0" y="3600"/>
                  </a:lnTo>
                  <a:close/>
                </a:path>
              </a:pathLst>
            </a:custGeom>
            <a:solidFill>
              <a:srgbClr val="CBDECC">
                <a:alpha val="90000"/>
              </a:srgbClr>
            </a:solidFill>
            <a:ln w="25400" cap="flat">
              <a:solidFill>
                <a:srgbClr val="CBDECC">
                  <a:alpha val="90000"/>
                </a:srgbClr>
              </a:solidFill>
              <a:prstDash val="solid"/>
              <a:miter lim="800000"/>
            </a:ln>
            <a:effectLst/>
          </p:spPr>
          <p:txBody>
            <a:bodyPr wrap="square" lIns="45719" tIns="45719" rIns="45719" bIns="45719" numCol="1" anchor="ctr">
              <a:noAutofit/>
            </a:bodyPr>
            <a:lstStyle/>
            <a:p>
              <a:pPr marL="171450" indent="-171450" algn="ctr" defTabSz="711200">
                <a:lnSpc>
                  <a:spcPct val="90000"/>
                </a:lnSpc>
                <a:spcBef>
                  <a:spcPts val="300"/>
                </a:spcBef>
              </a:pPr>
            </a:p>
          </p:txBody>
        </p:sp>
        <p:sp>
          <p:nvSpPr>
            <p:cNvPr id="157" name="在何种情况下应转介？转介前应做哪些准备？转介信中应包含哪些内容？"/>
            <p:cNvSpPr txBox="1"/>
            <p:nvPr/>
          </p:nvSpPr>
          <p:spPr>
            <a:xfrm>
              <a:off x="12699" y="102306"/>
              <a:ext cx="5768108" cy="632955"/>
            </a:xfrm>
            <a:prstGeom prst="rect">
              <a:avLst/>
            </a:prstGeom>
            <a:noFill/>
            <a:ln w="12700" cap="flat">
              <a:noFill/>
              <a:miter lim="400000"/>
            </a:ln>
            <a:effectLst/>
          </p:spPr>
          <p:txBody>
            <a:bodyPr wrap="square" lIns="51046" tIns="51046" rIns="51046" bIns="51046" numCol="1" anchor="ctr">
              <a:spAutoFit/>
            </a:bodyPr>
            <a:lstStyle/>
            <a:p>
              <a:pPr marL="171450" lvl="1" indent="-171450" algn="ctr" defTabSz="711200">
                <a:lnSpc>
                  <a:spcPct val="90000"/>
                </a:lnSpc>
                <a:spcBef>
                  <a:spcPts val="200"/>
                </a:spcBef>
                <a:defRPr sz="1600">
                  <a:latin typeface="Arial" panose="020B0604020202090204"/>
                  <a:ea typeface="Arial" panose="020B0604020202090204"/>
                  <a:cs typeface="Arial" panose="020B0604020202090204"/>
                  <a:sym typeface="Arial" panose="020B0604020202090204"/>
                </a:defRPr>
              </a:pPr>
              <a:r>
                <a:t>在何种情况下应转介？转介前应做哪些准备？转介信中应包含哪些内容？</a:t>
              </a:r>
            </a:p>
          </p:txBody>
        </p:sp>
      </p:grpSp>
    </p:spTree>
  </p:cSld>
  <p:clrMapOvr>
    <a:masterClrMapping/>
  </p:clrMapOvr>
  <p:transition spd="med"/>
  <p:timing>
    <p:tnLst>
      <p:par>
        <p:cTn id="1" dur="indefinite" restart="never" fill="hold" nodeType="tmRoot">
          <p:childTnLst>
            <p:seq concurrent="1" nextAc="seek">
              <p:cTn id="2" dur="indefinite" fill="hold" nodeType="mainSeq">
                <p:childTnLst>
                  <p:par>
                    <p:cTn id="3" fill="hold">
                      <p:stCondLst>
                        <p:cond delay="indefinite"/>
                      </p:stCondLst>
                      <p:childTnLst>
                        <p:par>
                          <p:cTn id="4" fill="hold">
                            <p:stCondLst>
                              <p:cond delay="0"/>
                            </p:stCondLst>
                            <p:childTnLst>
                              <p:par>
                                <p:cTn id="5" presetID="1" presetClass="entr" presetSubtype="0" fill="hold" grpId="1" nodeType="clickEffect">
                                  <p:stCondLst>
                                    <p:cond delay="0"/>
                                  </p:stCondLst>
                                  <p:iterate type="el">
                                    <p:tmAbs val="0"/>
                                  </p:iterate>
                                  <p:childTnLst>
                                    <p:set>
                                      <p:cBhvr>
                                        <p:cTn id="6" dur="indefinite" fill="hold"/>
                                        <p:tgtEl>
                                          <p:spTgt spid="134"/>
                                        </p:tgtEl>
                                        <p:attrNameLst>
                                          <p:attrName>style.visibility</p:attrName>
                                        </p:attrNameLst>
                                      </p:cBhvr>
                                      <p:to>
                                        <p:strVal val="visible"/>
                                      </p:to>
                                    </p:set>
                                  </p:childTnLst>
                                </p:cTn>
                              </p:par>
                            </p:childTnLst>
                          </p:cTn>
                        </p:par>
                        <p:par>
                          <p:cTn id="7" fill="hold">
                            <p:stCondLst>
                              <p:cond delay="0"/>
                            </p:stCondLst>
                            <p:childTnLst>
                              <p:par>
                                <p:cTn id="8" presetID="1" presetClass="entr" presetSubtype="0" fill="hold" grpId="2" nodeType="afterEffect">
                                  <p:stCondLst>
                                    <p:cond delay="0"/>
                                  </p:stCondLst>
                                  <p:iterate type="el">
                                    <p:tmAbs val="0"/>
                                  </p:iterate>
                                  <p:childTnLst>
                                    <p:set>
                                      <p:cBhvr>
                                        <p:cTn id="9" dur="indefinite" fill="hold"/>
                                        <p:tgtEl>
                                          <p:spTgt spid="131"/>
                                        </p:tgtEl>
                                        <p:attrNameLst>
                                          <p:attrName>style.visibility</p:attrName>
                                        </p:attrNameLst>
                                      </p:cBhvr>
                                      <p:to>
                                        <p:strVal val="visible"/>
                                      </p:to>
                                    </p:set>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grpId="3" nodeType="clickEffect">
                                  <p:stCondLst>
                                    <p:cond delay="0"/>
                                  </p:stCondLst>
                                  <p:iterate type="el">
                                    <p:tmAbs val="0"/>
                                  </p:iterate>
                                  <p:childTnLst>
                                    <p:set>
                                      <p:cBhvr>
                                        <p:cTn id="13" dur="indefinite" fill="hold"/>
                                        <p:tgtEl>
                                          <p:spTgt spid="140"/>
                                        </p:tgtEl>
                                        <p:attrNameLst>
                                          <p:attrName>style.visibility</p:attrName>
                                        </p:attrNameLst>
                                      </p:cBhvr>
                                      <p:to>
                                        <p:strVal val="visible"/>
                                      </p:to>
                                    </p:set>
                                  </p:childTnLst>
                                </p:cTn>
                              </p:par>
                            </p:childTnLst>
                          </p:cTn>
                        </p:par>
                        <p:par>
                          <p:cTn id="14" fill="hold">
                            <p:stCondLst>
                              <p:cond delay="0"/>
                            </p:stCondLst>
                            <p:childTnLst>
                              <p:par>
                                <p:cTn id="15" presetID="1" presetClass="entr" presetSubtype="0" fill="hold" grpId="4" nodeType="afterEffect">
                                  <p:stCondLst>
                                    <p:cond delay="0"/>
                                  </p:stCondLst>
                                  <p:iterate type="el">
                                    <p:tmAbs val="0"/>
                                  </p:iterate>
                                  <p:childTnLst>
                                    <p:set>
                                      <p:cBhvr>
                                        <p:cTn id="16" dur="indefinite" fill="hold"/>
                                        <p:tgtEl>
                                          <p:spTgt spid="137"/>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5" nodeType="clickEffect">
                                  <p:stCondLst>
                                    <p:cond delay="0"/>
                                  </p:stCondLst>
                                  <p:iterate type="el">
                                    <p:tmAbs val="0"/>
                                  </p:iterate>
                                  <p:childTnLst>
                                    <p:set>
                                      <p:cBhvr>
                                        <p:cTn id="20" dur="indefinite" fill="hold"/>
                                        <p:tgtEl>
                                          <p:spTgt spid="143"/>
                                        </p:tgtEl>
                                        <p:attrNameLst>
                                          <p:attrName>style.visibility</p:attrName>
                                        </p:attrNameLst>
                                      </p:cBhvr>
                                      <p:to>
                                        <p:strVal val="visible"/>
                                      </p:to>
                                    </p:set>
                                  </p:childTnLst>
                                </p:cTn>
                              </p:par>
                            </p:childTnLst>
                          </p:cTn>
                        </p:par>
                        <p:par>
                          <p:cTn id="21" fill="hold">
                            <p:stCondLst>
                              <p:cond delay="0"/>
                            </p:stCondLst>
                            <p:childTnLst>
                              <p:par>
                                <p:cTn id="22" presetID="1" presetClass="entr" presetSubtype="0" fill="hold" grpId="6" nodeType="afterEffect">
                                  <p:stCondLst>
                                    <p:cond delay="0"/>
                                  </p:stCondLst>
                                  <p:iterate type="el">
                                    <p:tmAbs val="0"/>
                                  </p:iterate>
                                  <p:childTnLst>
                                    <p:set>
                                      <p:cBhvr>
                                        <p:cTn id="23" dur="indefinite" fill="hold"/>
                                        <p:tgtEl>
                                          <p:spTgt spid="152"/>
                                        </p:tgtEl>
                                        <p:attrNameLst>
                                          <p:attrName>style.visibility</p:attrName>
                                        </p:attrNameLst>
                                      </p:cBhvr>
                                      <p:to>
                                        <p:strVal val="visible"/>
                                      </p:to>
                                    </p:set>
                                  </p:childTnLst>
                                </p:cTn>
                              </p:par>
                            </p:childTnLst>
                          </p:cTn>
                        </p:par>
                      </p:childTnLst>
                    </p:cTn>
                  </p:par>
                  <p:par>
                    <p:cTn id="24" fill="hold">
                      <p:stCondLst>
                        <p:cond delay="indefinite"/>
                      </p:stCondLst>
                      <p:childTnLst>
                        <p:par>
                          <p:cTn id="25" fill="hold">
                            <p:stCondLst>
                              <p:cond delay="0"/>
                            </p:stCondLst>
                            <p:childTnLst>
                              <p:par>
                                <p:cTn id="26" presetID="1" presetClass="entr" presetSubtype="0" fill="hold" grpId="7" nodeType="clickEffect">
                                  <p:stCondLst>
                                    <p:cond delay="0"/>
                                  </p:stCondLst>
                                  <p:iterate type="el">
                                    <p:tmAbs val="0"/>
                                  </p:iterate>
                                  <p:childTnLst>
                                    <p:set>
                                      <p:cBhvr>
                                        <p:cTn id="27" dur="indefinite" fill="hold"/>
                                        <p:tgtEl>
                                          <p:spTgt spid="146"/>
                                        </p:tgtEl>
                                        <p:attrNameLst>
                                          <p:attrName>style.visibility</p:attrName>
                                        </p:attrNameLst>
                                      </p:cBhvr>
                                      <p:to>
                                        <p:strVal val="visible"/>
                                      </p:to>
                                    </p:set>
                                  </p:childTnLst>
                                </p:cTn>
                              </p:par>
                            </p:childTnLst>
                          </p:cTn>
                        </p:par>
                        <p:par>
                          <p:cTn id="28" fill="hold">
                            <p:stCondLst>
                              <p:cond delay="0"/>
                            </p:stCondLst>
                            <p:childTnLst>
                              <p:par>
                                <p:cTn id="29" presetID="1" presetClass="entr" presetSubtype="0" fill="hold" grpId="8" nodeType="afterEffect">
                                  <p:stCondLst>
                                    <p:cond delay="0"/>
                                  </p:stCondLst>
                                  <p:iterate type="el">
                                    <p:tmAbs val="0"/>
                                  </p:iterate>
                                  <p:childTnLst>
                                    <p:set>
                                      <p:cBhvr>
                                        <p:cTn id="30" dur="indefinite" fill="hold"/>
                                        <p:tgtEl>
                                          <p:spTgt spid="155"/>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9" nodeType="clickEffect">
                                  <p:stCondLst>
                                    <p:cond delay="0"/>
                                  </p:stCondLst>
                                  <p:iterate type="el">
                                    <p:tmAbs val="0"/>
                                  </p:iterate>
                                  <p:childTnLst>
                                    <p:set>
                                      <p:cBhvr>
                                        <p:cTn id="34" dur="indefinite" fill="hold"/>
                                        <p:tgtEl>
                                          <p:spTgt spid="158"/>
                                        </p:tgtEl>
                                        <p:attrNameLst>
                                          <p:attrName>style.visibility</p:attrName>
                                        </p:attrNameLst>
                                      </p:cBhvr>
                                      <p:to>
                                        <p:strVal val="visible"/>
                                      </p:to>
                                    </p:set>
                                  </p:childTnLst>
                                </p:cTn>
                              </p:par>
                            </p:childTnLst>
                          </p:cTn>
                        </p:par>
                        <p:par>
                          <p:cTn id="35" fill="hold">
                            <p:stCondLst>
                              <p:cond delay="0"/>
                            </p:stCondLst>
                            <p:childTnLst>
                              <p:par>
                                <p:cTn id="36" presetID="1" presetClass="entr" presetSubtype="0" fill="hold" grpId="10" nodeType="afterEffect">
                                  <p:stCondLst>
                                    <p:cond delay="0"/>
                                  </p:stCondLst>
                                  <p:iterate type="el">
                                    <p:tmAbs val="0"/>
                                  </p:iterate>
                                  <p:childTnLst>
                                    <p:set>
                                      <p:cBhvr>
                                        <p:cTn id="37" dur="indefinite" fill="hold"/>
                                        <p:tgtEl>
                                          <p:spTgt spid="149"/>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bldLst>
      <p:bldP spid="140" grpId="3" animBg="1" advAuto="0"/>
      <p:bldP spid="131" grpId="2" animBg="1" advAuto="0"/>
      <p:bldP spid="137" grpId="4" animBg="1" advAuto="0"/>
      <p:bldP spid="143" grpId="5" animBg="1" advAuto="0"/>
      <p:bldP spid="146" grpId="7" animBg="1" advAuto="0"/>
      <p:bldP spid="152" grpId="6" animBg="1" advAuto="0"/>
      <p:bldP spid="158" grpId="9" animBg="1" advAuto="0"/>
      <p:bldP spid="155" grpId="8" animBg="1" advAuto="0"/>
      <p:bldP spid="134" grpId="1" animBg="1" advAuto="0"/>
      <p:bldP spid="149" grpId="10" animBg="1" advAuto="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2" name="Picture 6" descr="Picture 6"/>
          <p:cNvPicPr>
            <a:picLocks noChangeAspect="1"/>
          </p:cNvPicPr>
          <p:nvPr/>
        </p:nvPicPr>
        <p:blipFill>
          <a:blip r:embed="rId1"/>
          <a:stretch>
            <a:fillRect/>
          </a:stretch>
        </p:blipFill>
        <p:spPr>
          <a:xfrm>
            <a:off x="7623391" y="1621159"/>
            <a:ext cx="2796248" cy="3994639"/>
          </a:xfrm>
          <a:prstGeom prst="rect">
            <a:avLst/>
          </a:prstGeom>
          <a:ln w="12700">
            <a:miter lim="400000"/>
            <a:headEnd/>
            <a:tailEnd/>
          </a:ln>
          <a:effectLst>
            <a:outerShdw blurRad="292100" dist="139700" dir="2700000" rotWithShape="0">
              <a:srgbClr val="333333">
                <a:alpha val="64999"/>
              </a:srgbClr>
            </a:outerShdw>
          </a:effectLst>
        </p:spPr>
      </p:pic>
    </p:spTree>
  </p:cSld>
  <p:clrMapOvr>
    <a:masterClrMapping/>
  </p:clrMapOvr>
  <p:transition spd="med"/>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4" name="Title 1"/>
          <p:cNvSpPr txBox="1"/>
          <p:nvPr>
            <p:ph type="title"/>
          </p:nvPr>
        </p:nvSpPr>
        <p:spPr>
          <a:xfrm>
            <a:off x="838200" y="325698"/>
            <a:ext cx="9163050" cy="777876"/>
          </a:xfrm>
          <a:prstGeom prst="rect">
            <a:avLst/>
          </a:prstGeom>
        </p:spPr>
        <p:txBody>
          <a:bodyPr/>
          <a:lstStyle/>
          <a:p>
            <a:r>
              <a:t>伯纳黛特</a:t>
            </a:r>
          </a:p>
        </p:txBody>
      </p:sp>
      <p:sp>
        <p:nvSpPr>
          <p:cNvPr id="165" name="Content Placeholder 2"/>
          <p:cNvSpPr txBox="1"/>
          <p:nvPr/>
        </p:nvSpPr>
        <p:spPr>
          <a:xfrm>
            <a:off x="883919" y="1390650"/>
            <a:ext cx="10424161" cy="3501887"/>
          </a:xfrm>
          <a:prstGeom prst="rect">
            <a:avLst/>
          </a:prstGeom>
          <a:ln w="12700">
            <a:miter lim="400000"/>
          </a:ln>
        </p:spPr>
        <p:txBody>
          <a:bodyPr lIns="45719" rIns="45719">
            <a:spAutoFit/>
          </a:bodyPr>
          <a:lstStyle/>
          <a:p>
            <a:pPr marL="228600" indent="-228600">
              <a:lnSpc>
                <a:spcPct val="90000"/>
              </a:lnSpc>
              <a:spcBef>
                <a:spcPts val="600"/>
              </a:spcBef>
              <a:buSzPct val="100000"/>
              <a:buBlip>
                <a:blip r:embed="rId1"/>
              </a:buBlip>
              <a:defRPr sz="2800"/>
            </a:pPr>
            <a:r>
              <a:t>42岁女性</a:t>
            </a:r>
          </a:p>
          <a:p>
            <a:pPr marL="228600" indent="-228600">
              <a:lnSpc>
                <a:spcPct val="90000"/>
              </a:lnSpc>
              <a:spcBef>
                <a:spcPts val="600"/>
              </a:spcBef>
              <a:buSzPct val="100000"/>
              <a:buBlip>
                <a:blip r:embed="rId1"/>
              </a:buBlip>
              <a:defRPr sz="2800"/>
            </a:pPr>
            <a:r>
              <a:t>1999年在另一家诊所被诊断出患有哮喘</a:t>
            </a:r>
          </a:p>
          <a:p>
            <a:pPr marL="228600" indent="-228600">
              <a:lnSpc>
                <a:spcPct val="90000"/>
              </a:lnSpc>
              <a:spcBef>
                <a:spcPts val="600"/>
              </a:spcBef>
              <a:buSzPct val="100000"/>
              <a:buBlip>
                <a:blip r:embed="rId1"/>
              </a:buBlip>
              <a:defRPr sz="2800"/>
            </a:pPr>
            <a:r>
              <a:t>非吸烟者</a:t>
            </a:r>
          </a:p>
          <a:p>
            <a:pPr marL="228600" indent="-228600">
              <a:lnSpc>
                <a:spcPct val="90000"/>
              </a:lnSpc>
              <a:spcBef>
                <a:spcPts val="600"/>
              </a:spcBef>
              <a:buSzPct val="100000"/>
              <a:buBlip>
                <a:blip r:embed="rId1"/>
              </a:buBlip>
              <a:defRPr sz="2800"/>
            </a:pPr>
            <a:r>
              <a:t>体重90公斤，身高154厘米，BMI 38</a:t>
            </a:r>
          </a:p>
          <a:p>
            <a:pPr marL="228600" indent="-228600">
              <a:lnSpc>
                <a:spcPct val="90000"/>
              </a:lnSpc>
              <a:spcBef>
                <a:spcPts val="600"/>
              </a:spcBef>
              <a:buSzPct val="100000"/>
              <a:buBlip>
                <a:blip r:embed="rId1"/>
              </a:buBlip>
              <a:defRPr sz="2800"/>
            </a:pPr>
            <a:r>
              <a:t>近期因工作调动搬至该地区并在此诊所注册</a:t>
            </a:r>
          </a:p>
          <a:p>
            <a:pPr marL="228600" indent="-228600">
              <a:lnSpc>
                <a:spcPct val="90000"/>
              </a:lnSpc>
              <a:spcBef>
                <a:spcPts val="600"/>
              </a:spcBef>
              <a:buSzPct val="100000"/>
              <a:buBlip>
                <a:blip r:embed="rId1"/>
              </a:buBlip>
              <a:defRPr sz="2800"/>
            </a:pPr>
            <a:r>
              <a:t>此前从事IT行业自营职业，现已获得固定工作</a:t>
            </a:r>
          </a:p>
        </p:txBody>
      </p:sp>
      <p:pic>
        <p:nvPicPr>
          <p:cNvPr id="166" name="Picture 4" descr="Picture 4"/>
          <p:cNvPicPr>
            <a:picLocks noChangeAspect="1"/>
          </p:cNvPicPr>
          <p:nvPr/>
        </p:nvPicPr>
        <p:blipFill>
          <a:blip r:embed="rId2"/>
          <a:stretch>
            <a:fillRect/>
          </a:stretch>
        </p:blipFill>
        <p:spPr>
          <a:xfrm>
            <a:off x="9198429" y="1197427"/>
            <a:ext cx="2748643" cy="2748643"/>
          </a:xfrm>
          <a:prstGeom prst="rect">
            <a:avLst/>
          </a:prstGeom>
          <a:ln w="12700">
            <a:miter lim="400000"/>
            <a:headEnd/>
            <a:tailEnd/>
          </a:ln>
        </p:spPr>
      </p:pic>
    </p:spTree>
  </p:cSld>
  <p:clrMapOvr>
    <a:masterClrMapping/>
  </p:clrMapOvr>
  <p:transition spd="med"/>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8" name="Title 1"/>
          <p:cNvSpPr txBox="1"/>
          <p:nvPr>
            <p:ph type="title"/>
          </p:nvPr>
        </p:nvSpPr>
        <p:spPr>
          <a:xfrm>
            <a:off x="838200" y="325698"/>
            <a:ext cx="9163050" cy="777876"/>
          </a:xfrm>
          <a:prstGeom prst="rect">
            <a:avLst/>
          </a:prstGeom>
        </p:spPr>
        <p:txBody>
          <a:bodyPr/>
          <a:lstStyle/>
          <a:p>
            <a:r>
              <a:t>伯纳黛特 – 介绍</a:t>
            </a:r>
          </a:p>
        </p:txBody>
      </p:sp>
      <p:sp>
        <p:nvSpPr>
          <p:cNvPr id="169" name="Content Placeholder 2"/>
          <p:cNvSpPr txBox="1"/>
          <p:nvPr/>
        </p:nvSpPr>
        <p:spPr>
          <a:xfrm>
            <a:off x="883919" y="1390650"/>
            <a:ext cx="10181184" cy="3002281"/>
          </a:xfrm>
          <a:prstGeom prst="rect">
            <a:avLst/>
          </a:prstGeom>
          <a:ln w="12700">
            <a:miter lim="400000"/>
          </a:ln>
        </p:spPr>
        <p:txBody>
          <a:bodyPr lIns="45719" rIns="45719">
            <a:spAutoFit/>
          </a:bodyPr>
          <a:lstStyle/>
          <a:p>
            <a:pPr marL="228600" indent="-228600">
              <a:lnSpc>
                <a:spcPct val="90000"/>
              </a:lnSpc>
              <a:spcBef>
                <a:spcPts val="600"/>
              </a:spcBef>
              <a:buSzPct val="100000"/>
              <a:buBlip>
                <a:blip r:embed="rId1"/>
              </a:buBlip>
              <a:defRPr sz="2400"/>
            </a:pPr>
            <a:r>
              <a:t>作为一名新患者，且目前被诊断为哮喘，患者在注册时被要求进行年度哮喘复查。</a:t>
            </a:r>
          </a:p>
          <a:p>
            <a:pPr marL="228600" indent="-228600">
              <a:lnSpc>
                <a:spcPct val="90000"/>
              </a:lnSpc>
              <a:spcBef>
                <a:spcPts val="600"/>
              </a:spcBef>
              <a:buSzPct val="100000"/>
              <a:buBlip>
                <a:blip r:embed="rId1"/>
              </a:buBlip>
              <a:defRPr sz="2400"/>
            </a:pPr>
            <a:r>
              <a:t>她需要开具哮喘药物补充处方。</a:t>
            </a:r>
          </a:p>
          <a:p>
            <a:pPr marL="228600" indent="-228600">
              <a:lnSpc>
                <a:spcPct val="90000"/>
              </a:lnSpc>
              <a:spcBef>
                <a:spcPts val="600"/>
              </a:spcBef>
              <a:buSzPct val="100000"/>
              <a:buBlip>
                <a:blip r:embed="rId1"/>
              </a:buBlip>
              <a:defRPr sz="2400"/>
            </a:pPr>
            <a:r>
              <a:t>需确认其诊断结果及合适的药物治疗方案，识别诱发因素，并根据患者的理解情况管理其关切。</a:t>
            </a:r>
          </a:p>
          <a:p>
            <a:pPr marL="228600" indent="-228600">
              <a:lnSpc>
                <a:spcPct val="90000"/>
              </a:lnSpc>
              <a:spcBef>
                <a:spcPts val="600"/>
              </a:spcBef>
              <a:buSzPct val="100000"/>
              <a:buBlip>
                <a:blip r:embed="rId1"/>
              </a:buBlip>
              <a:defRPr sz="2400"/>
            </a:pPr>
            <a:r>
              <a:t>她最大的担忧是控制好哮喘，因为她之前是自雇人士，不希望失去新工作。</a:t>
            </a:r>
          </a:p>
        </p:txBody>
      </p:sp>
    </p:spTree>
  </p:cSld>
  <p:clrMapOvr>
    <a:masterClrMapping/>
  </p:clrMapOvr>
  <p:transition spd="med"/>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1" name="Title 1"/>
          <p:cNvSpPr txBox="1"/>
          <p:nvPr>
            <p:ph type="title"/>
          </p:nvPr>
        </p:nvSpPr>
        <p:spPr>
          <a:xfrm>
            <a:off x="838200" y="325698"/>
            <a:ext cx="9163050" cy="777876"/>
          </a:xfrm>
          <a:prstGeom prst="rect">
            <a:avLst/>
          </a:prstGeom>
        </p:spPr>
        <p:txBody>
          <a:bodyPr/>
          <a:lstStyle/>
          <a:p>
            <a:r>
              <a:t>伯纳黛特 – 病史</a:t>
            </a:r>
          </a:p>
        </p:txBody>
      </p:sp>
      <p:sp>
        <p:nvSpPr>
          <p:cNvPr id="172" name="Content Placeholder 2"/>
          <p:cNvSpPr txBox="1"/>
          <p:nvPr/>
        </p:nvSpPr>
        <p:spPr>
          <a:xfrm>
            <a:off x="883919" y="1390650"/>
            <a:ext cx="10424161" cy="4037569"/>
          </a:xfrm>
          <a:prstGeom prst="rect">
            <a:avLst/>
          </a:prstGeom>
          <a:ln w="12700">
            <a:miter lim="400000"/>
          </a:ln>
        </p:spPr>
        <p:txBody>
          <a:bodyPr lIns="45719" rIns="45719">
            <a:spAutoFit/>
          </a:bodyPr>
          <a:lstStyle/>
          <a:p>
            <a:pPr marL="228600" indent="-228600">
              <a:lnSpc>
                <a:spcPct val="90000"/>
              </a:lnSpc>
              <a:spcBef>
                <a:spcPts val="600"/>
              </a:spcBef>
              <a:buSzPct val="100000"/>
              <a:buBlip>
                <a:blip r:embed="rId1"/>
              </a:buBlip>
              <a:defRPr sz="2800"/>
            </a:pPr>
            <a:r>
              <a:t>去年,3次入院，随后进入重症监护室（ICU）并接受机械通气</a:t>
            </a:r>
          </a:p>
          <a:p>
            <a:pPr marL="228600" indent="-228600">
              <a:lnSpc>
                <a:spcPct val="90000"/>
              </a:lnSpc>
              <a:spcBef>
                <a:spcPts val="600"/>
              </a:spcBef>
              <a:buSzPct val="100000"/>
              <a:buBlip>
                <a:blip r:embed="rId1"/>
              </a:buBlip>
              <a:defRPr sz="2800"/>
            </a:pPr>
            <a:r>
              <a:t>6个月内接受6个疗程的糖皮质激素治疗——持续存在致残性症状</a:t>
            </a:r>
          </a:p>
          <a:p>
            <a:pPr marL="228600" indent="-228600">
              <a:lnSpc>
                <a:spcPct val="90000"/>
              </a:lnSpc>
              <a:spcBef>
                <a:spcPts val="600"/>
              </a:spcBef>
              <a:buSzPct val="100000"/>
              <a:buBlip>
                <a:blip r:embed="rId1"/>
              </a:buBlip>
              <a:defRPr sz="2800"/>
            </a:pPr>
            <a:r>
              <a:t>按需使用短效吸入性糖皮质激素（SABA），每日4-5次，且大多数夜晚症状扰乱</a:t>
            </a:r>
          </a:p>
          <a:p>
            <a:pPr marL="228600" indent="-228600">
              <a:lnSpc>
                <a:spcPct val="90000"/>
              </a:lnSpc>
              <a:spcBef>
                <a:spcPts val="600"/>
              </a:spcBef>
              <a:buSzPct val="100000"/>
              <a:buBlip>
                <a:blip r:embed="rId1"/>
              </a:buBlip>
              <a:defRPr sz="2800"/>
            </a:pPr>
            <a:r>
              <a:t>有过敏性休克病史——未明确病因</a:t>
            </a:r>
          </a:p>
          <a:p>
            <a:pPr marL="228600" indent="-228600">
              <a:lnSpc>
                <a:spcPct val="90000"/>
              </a:lnSpc>
              <a:spcBef>
                <a:spcPts val="600"/>
              </a:spcBef>
              <a:buSzPct val="100000"/>
              <a:buBlip>
                <a:blip r:embed="rId1"/>
              </a:buBlip>
              <a:defRPr sz="2800"/>
            </a:pPr>
            <a:r>
              <a:t>自幼患有特应性皮炎和花粉症</a:t>
            </a:r>
          </a:p>
          <a:p>
            <a:pPr marL="228600" indent="-228600">
              <a:lnSpc>
                <a:spcPct val="90000"/>
              </a:lnSpc>
              <a:spcBef>
                <a:spcPts val="600"/>
              </a:spcBef>
              <a:buSzPct val="100000"/>
              <a:buBlip>
                <a:blip r:embed="rId1"/>
              </a:buBlip>
              <a:defRPr sz="2800"/>
            </a:pPr>
            <a:r>
              <a:t>鼻息肉——既往反复手术治疗，最近一次手术为2年前</a:t>
            </a:r>
          </a:p>
        </p:txBody>
      </p:sp>
    </p:spTree>
  </p:cSld>
  <p:clrMapOvr>
    <a:masterClrMapping/>
  </p:clrMapOvr>
  <p:transition spd="med"/>
</p:sld>
</file>

<file path=ppt/theme/theme1.xml><?xml version="1.0" encoding="utf-8"?>
<a:theme xmlns:a="http://schemas.openxmlformats.org/drawingml/2006/main" name="Custom Design">
  <a:themeElements>
    <a:clrScheme name="Custom Design">
      <a:dk1>
        <a:srgbClr val="000000"/>
      </a:dk1>
      <a:lt1>
        <a:srgbClr val="FFFFFF"/>
      </a:lt1>
      <a:dk2>
        <a:srgbClr val="A7A7A7"/>
      </a:dk2>
      <a:lt2>
        <a:srgbClr val="535353"/>
      </a:lt2>
      <a:accent1>
        <a:srgbClr val="4472C4"/>
      </a:accent1>
      <a:accent2>
        <a:srgbClr val="ED7D31"/>
      </a:accent2>
      <a:accent3>
        <a:srgbClr val="A5A5A5"/>
      </a:accent3>
      <a:accent4>
        <a:srgbClr val="FFC000"/>
      </a:accent4>
      <a:accent5>
        <a:srgbClr val="5B9BD5"/>
      </a:accent5>
      <a:accent6>
        <a:srgbClr val="70AD47"/>
      </a:accent6>
      <a:hlink>
        <a:srgbClr val="0000FF"/>
      </a:hlink>
      <a:folHlink>
        <a:srgbClr val="FF00FF"/>
      </a:folHlink>
    </a:clrScheme>
    <a:fontScheme name="Custom Design">
      <a:majorFont>
        <a:latin typeface="Helvetica"/>
        <a:ea typeface="Helvetica"/>
        <a:cs typeface="Helvetica"/>
      </a:majorFont>
      <a:minorFont>
        <a:latin typeface="Calibri"/>
        <a:ea typeface="Calibri"/>
        <a:cs typeface="Calibri"/>
      </a:minorFont>
    </a:fontScheme>
    <a:fmtScheme name="Custom Design">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12700" cap="flat">
          <a:solidFill>
            <a:schemeClr val="accent1"/>
          </a:solidFill>
          <a:prstDash val="solid"/>
          <a:miter lim="800000"/>
        </a:ln>
      </a:spPr>
      <a:bodyPr rot="0" spcFirstLastPara="1" vertOverflow="overflow" horzOverflow="overflow" vert="horz" wrap="square" lIns="45719" tIns="45719" rIns="45719" bIns="45719" numCol="1" spcCol="38100" rtlCol="0" anchor="ctr" upright="0">
        <a:spAutoFit/>
      </a:bodyPr>
      <a:lstStyle>
        <a:defPPr marL="0" marR="0" indent="0" algn="l" defTabSz="914400" rtl="0" fontAlgn="auto" latinLnBrk="0"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latin typeface="+mn-lt"/>
            <a:ea typeface="+mn-ea"/>
            <a:cs typeface="+mn-cs"/>
            <a:sym typeface="Calibri"/>
          </a:defRPr>
        </a:defPPr>
        <a:lvl1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9pPr>
      </a:lstStyle>
      <a:style>
        <a:lnRef idx="0">
          <a:srgbClr val="FFFFFF"/>
        </a:lnRef>
        <a:fillRef idx="0">
          <a:srgbClr val="FFFFFF"/>
        </a:fillRef>
        <a:effectRef idx="0">
          <a:srgbClr val="FFFFFF"/>
        </a:effectRef>
        <a:fontRef idx="none"/>
      </a:style>
    </a:spDef>
    <a:lnDef>
      <a:spPr>
        <a:noFill/>
        <a:ln w="12700" cap="flat">
          <a:solidFill>
            <a:schemeClr val="accent1"/>
          </a:solidFill>
          <a:prstDash val="solid"/>
          <a:miter lim="800000"/>
        </a:ln>
      </a:spPr>
      <a:bodyPr rot="0" spcFirstLastPara="1" vertOverflow="overflow" horzOverflow="overflow" vert="horz" wrap="square" lIns="91439" tIns="45719" rIns="91439" bIns="45719" numCol="1" spcCol="38100" rtlCol="0" anchor="t" upright="0">
        <a:noAutofit/>
      </a:bodyPr>
      <a:lstStyle>
        <a:def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9pPr>
      </a:lstStyle>
      <a:style>
        <a:lnRef idx="0">
          <a:srgbClr val="FFFFFF"/>
        </a:lnRef>
        <a:fillRef idx="0">
          <a:srgbClr val="FFFFFF"/>
        </a:fillRef>
        <a:effectRef idx="0">
          <a:srgbClr val="FFFFFF"/>
        </a:effectRef>
        <a:fontRef idx="none"/>
      </a:style>
    </a:lnDef>
    <a:txDef>
      <a:spPr>
        <a:noFill/>
        <a:ln w="12700" cap="flat">
          <a:noFill/>
          <a:miter lim="400000"/>
        </a:ln>
      </a:spPr>
      <a:bodyPr rot="0" spcFirstLastPara="1" vertOverflow="overflow" horzOverflow="overflow" vert="horz" wrap="square" lIns="45719" tIns="45719" rIns="45719" bIns="45719" numCol="1" spcCol="38100" rtlCol="0" anchor="t" upright="0">
        <a:spAutoFit/>
      </a:bodyPr>
      <a:lstStyle>
        <a:defPPr marL="0" marR="0" indent="0" algn="l" defTabSz="914400" rtl="0" fontAlgn="auto" latinLnBrk="0"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latin typeface="+mn-lt"/>
            <a:ea typeface="+mn-ea"/>
            <a:cs typeface="+mn-cs"/>
            <a:sym typeface="Calibri"/>
          </a:defRPr>
        </a:defPPr>
        <a:lvl1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9pPr>
      </a:lstStyle>
      <a:style>
        <a:lnRef idx="0">
          <a:srgbClr val="FFFFFF"/>
        </a:lnRef>
        <a:fillRef idx="0">
          <a:srgbClr val="FFFFFF"/>
        </a:fillRef>
        <a:effectRef idx="0">
          <a:srgbClr val="FFFFFF"/>
        </a:effectRef>
        <a:fontRef idx="none"/>
      </a:style>
    </a:txDef>
  </a:objectDefaul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Custom Design">
  <a:themeElements>
    <a:clrScheme name="Custom Design">
      <a:dk1>
        <a:srgbClr val="000000"/>
      </a:dk1>
      <a:lt1>
        <a:srgbClr val="FFFFFF"/>
      </a:lt1>
      <a:dk2>
        <a:srgbClr val="A7A7A7"/>
      </a:dk2>
      <a:lt2>
        <a:srgbClr val="535353"/>
      </a:lt2>
      <a:accent1>
        <a:srgbClr val="4472C4"/>
      </a:accent1>
      <a:accent2>
        <a:srgbClr val="ED7D31"/>
      </a:accent2>
      <a:accent3>
        <a:srgbClr val="A5A5A5"/>
      </a:accent3>
      <a:accent4>
        <a:srgbClr val="FFC000"/>
      </a:accent4>
      <a:accent5>
        <a:srgbClr val="5B9BD5"/>
      </a:accent5>
      <a:accent6>
        <a:srgbClr val="70AD47"/>
      </a:accent6>
      <a:hlink>
        <a:srgbClr val="0000FF"/>
      </a:hlink>
      <a:folHlink>
        <a:srgbClr val="FF00FF"/>
      </a:folHlink>
    </a:clrScheme>
    <a:fontScheme name="Custom Design">
      <a:majorFont>
        <a:latin typeface="Helvetica"/>
        <a:ea typeface="Helvetica"/>
        <a:cs typeface="Helvetica"/>
      </a:majorFont>
      <a:minorFont>
        <a:latin typeface="Calibri"/>
        <a:ea typeface="Calibri"/>
        <a:cs typeface="Calibri"/>
      </a:minorFont>
    </a:fontScheme>
    <a:fmtScheme name="Custom Design">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12700" cap="flat">
          <a:solidFill>
            <a:schemeClr val="accent1"/>
          </a:solidFill>
          <a:prstDash val="solid"/>
          <a:miter lim="800000"/>
        </a:ln>
      </a:spPr>
      <a:bodyPr rot="0" spcFirstLastPara="1" vertOverflow="overflow" horzOverflow="overflow" vert="horz" wrap="square" lIns="45719" tIns="45719" rIns="45719" bIns="45719" numCol="1" spcCol="38100" rtlCol="0" anchor="ctr" upright="0">
        <a:spAutoFit/>
      </a:bodyPr>
      <a:lstStyle>
        <a:defPPr marL="0" marR="0" indent="0" algn="l" defTabSz="914400" rtl="0" fontAlgn="auto" latinLnBrk="0"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latin typeface="+mn-lt"/>
            <a:ea typeface="+mn-ea"/>
            <a:cs typeface="+mn-cs"/>
            <a:sym typeface="Calibri"/>
          </a:defRPr>
        </a:defPPr>
        <a:lvl1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9pPr>
      </a:lstStyle>
      <a:style>
        <a:lnRef idx="0">
          <a:srgbClr val="FFFFFF"/>
        </a:lnRef>
        <a:fillRef idx="0">
          <a:srgbClr val="FFFFFF"/>
        </a:fillRef>
        <a:effectRef idx="0">
          <a:srgbClr val="FFFFFF"/>
        </a:effectRef>
        <a:fontRef idx="none"/>
      </a:style>
    </a:spDef>
    <a:lnDef>
      <a:spPr>
        <a:noFill/>
        <a:ln w="12700" cap="flat">
          <a:solidFill>
            <a:schemeClr val="accent1"/>
          </a:solidFill>
          <a:prstDash val="solid"/>
          <a:miter lim="800000"/>
        </a:ln>
      </a:spPr>
      <a:bodyPr rot="0" spcFirstLastPara="1" vertOverflow="overflow" horzOverflow="overflow" vert="horz" wrap="square" lIns="91439" tIns="45719" rIns="91439" bIns="45719" numCol="1" spcCol="38100" rtlCol="0" anchor="t" upright="0">
        <a:noAutofit/>
      </a:bodyPr>
      <a:lstStyle>
        <a:def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9pPr>
      </a:lstStyle>
      <a:style>
        <a:lnRef idx="0">
          <a:srgbClr val="FFFFFF"/>
        </a:lnRef>
        <a:fillRef idx="0">
          <a:srgbClr val="FFFFFF"/>
        </a:fillRef>
        <a:effectRef idx="0">
          <a:srgbClr val="FFFFFF"/>
        </a:effectRef>
        <a:fontRef idx="none"/>
      </a:style>
    </a:lnDef>
    <a:txDef>
      <a:spPr>
        <a:noFill/>
        <a:ln w="12700" cap="flat">
          <a:noFill/>
          <a:miter lim="400000"/>
        </a:ln>
      </a:spPr>
      <a:bodyPr rot="0" spcFirstLastPara="1" vertOverflow="overflow" horzOverflow="overflow" vert="horz" wrap="square" lIns="45719" tIns="45719" rIns="45719" bIns="45719" numCol="1" spcCol="38100" rtlCol="0" anchor="t" upright="0">
        <a:spAutoFit/>
      </a:bodyPr>
      <a:lstStyle>
        <a:defPPr marL="0" marR="0" indent="0" algn="l" defTabSz="914400" rtl="0" fontAlgn="auto" latinLnBrk="0"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latin typeface="+mn-lt"/>
            <a:ea typeface="+mn-ea"/>
            <a:cs typeface="+mn-cs"/>
            <a:sym typeface="Calibri"/>
          </a:defRPr>
        </a:defPPr>
        <a:lvl1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9pPr>
      </a:lstStyle>
      <a:style>
        <a:lnRef idx="0">
          <a:srgbClr val="FFFFFF"/>
        </a:lnRef>
        <a:fillRef idx="0">
          <a:srgbClr val="FFFFFF"/>
        </a:fillRef>
        <a:effectRef idx="0">
          <a:srgbClr val="FFFFFF"/>
        </a:effectRef>
        <a:fontRef idx="none"/>
      </a:style>
    </a:txDef>
  </a:objectDefaul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2954</Words>
  <Application>WPS 演示</Application>
  <PresentationFormat/>
  <Paragraphs>272</Paragraphs>
  <Slides>22</Slides>
  <Notes>0</Notes>
  <HiddenSlides>0</HiddenSlides>
  <MMClips>0</MMClips>
  <ScaleCrop>false</ScaleCrop>
  <HeadingPairs>
    <vt:vector size="6" baseType="variant">
      <vt:variant>
        <vt:lpstr>已用的字体</vt:lpstr>
      </vt:variant>
      <vt:variant>
        <vt:i4>20</vt:i4>
      </vt:variant>
      <vt:variant>
        <vt:lpstr>主题</vt:lpstr>
      </vt:variant>
      <vt:variant>
        <vt:i4>1</vt:i4>
      </vt:variant>
      <vt:variant>
        <vt:lpstr>幻灯片标题</vt:lpstr>
      </vt:variant>
      <vt:variant>
        <vt:i4>22</vt:i4>
      </vt:variant>
    </vt:vector>
  </HeadingPairs>
  <TitlesOfParts>
    <vt:vector size="43" baseType="lpstr">
      <vt:lpstr>Arial</vt:lpstr>
      <vt:lpstr>宋体</vt:lpstr>
      <vt:lpstr>Wingdings</vt:lpstr>
      <vt:lpstr>Calibri</vt:lpstr>
      <vt:lpstr>Helvetica Neue</vt:lpstr>
      <vt:lpstr>Times Roman</vt:lpstr>
      <vt:lpstr>Times New Roman</vt:lpstr>
      <vt:lpstr>Arial</vt:lpstr>
      <vt:lpstr>Calibri Light</vt:lpstr>
      <vt:lpstr>宋体</vt:lpstr>
      <vt:lpstr>汉仪书宋二KW</vt:lpstr>
      <vt:lpstr>微软雅黑</vt:lpstr>
      <vt:lpstr>汉仪旗黑</vt:lpstr>
      <vt:lpstr>Arial Unicode MS</vt:lpstr>
      <vt:lpstr>Stencil</vt:lpstr>
      <vt:lpstr>Thonburi</vt:lpstr>
      <vt:lpstr>Stencil</vt:lpstr>
      <vt:lpstr>Times Roman</vt:lpstr>
      <vt:lpstr>苹方-简</vt:lpstr>
      <vt:lpstr>Calibri</vt:lpstr>
      <vt:lpstr>Custom Design</vt:lpstr>
      <vt:lpstr>PowerPoint 演示文稿</vt:lpstr>
      <vt:lpstr>桌面助手</vt:lpstr>
      <vt:lpstr>PowerPoint 演示文稿</vt:lpstr>
      <vt:lpstr>桌面助手</vt:lpstr>
      <vt:lpstr>学习目标</vt:lpstr>
      <vt:lpstr>PowerPoint 演示文稿</vt:lpstr>
      <vt:lpstr>伯纳黛特</vt:lpstr>
      <vt:lpstr>伯纳黛特 – 介绍</vt:lpstr>
      <vt:lpstr>伯纳黛特 – 病史</vt:lpstr>
      <vt:lpstr>伯纳黛特 – 当前用药情况</vt:lpstr>
      <vt:lpstr>临床检查 / 检查</vt:lpstr>
      <vt:lpstr>诊断</vt:lpstr>
      <vt:lpstr>严重哮喘表型</vt:lpstr>
      <vt:lpstr>管理</vt:lpstr>
      <vt:lpstr>教育与共同决策</vt:lpstr>
      <vt:lpstr>尚未完全控制，接下来该怎么办？</vt:lpstr>
      <vt:lpstr>生物学作用部位</vt:lpstr>
      <vt:lpstr>PowerPoint 演示文稿</vt:lpstr>
      <vt:lpstr>审查</vt:lpstr>
      <vt:lpstr>摘要</vt:lpstr>
      <vt:lpstr>PowerPoint 演示文稿</vt:lpstr>
      <vt:lpstr>桌面助手</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潘子涵</cp:lastModifiedBy>
  <cp:revision>2</cp:revision>
  <dcterms:created xsi:type="dcterms:W3CDTF">2025-05-16T08:40:22Z</dcterms:created>
  <dcterms:modified xsi:type="dcterms:W3CDTF">2025-05-16T08:40:22Z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854853456F69551FB8F92668C7EF59FC_42</vt:lpwstr>
  </property>
  <property fmtid="{D5CDD505-2E9C-101B-9397-08002B2CF9AE}" pid="3" name="KSOProductBuildVer">
    <vt:lpwstr>2052-7.3.1.8967</vt:lpwstr>
  </property>
</Properties>
</file>