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5" r:id="rId5"/>
    <p:sldMasterId id="2147483777" r:id="rId6"/>
    <p:sldMasterId id="2147483832" r:id="rId7"/>
    <p:sldMasterId id="2147483848" r:id="rId8"/>
    <p:sldMasterId id="2147483869" r:id="rId9"/>
  </p:sldMasterIdLst>
  <p:notesMasterIdLst>
    <p:notesMasterId r:id="rId25"/>
  </p:notesMasterIdLst>
  <p:sldIdLst>
    <p:sldId id="270" r:id="rId10"/>
    <p:sldId id="2147471966" r:id="rId11"/>
    <p:sldId id="337" r:id="rId12"/>
    <p:sldId id="336" r:id="rId13"/>
    <p:sldId id="2147474192" r:id="rId14"/>
    <p:sldId id="2141411573" r:id="rId15"/>
    <p:sldId id="2147479764" r:id="rId16"/>
    <p:sldId id="2147479768" r:id="rId17"/>
    <p:sldId id="2147474189" r:id="rId18"/>
    <p:sldId id="2147479766" r:id="rId19"/>
    <p:sldId id="2147479767" r:id="rId20"/>
    <p:sldId id="2141411585" r:id="rId21"/>
    <p:sldId id="260" r:id="rId22"/>
    <p:sldId id="257" r:id="rId23"/>
    <p:sldId id="2147472042" r:id="rId24"/>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D5CD54-CF29-5CB2-498C-A2BFC095879A}" name="Inês Nunes da Cunha" initials="DN" userId="S::ines@fip.org::c0cb091a-1c85-45bb-9c95-e32e4a86231f" providerId="AD"/>
  <p188:author id="{B8FB789A-6C7A-B715-385E-24C377804D24}" name="Dalia Bajis" initials="DB" userId="S::dalia@fip.org::1f05814e-5fe2-4bab-a84a-1dba9d72de6d" providerId="AD"/>
  <p188:author id="{731750B3-8E80-C554-F4F8-91563F5DEB4A}" name="Gonçalo Sousa Pinto" initials="GSP" userId="S::Gonzo@fip.org::bc414de2-c78d-4b7f-aad3-42e882f0a172" providerId="AD"/>
  <p188:author id="{C410D7F7-7D54-44B7-27D0-52E62C5B25A3}" name="Gonçalo Sousa Pinto" initials="GP" userId="S::gonzo@fip.org::bc414de2-c78d-4b7f-aad3-42e882f0a1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56140B-80FA-4DCA-96E5-07AE9EC7A6EA}" v="1" dt="2024-04-30T13:51:39.131"/>
    <p1510:client id="{A40A63F8-3D17-4B0F-94A2-35A256B0983F}" v="1" dt="2024-04-30T16:05:10.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9" d="100"/>
          <a:sy n="39" d="100"/>
        </p:scale>
        <p:origin x="768" y="43"/>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ês Nunes da Cunha" userId="c0cb091a-1c85-45bb-9c95-e32e4a86231f" providerId="ADAL" clId="{E97DDC15-8E6A-47A2-9EFB-7DFC521DAEB7}"/>
    <pc:docChg chg="custSel delSld modSld">
      <pc:chgData name="Inês Nunes da Cunha" userId="c0cb091a-1c85-45bb-9c95-e32e4a86231f" providerId="ADAL" clId="{E97DDC15-8E6A-47A2-9EFB-7DFC521DAEB7}" dt="2024-04-04T15:13:48.198" v="117" actId="20577"/>
      <pc:docMkLst>
        <pc:docMk/>
      </pc:docMkLst>
      <pc:sldChg chg="addSp delSp modSp mod">
        <pc:chgData name="Inês Nunes da Cunha" userId="c0cb091a-1c85-45bb-9c95-e32e4a86231f" providerId="ADAL" clId="{E97DDC15-8E6A-47A2-9EFB-7DFC521DAEB7}" dt="2024-04-04T15:00:36.358" v="43" actId="1076"/>
        <pc:sldMkLst>
          <pc:docMk/>
          <pc:sldMk cId="2007508031" sldId="2141411573"/>
        </pc:sldMkLst>
        <pc:spChg chg="mod">
          <ac:chgData name="Inês Nunes da Cunha" userId="c0cb091a-1c85-45bb-9c95-e32e4a86231f" providerId="ADAL" clId="{E97DDC15-8E6A-47A2-9EFB-7DFC521DAEB7}" dt="2024-04-04T15:00:36.358" v="43" actId="1076"/>
          <ac:spMkLst>
            <pc:docMk/>
            <pc:sldMk cId="2007508031" sldId="2141411573"/>
            <ac:spMk id="5" creationId="{847FA5E0-9464-AA3D-5CE1-13F2CD55DE0B}"/>
          </ac:spMkLst>
        </pc:spChg>
        <pc:spChg chg="mod">
          <ac:chgData name="Inês Nunes da Cunha" userId="c0cb091a-1c85-45bb-9c95-e32e4a86231f" providerId="ADAL" clId="{E97DDC15-8E6A-47A2-9EFB-7DFC521DAEB7}" dt="2024-04-04T15:00:29.968" v="41" actId="1076"/>
          <ac:spMkLst>
            <pc:docMk/>
            <pc:sldMk cId="2007508031" sldId="2141411573"/>
            <ac:spMk id="6" creationId="{2CBEA0F6-5FF6-B911-9D19-6F778A814916}"/>
          </ac:spMkLst>
        </pc:spChg>
        <pc:picChg chg="mod">
          <ac:chgData name="Inês Nunes da Cunha" userId="c0cb091a-1c85-45bb-9c95-e32e4a86231f" providerId="ADAL" clId="{E97DDC15-8E6A-47A2-9EFB-7DFC521DAEB7}" dt="2024-04-04T15:00:20.710" v="38" actId="14100"/>
          <ac:picMkLst>
            <pc:docMk/>
            <pc:sldMk cId="2007508031" sldId="2141411573"/>
            <ac:picMk id="3" creationId="{1662808C-CDB6-6BA6-2AF6-BB7E4BB75370}"/>
          </ac:picMkLst>
        </pc:picChg>
        <pc:picChg chg="mod">
          <ac:chgData name="Inês Nunes da Cunha" userId="c0cb091a-1c85-45bb-9c95-e32e4a86231f" providerId="ADAL" clId="{E97DDC15-8E6A-47A2-9EFB-7DFC521DAEB7}" dt="2024-04-04T15:00:34.243" v="42" actId="1076"/>
          <ac:picMkLst>
            <pc:docMk/>
            <pc:sldMk cId="2007508031" sldId="2141411573"/>
            <ac:picMk id="4" creationId="{68C0811F-50FE-3977-56AC-D4BBFC1A60F6}"/>
          </ac:picMkLst>
        </pc:picChg>
        <pc:picChg chg="mod">
          <ac:chgData name="Inês Nunes da Cunha" userId="c0cb091a-1c85-45bb-9c95-e32e4a86231f" providerId="ADAL" clId="{E97DDC15-8E6A-47A2-9EFB-7DFC521DAEB7}" dt="2024-04-04T15:00:24.886" v="40" actId="1076"/>
          <ac:picMkLst>
            <pc:docMk/>
            <pc:sldMk cId="2007508031" sldId="2141411573"/>
            <ac:picMk id="7" creationId="{8773BDDF-25E2-773E-9F06-DDC8D3773008}"/>
          </ac:picMkLst>
        </pc:picChg>
        <pc:picChg chg="del">
          <ac:chgData name="Inês Nunes da Cunha" userId="c0cb091a-1c85-45bb-9c95-e32e4a86231f" providerId="ADAL" clId="{E97DDC15-8E6A-47A2-9EFB-7DFC521DAEB7}" dt="2024-04-04T14:58:19.524" v="30" actId="478"/>
          <ac:picMkLst>
            <pc:docMk/>
            <pc:sldMk cId="2007508031" sldId="2141411573"/>
            <ac:picMk id="8" creationId="{4C9A70A5-C9E8-405D-D1EC-4D404D596832}"/>
          </ac:picMkLst>
        </pc:picChg>
        <pc:picChg chg="add mod">
          <ac:chgData name="Inês Nunes da Cunha" userId="c0cb091a-1c85-45bb-9c95-e32e4a86231f" providerId="ADAL" clId="{E97DDC15-8E6A-47A2-9EFB-7DFC521DAEB7}" dt="2024-04-04T14:59:38.173" v="34" actId="1076"/>
          <ac:picMkLst>
            <pc:docMk/>
            <pc:sldMk cId="2007508031" sldId="2141411573"/>
            <ac:picMk id="11" creationId="{52E2381E-AAD6-F2ED-F6CC-8F94A26537F1}"/>
          </ac:picMkLst>
        </pc:picChg>
        <pc:picChg chg="add mod">
          <ac:chgData name="Inês Nunes da Cunha" userId="c0cb091a-1c85-45bb-9c95-e32e4a86231f" providerId="ADAL" clId="{E97DDC15-8E6A-47A2-9EFB-7DFC521DAEB7}" dt="2024-04-04T15:00:15.872" v="36" actId="1076"/>
          <ac:picMkLst>
            <pc:docMk/>
            <pc:sldMk cId="2007508031" sldId="2141411573"/>
            <ac:picMk id="13" creationId="{30B98363-E9E0-0C28-E43E-C9133DA5A413}"/>
          </ac:picMkLst>
        </pc:picChg>
      </pc:sldChg>
      <pc:sldChg chg="addSp delSp modSp del mod">
        <pc:chgData name="Inês Nunes da Cunha" userId="c0cb091a-1c85-45bb-9c95-e32e4a86231f" providerId="ADAL" clId="{E97DDC15-8E6A-47A2-9EFB-7DFC521DAEB7}" dt="2024-04-04T15:01:13.022" v="44" actId="47"/>
        <pc:sldMkLst>
          <pc:docMk/>
          <pc:sldMk cId="2117329404" sldId="2144445953"/>
        </pc:sldMkLst>
        <pc:picChg chg="add mod">
          <ac:chgData name="Inês Nunes da Cunha" userId="c0cb091a-1c85-45bb-9c95-e32e4a86231f" providerId="ADAL" clId="{E97DDC15-8E6A-47A2-9EFB-7DFC521DAEB7}" dt="2024-04-04T14:54:03.726" v="14" actId="1076"/>
          <ac:picMkLst>
            <pc:docMk/>
            <pc:sldMk cId="2117329404" sldId="2144445953"/>
            <ac:picMk id="5" creationId="{402E9825-84E5-5B68-A123-7031A6386F47}"/>
          </ac:picMkLst>
        </pc:picChg>
        <pc:picChg chg="add mod">
          <ac:chgData name="Inês Nunes da Cunha" userId="c0cb091a-1c85-45bb-9c95-e32e4a86231f" providerId="ADAL" clId="{E97DDC15-8E6A-47A2-9EFB-7DFC521DAEB7}" dt="2024-04-04T14:54:23.379" v="23" actId="1076"/>
          <ac:picMkLst>
            <pc:docMk/>
            <pc:sldMk cId="2117329404" sldId="2144445953"/>
            <ac:picMk id="7" creationId="{823F8D44-394C-F78C-0631-555D5095302D}"/>
          </ac:picMkLst>
        </pc:picChg>
        <pc:picChg chg="del mod">
          <ac:chgData name="Inês Nunes da Cunha" userId="c0cb091a-1c85-45bb-9c95-e32e4a86231f" providerId="ADAL" clId="{E97DDC15-8E6A-47A2-9EFB-7DFC521DAEB7}" dt="2024-04-04T14:53:21.691" v="6" actId="478"/>
          <ac:picMkLst>
            <pc:docMk/>
            <pc:sldMk cId="2117329404" sldId="2144445953"/>
            <ac:picMk id="15" creationId="{92EADB03-30E2-9BDA-A568-52C25A92F0CE}"/>
          </ac:picMkLst>
        </pc:picChg>
        <pc:picChg chg="del mod">
          <ac:chgData name="Inês Nunes da Cunha" userId="c0cb091a-1c85-45bb-9c95-e32e4a86231f" providerId="ADAL" clId="{E97DDC15-8E6A-47A2-9EFB-7DFC521DAEB7}" dt="2024-04-04T14:53:23.230" v="7" actId="478"/>
          <ac:picMkLst>
            <pc:docMk/>
            <pc:sldMk cId="2117329404" sldId="2144445953"/>
            <ac:picMk id="16" creationId="{DDB35330-0348-0D09-6D79-5A06E4B4F304}"/>
          </ac:picMkLst>
        </pc:picChg>
        <pc:picChg chg="del">
          <ac:chgData name="Inês Nunes da Cunha" userId="c0cb091a-1c85-45bb-9c95-e32e4a86231f" providerId="ADAL" clId="{E97DDC15-8E6A-47A2-9EFB-7DFC521DAEB7}" dt="2024-04-04T14:53:13.252" v="0" actId="478"/>
          <ac:picMkLst>
            <pc:docMk/>
            <pc:sldMk cId="2117329404" sldId="2144445953"/>
            <ac:picMk id="17" creationId="{02CD231B-75BB-05AB-439B-1705649D8F8D}"/>
          </ac:picMkLst>
        </pc:picChg>
        <pc:picChg chg="del">
          <ac:chgData name="Inês Nunes da Cunha" userId="c0cb091a-1c85-45bb-9c95-e32e4a86231f" providerId="ADAL" clId="{E97DDC15-8E6A-47A2-9EFB-7DFC521DAEB7}" dt="2024-04-04T14:53:14.006" v="1" actId="478"/>
          <ac:picMkLst>
            <pc:docMk/>
            <pc:sldMk cId="2117329404" sldId="2144445953"/>
            <ac:picMk id="18" creationId="{1B8FB9DF-2BC6-6843-9C1E-9CDD5DF6A5FB}"/>
          </ac:picMkLst>
        </pc:picChg>
      </pc:sldChg>
      <pc:sldChg chg="delSp modSp mod modNotesTx">
        <pc:chgData name="Inês Nunes da Cunha" userId="c0cb091a-1c85-45bb-9c95-e32e4a86231f" providerId="ADAL" clId="{E97DDC15-8E6A-47A2-9EFB-7DFC521DAEB7}" dt="2024-04-04T15:13:48.198" v="117" actId="20577"/>
        <pc:sldMkLst>
          <pc:docMk/>
          <pc:sldMk cId="357093401" sldId="2147479766"/>
        </pc:sldMkLst>
        <pc:picChg chg="del">
          <ac:chgData name="Inês Nunes da Cunha" userId="c0cb091a-1c85-45bb-9c95-e32e4a86231f" providerId="ADAL" clId="{E97DDC15-8E6A-47A2-9EFB-7DFC521DAEB7}" dt="2024-04-04T14:55:06.783" v="24" actId="478"/>
          <ac:picMkLst>
            <pc:docMk/>
            <pc:sldMk cId="357093401" sldId="2147479766"/>
            <ac:picMk id="4" creationId="{5CCA082C-39C3-5168-C774-6061A60E0326}"/>
          </ac:picMkLst>
        </pc:picChg>
        <pc:picChg chg="mod">
          <ac:chgData name="Inês Nunes da Cunha" userId="c0cb091a-1c85-45bb-9c95-e32e4a86231f" providerId="ADAL" clId="{E97DDC15-8E6A-47A2-9EFB-7DFC521DAEB7}" dt="2024-04-04T14:55:09.544" v="25" actId="1076"/>
          <ac:picMkLst>
            <pc:docMk/>
            <pc:sldMk cId="357093401" sldId="2147479766"/>
            <ac:picMk id="9" creationId="{9025EC1B-6874-0F52-1CE2-95FCB0D61F9D}"/>
          </ac:picMkLst>
        </pc:picChg>
        <pc:picChg chg="mod">
          <ac:chgData name="Inês Nunes da Cunha" userId="c0cb091a-1c85-45bb-9c95-e32e4a86231f" providerId="ADAL" clId="{E97DDC15-8E6A-47A2-9EFB-7DFC521DAEB7}" dt="2024-04-04T14:55:13.660" v="26" actId="1076"/>
          <ac:picMkLst>
            <pc:docMk/>
            <pc:sldMk cId="357093401" sldId="2147479766"/>
            <ac:picMk id="13" creationId="{4DD7EBE6-FD6B-B413-0DC2-6364513331B0}"/>
          </ac:picMkLst>
        </pc:picChg>
      </pc:sldChg>
    </pc:docChg>
  </pc:docChgLst>
  <pc:docChgLst>
    <pc:chgData name="Gonçalo Sousa Pinto" userId="S::gonzo@fip.org::bc414de2-c78d-4b7f-aad3-42e882f0a172" providerId="AD" clId="Web-{F7788FBD-1404-0696-1B39-70C55BD17E1A}"/>
    <pc:docChg chg="modSld">
      <pc:chgData name="Gonçalo Sousa Pinto" userId="S::gonzo@fip.org::bc414de2-c78d-4b7f-aad3-42e882f0a172" providerId="AD" clId="Web-{F7788FBD-1404-0696-1B39-70C55BD17E1A}" dt="2024-04-04T14:55:01.208" v="52"/>
      <pc:docMkLst>
        <pc:docMk/>
      </pc:docMkLst>
      <pc:sldChg chg="mod modShow">
        <pc:chgData name="Gonçalo Sousa Pinto" userId="S::gonzo@fip.org::bc414de2-c78d-4b7f-aad3-42e882f0a172" providerId="AD" clId="Web-{F7788FBD-1404-0696-1B39-70C55BD17E1A}" dt="2024-04-04T14:35:44.681" v="6"/>
        <pc:sldMkLst>
          <pc:docMk/>
          <pc:sldMk cId="3643851892" sldId="3510"/>
        </pc:sldMkLst>
      </pc:sldChg>
      <pc:sldChg chg="mod modShow">
        <pc:chgData name="Gonçalo Sousa Pinto" userId="S::gonzo@fip.org::bc414de2-c78d-4b7f-aad3-42e882f0a172" providerId="AD" clId="Web-{F7788FBD-1404-0696-1B39-70C55BD17E1A}" dt="2024-04-04T14:36:20.448" v="9"/>
        <pc:sldMkLst>
          <pc:docMk/>
          <pc:sldMk cId="2017881363" sldId="4044"/>
        </pc:sldMkLst>
      </pc:sldChg>
      <pc:sldChg chg="mod modShow">
        <pc:chgData name="Gonçalo Sousa Pinto" userId="S::gonzo@fip.org::bc414de2-c78d-4b7f-aad3-42e882f0a172" providerId="AD" clId="Web-{F7788FBD-1404-0696-1B39-70C55BD17E1A}" dt="2024-04-04T14:35:40.056" v="5"/>
        <pc:sldMkLst>
          <pc:docMk/>
          <pc:sldMk cId="2098717783" sldId="4057"/>
        </pc:sldMkLst>
      </pc:sldChg>
      <pc:sldChg chg="mod modShow">
        <pc:chgData name="Gonçalo Sousa Pinto" userId="S::gonzo@fip.org::bc414de2-c78d-4b7f-aad3-42e882f0a172" providerId="AD" clId="Web-{F7788FBD-1404-0696-1B39-70C55BD17E1A}" dt="2024-04-04T14:36:07.057" v="7"/>
        <pc:sldMkLst>
          <pc:docMk/>
          <pc:sldMk cId="3417998048" sldId="4083"/>
        </pc:sldMkLst>
      </pc:sldChg>
      <pc:sldChg chg="mod modShow">
        <pc:chgData name="Gonçalo Sousa Pinto" userId="S::gonzo@fip.org::bc414de2-c78d-4b7f-aad3-42e882f0a172" providerId="AD" clId="Web-{F7788FBD-1404-0696-1B39-70C55BD17E1A}" dt="2024-04-04T14:46:40.674" v="51"/>
        <pc:sldMkLst>
          <pc:docMk/>
          <pc:sldMk cId="1561546046" sldId="2141411570"/>
        </pc:sldMkLst>
      </pc:sldChg>
      <pc:sldChg chg="mod modShow">
        <pc:chgData name="Gonçalo Sousa Pinto" userId="S::gonzo@fip.org::bc414de2-c78d-4b7f-aad3-42e882f0a172" providerId="AD" clId="Web-{F7788FBD-1404-0696-1B39-70C55BD17E1A}" dt="2024-04-04T14:35:13.758" v="2"/>
        <pc:sldMkLst>
          <pc:docMk/>
          <pc:sldMk cId="3552412610" sldId="2141411580"/>
        </pc:sldMkLst>
      </pc:sldChg>
      <pc:sldChg chg="modSp">
        <pc:chgData name="Gonçalo Sousa Pinto" userId="S::gonzo@fip.org::bc414de2-c78d-4b7f-aad3-42e882f0a172" providerId="AD" clId="Web-{F7788FBD-1404-0696-1B39-70C55BD17E1A}" dt="2024-04-04T14:37:41.342" v="12"/>
        <pc:sldMkLst>
          <pc:docMk/>
          <pc:sldMk cId="2176616943" sldId="2141411585"/>
        </pc:sldMkLst>
        <pc:spChg chg="mod">
          <ac:chgData name="Gonçalo Sousa Pinto" userId="S::gonzo@fip.org::bc414de2-c78d-4b7f-aad3-42e882f0a172" providerId="AD" clId="Web-{F7788FBD-1404-0696-1B39-70C55BD17E1A}" dt="2024-04-04T14:37:41.342" v="12"/>
          <ac:spMkLst>
            <pc:docMk/>
            <pc:sldMk cId="2176616943" sldId="2141411585"/>
            <ac:spMk id="4" creationId="{3520EB19-B7B5-82AD-6DE2-723AC5FBEF0C}"/>
          </ac:spMkLst>
        </pc:spChg>
        <pc:spChg chg="mod">
          <ac:chgData name="Gonçalo Sousa Pinto" userId="S::gonzo@fip.org::bc414de2-c78d-4b7f-aad3-42e882f0a172" providerId="AD" clId="Web-{F7788FBD-1404-0696-1B39-70C55BD17E1A}" dt="2024-04-04T14:37:41.264" v="10"/>
          <ac:spMkLst>
            <pc:docMk/>
            <pc:sldMk cId="2176616943" sldId="2141411585"/>
            <ac:spMk id="5" creationId="{B65126C0-C3D9-1131-26CF-4825322B4CDF}"/>
          </ac:spMkLst>
        </pc:spChg>
        <pc:spChg chg="mod">
          <ac:chgData name="Gonçalo Sousa Pinto" userId="S::gonzo@fip.org::bc414de2-c78d-4b7f-aad3-42e882f0a172" providerId="AD" clId="Web-{F7788FBD-1404-0696-1B39-70C55BD17E1A}" dt="2024-04-04T14:37:41.285" v="11"/>
          <ac:spMkLst>
            <pc:docMk/>
            <pc:sldMk cId="2176616943" sldId="2141411585"/>
            <ac:spMk id="8" creationId="{4F23EC16-FED3-C0B5-60F0-3A8F5D2DD230}"/>
          </ac:spMkLst>
        </pc:spChg>
      </pc:sldChg>
      <pc:sldChg chg="mod modShow">
        <pc:chgData name="Gonçalo Sousa Pinto" userId="S::gonzo@fip.org::bc414de2-c78d-4b7f-aad3-42e882f0a172" providerId="AD" clId="Web-{F7788FBD-1404-0696-1B39-70C55BD17E1A}" dt="2024-04-04T14:35:05.914" v="1"/>
        <pc:sldMkLst>
          <pc:docMk/>
          <pc:sldMk cId="195810912" sldId="2144445928"/>
        </pc:sldMkLst>
      </pc:sldChg>
      <pc:sldChg chg="mod modShow">
        <pc:chgData name="Gonçalo Sousa Pinto" userId="S::gonzo@fip.org::bc414de2-c78d-4b7f-aad3-42e882f0a172" providerId="AD" clId="Web-{F7788FBD-1404-0696-1B39-70C55BD17E1A}" dt="2024-04-04T14:36:10.214" v="8"/>
        <pc:sldMkLst>
          <pc:docMk/>
          <pc:sldMk cId="2682931270" sldId="2144446138"/>
        </pc:sldMkLst>
      </pc:sldChg>
      <pc:sldChg chg="mod modShow">
        <pc:chgData name="Gonçalo Sousa Pinto" userId="S::gonzo@fip.org::bc414de2-c78d-4b7f-aad3-42e882f0a172" providerId="AD" clId="Web-{F7788FBD-1404-0696-1B39-70C55BD17E1A}" dt="2024-04-04T14:35:02.977" v="0"/>
        <pc:sldMkLst>
          <pc:docMk/>
          <pc:sldMk cId="2173892887" sldId="2147472062"/>
        </pc:sldMkLst>
      </pc:sldChg>
      <pc:sldChg chg="modSp">
        <pc:chgData name="Gonçalo Sousa Pinto" userId="S::gonzo@fip.org::bc414de2-c78d-4b7f-aad3-42e882f0a172" providerId="AD" clId="Web-{F7788FBD-1404-0696-1B39-70C55BD17E1A}" dt="2024-04-04T14:38:28.937" v="35"/>
        <pc:sldMkLst>
          <pc:docMk/>
          <pc:sldMk cId="2383832378" sldId="2147474189"/>
        </pc:sldMkLst>
        <pc:graphicFrameChg chg="mod modGraphic">
          <ac:chgData name="Gonçalo Sousa Pinto" userId="S::gonzo@fip.org::bc414de2-c78d-4b7f-aad3-42e882f0a172" providerId="AD" clId="Web-{F7788FBD-1404-0696-1B39-70C55BD17E1A}" dt="2024-04-04T14:38:28.937" v="35"/>
          <ac:graphicFrameMkLst>
            <pc:docMk/>
            <pc:sldMk cId="2383832378" sldId="2147474189"/>
            <ac:graphicFrameMk id="4" creationId="{EEA29E3D-DB5C-90D8-1530-9F21CF1E0EE9}"/>
          </ac:graphicFrameMkLst>
        </pc:graphicFrameChg>
      </pc:sldChg>
      <pc:sldChg chg="addSp delSp modSp">
        <pc:chgData name="Gonçalo Sousa Pinto" userId="S::gonzo@fip.org::bc414de2-c78d-4b7f-aad3-42e882f0a172" providerId="AD" clId="Web-{F7788FBD-1404-0696-1B39-70C55BD17E1A}" dt="2024-04-04T14:46:21.845" v="50" actId="14100"/>
        <pc:sldMkLst>
          <pc:docMk/>
          <pc:sldMk cId="4262198013" sldId="2147474192"/>
        </pc:sldMkLst>
        <pc:spChg chg="add del mod">
          <ac:chgData name="Gonçalo Sousa Pinto" userId="S::gonzo@fip.org::bc414de2-c78d-4b7f-aad3-42e882f0a172" providerId="AD" clId="Web-{F7788FBD-1404-0696-1B39-70C55BD17E1A}" dt="2024-04-04T14:46:15.205" v="48"/>
          <ac:spMkLst>
            <pc:docMk/>
            <pc:sldMk cId="4262198013" sldId="2147474192"/>
            <ac:spMk id="4" creationId="{9A18AA88-1161-469E-6D8F-0BD918CD9F4A}"/>
          </ac:spMkLst>
        </pc:spChg>
        <pc:spChg chg="del mod">
          <ac:chgData name="Gonçalo Sousa Pinto" userId="S::gonzo@fip.org::bc414de2-c78d-4b7f-aad3-42e882f0a172" providerId="AD" clId="Web-{F7788FBD-1404-0696-1B39-70C55BD17E1A}" dt="2024-04-04T14:45:29" v="39"/>
          <ac:spMkLst>
            <pc:docMk/>
            <pc:sldMk cId="4262198013" sldId="2147474192"/>
            <ac:spMk id="8" creationId="{479A6C73-3075-96B4-2123-FBD22E3F055C}"/>
          </ac:spMkLst>
        </pc:spChg>
        <pc:picChg chg="add mod">
          <ac:chgData name="Gonçalo Sousa Pinto" userId="S::gonzo@fip.org::bc414de2-c78d-4b7f-aad3-42e882f0a172" providerId="AD" clId="Web-{F7788FBD-1404-0696-1B39-70C55BD17E1A}" dt="2024-04-04T14:46:21.845" v="50" actId="14100"/>
          <ac:picMkLst>
            <pc:docMk/>
            <pc:sldMk cId="4262198013" sldId="2147474192"/>
            <ac:picMk id="2" creationId="{88A841D8-D937-BCA1-7285-43FA231AFF77}"/>
          </ac:picMkLst>
        </pc:picChg>
        <pc:picChg chg="del">
          <ac:chgData name="Gonçalo Sousa Pinto" userId="S::gonzo@fip.org::bc414de2-c78d-4b7f-aad3-42e882f0a172" providerId="AD" clId="Web-{F7788FBD-1404-0696-1B39-70C55BD17E1A}" dt="2024-04-04T14:45:48.407" v="44"/>
          <ac:picMkLst>
            <pc:docMk/>
            <pc:sldMk cId="4262198013" sldId="2147474192"/>
            <ac:picMk id="9" creationId="{54E55D44-76B8-B7F5-451C-E34A108BF5D4}"/>
          </ac:picMkLst>
        </pc:picChg>
      </pc:sldChg>
      <pc:sldChg chg="mod modShow">
        <pc:chgData name="Gonçalo Sousa Pinto" userId="S::gonzo@fip.org::bc414de2-c78d-4b7f-aad3-42e882f0a172" providerId="AD" clId="Web-{F7788FBD-1404-0696-1B39-70C55BD17E1A}" dt="2024-04-04T14:35:36.259" v="4"/>
        <pc:sldMkLst>
          <pc:docMk/>
          <pc:sldMk cId="394456923" sldId="2147479762"/>
        </pc:sldMkLst>
      </pc:sldChg>
      <pc:sldChg chg="mod modShow">
        <pc:chgData name="Gonçalo Sousa Pinto" userId="S::gonzo@fip.org::bc414de2-c78d-4b7f-aad3-42e882f0a172" providerId="AD" clId="Web-{F7788FBD-1404-0696-1B39-70C55BD17E1A}" dt="2024-04-04T14:35:17.040" v="3"/>
        <pc:sldMkLst>
          <pc:docMk/>
          <pc:sldMk cId="2923153407" sldId="2147479763"/>
        </pc:sldMkLst>
      </pc:sldChg>
      <pc:sldChg chg="mod modShow">
        <pc:chgData name="Gonçalo Sousa Pinto" userId="S::gonzo@fip.org::bc414de2-c78d-4b7f-aad3-42e882f0a172" providerId="AD" clId="Web-{F7788FBD-1404-0696-1B39-70C55BD17E1A}" dt="2024-04-04T14:55:01.208" v="52"/>
        <pc:sldMkLst>
          <pc:docMk/>
          <pc:sldMk cId="190061444" sldId="2147479765"/>
        </pc:sldMkLst>
      </pc:sldChg>
      <pc:sldChg chg="modSp">
        <pc:chgData name="Gonçalo Sousa Pinto" userId="S::gonzo@fip.org::bc414de2-c78d-4b7f-aad3-42e882f0a172" providerId="AD" clId="Web-{F7788FBD-1404-0696-1B39-70C55BD17E1A}" dt="2024-04-04T14:37:59.624" v="14"/>
        <pc:sldMkLst>
          <pc:docMk/>
          <pc:sldMk cId="4004974457" sldId="2147479767"/>
        </pc:sldMkLst>
        <pc:spChg chg="mod">
          <ac:chgData name="Gonçalo Sousa Pinto" userId="S::gonzo@fip.org::bc414de2-c78d-4b7f-aad3-42e882f0a172" providerId="AD" clId="Web-{F7788FBD-1404-0696-1B39-70C55BD17E1A}" dt="2024-04-04T14:37:59.624" v="14"/>
          <ac:spMkLst>
            <pc:docMk/>
            <pc:sldMk cId="4004974457" sldId="2147479767"/>
            <ac:spMk id="7" creationId="{0DEA8849-7FC8-8246-60ED-EF598504BD52}"/>
          </ac:spMkLst>
        </pc:spChg>
      </pc:sldChg>
    </pc:docChg>
  </pc:docChgLst>
  <pc:docChgLst>
    <pc:chgData name="Gonçalo Sousa Pinto" userId="bc414de2-c78d-4b7f-aad3-42e882f0a172" providerId="ADAL" clId="{9756140B-80FA-4DCA-96E5-07AE9EC7A6EA}"/>
    <pc:docChg chg="delSld delMainMaster">
      <pc:chgData name="Gonçalo Sousa Pinto" userId="bc414de2-c78d-4b7f-aad3-42e882f0a172" providerId="ADAL" clId="{9756140B-80FA-4DCA-96E5-07AE9EC7A6EA}" dt="2024-04-30T13:50:49.169" v="2" actId="47"/>
      <pc:docMkLst>
        <pc:docMk/>
      </pc:docMkLst>
      <pc:sldChg chg="del">
        <pc:chgData name="Gonçalo Sousa Pinto" userId="bc414de2-c78d-4b7f-aad3-42e882f0a172" providerId="ADAL" clId="{9756140B-80FA-4DCA-96E5-07AE9EC7A6EA}" dt="2024-04-30T13:50:22.558" v="0" actId="47"/>
        <pc:sldMkLst>
          <pc:docMk/>
          <pc:sldMk cId="3643851892" sldId="3510"/>
        </pc:sldMkLst>
      </pc:sldChg>
      <pc:sldChg chg="del">
        <pc:chgData name="Gonçalo Sousa Pinto" userId="bc414de2-c78d-4b7f-aad3-42e882f0a172" providerId="ADAL" clId="{9756140B-80FA-4DCA-96E5-07AE9EC7A6EA}" dt="2024-04-30T13:50:33.846" v="1" actId="47"/>
        <pc:sldMkLst>
          <pc:docMk/>
          <pc:sldMk cId="2017881363" sldId="4044"/>
        </pc:sldMkLst>
      </pc:sldChg>
      <pc:sldChg chg="del">
        <pc:chgData name="Gonçalo Sousa Pinto" userId="bc414de2-c78d-4b7f-aad3-42e882f0a172" providerId="ADAL" clId="{9756140B-80FA-4DCA-96E5-07AE9EC7A6EA}" dt="2024-04-30T13:50:22.558" v="0" actId="47"/>
        <pc:sldMkLst>
          <pc:docMk/>
          <pc:sldMk cId="2098717783" sldId="4057"/>
        </pc:sldMkLst>
      </pc:sldChg>
      <pc:sldChg chg="del">
        <pc:chgData name="Gonçalo Sousa Pinto" userId="bc414de2-c78d-4b7f-aad3-42e882f0a172" providerId="ADAL" clId="{9756140B-80FA-4DCA-96E5-07AE9EC7A6EA}" dt="2024-04-30T13:50:33.846" v="1" actId="47"/>
        <pc:sldMkLst>
          <pc:docMk/>
          <pc:sldMk cId="3417998048" sldId="4083"/>
        </pc:sldMkLst>
      </pc:sldChg>
      <pc:sldChg chg="del">
        <pc:chgData name="Gonçalo Sousa Pinto" userId="bc414de2-c78d-4b7f-aad3-42e882f0a172" providerId="ADAL" clId="{9756140B-80FA-4DCA-96E5-07AE9EC7A6EA}" dt="2024-04-30T13:50:22.558" v="0" actId="47"/>
        <pc:sldMkLst>
          <pc:docMk/>
          <pc:sldMk cId="1561546046" sldId="2141411570"/>
        </pc:sldMkLst>
      </pc:sldChg>
      <pc:sldChg chg="del">
        <pc:chgData name="Gonçalo Sousa Pinto" userId="bc414de2-c78d-4b7f-aad3-42e882f0a172" providerId="ADAL" clId="{9756140B-80FA-4DCA-96E5-07AE9EC7A6EA}" dt="2024-04-30T13:50:22.558" v="0" actId="47"/>
        <pc:sldMkLst>
          <pc:docMk/>
          <pc:sldMk cId="3552412610" sldId="2141411580"/>
        </pc:sldMkLst>
      </pc:sldChg>
      <pc:sldChg chg="del">
        <pc:chgData name="Gonçalo Sousa Pinto" userId="bc414de2-c78d-4b7f-aad3-42e882f0a172" providerId="ADAL" clId="{9756140B-80FA-4DCA-96E5-07AE9EC7A6EA}" dt="2024-04-30T13:50:22.558" v="0" actId="47"/>
        <pc:sldMkLst>
          <pc:docMk/>
          <pc:sldMk cId="195810912" sldId="2144445928"/>
        </pc:sldMkLst>
      </pc:sldChg>
      <pc:sldChg chg="del">
        <pc:chgData name="Gonçalo Sousa Pinto" userId="bc414de2-c78d-4b7f-aad3-42e882f0a172" providerId="ADAL" clId="{9756140B-80FA-4DCA-96E5-07AE9EC7A6EA}" dt="2024-04-30T13:50:33.846" v="1" actId="47"/>
        <pc:sldMkLst>
          <pc:docMk/>
          <pc:sldMk cId="2682931270" sldId="2144446138"/>
        </pc:sldMkLst>
      </pc:sldChg>
      <pc:sldChg chg="del">
        <pc:chgData name="Gonçalo Sousa Pinto" userId="bc414de2-c78d-4b7f-aad3-42e882f0a172" providerId="ADAL" clId="{9756140B-80FA-4DCA-96E5-07AE9EC7A6EA}" dt="2024-04-30T13:50:22.558" v="0" actId="47"/>
        <pc:sldMkLst>
          <pc:docMk/>
          <pc:sldMk cId="2173892887" sldId="2147472062"/>
        </pc:sldMkLst>
      </pc:sldChg>
      <pc:sldChg chg="del">
        <pc:chgData name="Gonçalo Sousa Pinto" userId="bc414de2-c78d-4b7f-aad3-42e882f0a172" providerId="ADAL" clId="{9756140B-80FA-4DCA-96E5-07AE9EC7A6EA}" dt="2024-04-30T13:50:22.558" v="0" actId="47"/>
        <pc:sldMkLst>
          <pc:docMk/>
          <pc:sldMk cId="394456923" sldId="2147479762"/>
        </pc:sldMkLst>
      </pc:sldChg>
      <pc:sldChg chg="del">
        <pc:chgData name="Gonçalo Sousa Pinto" userId="bc414de2-c78d-4b7f-aad3-42e882f0a172" providerId="ADAL" clId="{9756140B-80FA-4DCA-96E5-07AE9EC7A6EA}" dt="2024-04-30T13:50:22.558" v="0" actId="47"/>
        <pc:sldMkLst>
          <pc:docMk/>
          <pc:sldMk cId="2923153407" sldId="2147479763"/>
        </pc:sldMkLst>
      </pc:sldChg>
      <pc:sldChg chg="del">
        <pc:chgData name="Gonçalo Sousa Pinto" userId="bc414de2-c78d-4b7f-aad3-42e882f0a172" providerId="ADAL" clId="{9756140B-80FA-4DCA-96E5-07AE9EC7A6EA}" dt="2024-04-30T13:50:49.169" v="2" actId="47"/>
        <pc:sldMkLst>
          <pc:docMk/>
          <pc:sldMk cId="190061444" sldId="2147479765"/>
        </pc:sldMkLst>
      </pc:sldChg>
      <pc:sldMasterChg chg="del delSldLayout">
        <pc:chgData name="Gonçalo Sousa Pinto" userId="bc414de2-c78d-4b7f-aad3-42e882f0a172" providerId="ADAL" clId="{9756140B-80FA-4DCA-96E5-07AE9EC7A6EA}" dt="2024-04-30T13:50:22.558" v="0" actId="47"/>
        <pc:sldMasterMkLst>
          <pc:docMk/>
          <pc:sldMasterMk cId="1738000422" sldId="2147483803"/>
        </pc:sldMasterMkLst>
        <pc:sldLayoutChg chg="del">
          <pc:chgData name="Gonçalo Sousa Pinto" userId="bc414de2-c78d-4b7f-aad3-42e882f0a172" providerId="ADAL" clId="{9756140B-80FA-4DCA-96E5-07AE9EC7A6EA}" dt="2024-04-30T13:50:22.558" v="0" actId="47"/>
          <pc:sldLayoutMkLst>
            <pc:docMk/>
            <pc:sldMasterMk cId="1738000422" sldId="2147483803"/>
            <pc:sldLayoutMk cId="2949103901" sldId="2147483804"/>
          </pc:sldLayoutMkLst>
        </pc:sldLayoutChg>
        <pc:sldLayoutChg chg="del">
          <pc:chgData name="Gonçalo Sousa Pinto" userId="bc414de2-c78d-4b7f-aad3-42e882f0a172" providerId="ADAL" clId="{9756140B-80FA-4DCA-96E5-07AE9EC7A6EA}" dt="2024-04-30T13:50:22.558" v="0" actId="47"/>
          <pc:sldLayoutMkLst>
            <pc:docMk/>
            <pc:sldMasterMk cId="1738000422" sldId="2147483803"/>
            <pc:sldLayoutMk cId="346729459" sldId="2147483805"/>
          </pc:sldLayoutMkLst>
        </pc:sldLayoutChg>
        <pc:sldLayoutChg chg="del">
          <pc:chgData name="Gonçalo Sousa Pinto" userId="bc414de2-c78d-4b7f-aad3-42e882f0a172" providerId="ADAL" clId="{9756140B-80FA-4DCA-96E5-07AE9EC7A6EA}" dt="2024-04-30T13:50:22.558" v="0" actId="47"/>
          <pc:sldLayoutMkLst>
            <pc:docMk/>
            <pc:sldMasterMk cId="1738000422" sldId="2147483803"/>
            <pc:sldLayoutMk cId="1658346048" sldId="2147483806"/>
          </pc:sldLayoutMkLst>
        </pc:sldLayoutChg>
        <pc:sldLayoutChg chg="del">
          <pc:chgData name="Gonçalo Sousa Pinto" userId="bc414de2-c78d-4b7f-aad3-42e882f0a172" providerId="ADAL" clId="{9756140B-80FA-4DCA-96E5-07AE9EC7A6EA}" dt="2024-04-30T13:50:22.558" v="0" actId="47"/>
          <pc:sldLayoutMkLst>
            <pc:docMk/>
            <pc:sldMasterMk cId="1738000422" sldId="2147483803"/>
            <pc:sldLayoutMk cId="2175749316" sldId="2147483807"/>
          </pc:sldLayoutMkLst>
        </pc:sldLayoutChg>
        <pc:sldLayoutChg chg="del">
          <pc:chgData name="Gonçalo Sousa Pinto" userId="bc414de2-c78d-4b7f-aad3-42e882f0a172" providerId="ADAL" clId="{9756140B-80FA-4DCA-96E5-07AE9EC7A6EA}" dt="2024-04-30T13:50:22.558" v="0" actId="47"/>
          <pc:sldLayoutMkLst>
            <pc:docMk/>
            <pc:sldMasterMk cId="1738000422" sldId="2147483803"/>
            <pc:sldLayoutMk cId="624188168" sldId="2147483808"/>
          </pc:sldLayoutMkLst>
        </pc:sldLayoutChg>
        <pc:sldLayoutChg chg="del">
          <pc:chgData name="Gonçalo Sousa Pinto" userId="bc414de2-c78d-4b7f-aad3-42e882f0a172" providerId="ADAL" clId="{9756140B-80FA-4DCA-96E5-07AE9EC7A6EA}" dt="2024-04-30T13:50:22.558" v="0" actId="47"/>
          <pc:sldLayoutMkLst>
            <pc:docMk/>
            <pc:sldMasterMk cId="1738000422" sldId="2147483803"/>
            <pc:sldLayoutMk cId="3189454191" sldId="2147483809"/>
          </pc:sldLayoutMkLst>
        </pc:sldLayoutChg>
        <pc:sldLayoutChg chg="del">
          <pc:chgData name="Gonçalo Sousa Pinto" userId="bc414de2-c78d-4b7f-aad3-42e882f0a172" providerId="ADAL" clId="{9756140B-80FA-4DCA-96E5-07AE9EC7A6EA}" dt="2024-04-30T13:50:22.558" v="0" actId="47"/>
          <pc:sldLayoutMkLst>
            <pc:docMk/>
            <pc:sldMasterMk cId="1738000422" sldId="2147483803"/>
            <pc:sldLayoutMk cId="1834842614" sldId="2147483810"/>
          </pc:sldLayoutMkLst>
        </pc:sldLayoutChg>
        <pc:sldLayoutChg chg="del">
          <pc:chgData name="Gonçalo Sousa Pinto" userId="bc414de2-c78d-4b7f-aad3-42e882f0a172" providerId="ADAL" clId="{9756140B-80FA-4DCA-96E5-07AE9EC7A6EA}" dt="2024-04-30T13:50:22.558" v="0" actId="47"/>
          <pc:sldLayoutMkLst>
            <pc:docMk/>
            <pc:sldMasterMk cId="1738000422" sldId="2147483803"/>
            <pc:sldLayoutMk cId="3262245827" sldId="2147483811"/>
          </pc:sldLayoutMkLst>
        </pc:sldLayoutChg>
        <pc:sldLayoutChg chg="del">
          <pc:chgData name="Gonçalo Sousa Pinto" userId="bc414de2-c78d-4b7f-aad3-42e882f0a172" providerId="ADAL" clId="{9756140B-80FA-4DCA-96E5-07AE9EC7A6EA}" dt="2024-04-30T13:50:22.558" v="0" actId="47"/>
          <pc:sldLayoutMkLst>
            <pc:docMk/>
            <pc:sldMasterMk cId="1738000422" sldId="2147483803"/>
            <pc:sldLayoutMk cId="82292392" sldId="2147483812"/>
          </pc:sldLayoutMkLst>
        </pc:sldLayoutChg>
        <pc:sldLayoutChg chg="del">
          <pc:chgData name="Gonçalo Sousa Pinto" userId="bc414de2-c78d-4b7f-aad3-42e882f0a172" providerId="ADAL" clId="{9756140B-80FA-4DCA-96E5-07AE9EC7A6EA}" dt="2024-04-30T13:50:22.558" v="0" actId="47"/>
          <pc:sldLayoutMkLst>
            <pc:docMk/>
            <pc:sldMasterMk cId="1738000422" sldId="2147483803"/>
            <pc:sldLayoutMk cId="3012025902" sldId="2147483813"/>
          </pc:sldLayoutMkLst>
        </pc:sldLayoutChg>
        <pc:sldLayoutChg chg="del">
          <pc:chgData name="Gonçalo Sousa Pinto" userId="bc414de2-c78d-4b7f-aad3-42e882f0a172" providerId="ADAL" clId="{9756140B-80FA-4DCA-96E5-07AE9EC7A6EA}" dt="2024-04-30T13:50:22.558" v="0" actId="47"/>
          <pc:sldLayoutMkLst>
            <pc:docMk/>
            <pc:sldMasterMk cId="1738000422" sldId="2147483803"/>
            <pc:sldLayoutMk cId="2884043764" sldId="2147483814"/>
          </pc:sldLayoutMkLst>
        </pc:sldLayoutChg>
        <pc:sldLayoutChg chg="del">
          <pc:chgData name="Gonçalo Sousa Pinto" userId="bc414de2-c78d-4b7f-aad3-42e882f0a172" providerId="ADAL" clId="{9756140B-80FA-4DCA-96E5-07AE9EC7A6EA}" dt="2024-04-30T13:50:22.558" v="0" actId="47"/>
          <pc:sldLayoutMkLst>
            <pc:docMk/>
            <pc:sldMasterMk cId="1738000422" sldId="2147483803"/>
            <pc:sldLayoutMk cId="3968694704" sldId="2147483815"/>
          </pc:sldLayoutMkLst>
        </pc:sldLayoutChg>
        <pc:sldLayoutChg chg="del">
          <pc:chgData name="Gonçalo Sousa Pinto" userId="bc414de2-c78d-4b7f-aad3-42e882f0a172" providerId="ADAL" clId="{9756140B-80FA-4DCA-96E5-07AE9EC7A6EA}" dt="2024-04-30T13:50:22.558" v="0" actId="47"/>
          <pc:sldLayoutMkLst>
            <pc:docMk/>
            <pc:sldMasterMk cId="1738000422" sldId="2147483803"/>
            <pc:sldLayoutMk cId="4079783789" sldId="2147483816"/>
          </pc:sldLayoutMkLst>
        </pc:sldLayoutChg>
        <pc:sldLayoutChg chg="del">
          <pc:chgData name="Gonçalo Sousa Pinto" userId="bc414de2-c78d-4b7f-aad3-42e882f0a172" providerId="ADAL" clId="{9756140B-80FA-4DCA-96E5-07AE9EC7A6EA}" dt="2024-04-30T13:50:22.558" v="0" actId="47"/>
          <pc:sldLayoutMkLst>
            <pc:docMk/>
            <pc:sldMasterMk cId="1738000422" sldId="2147483803"/>
            <pc:sldLayoutMk cId="1508478369" sldId="2147483817"/>
          </pc:sldLayoutMkLst>
        </pc:sldLayoutChg>
      </pc:sldMasterChg>
      <pc:sldMasterChg chg="del delSldLayout">
        <pc:chgData name="Gonçalo Sousa Pinto" userId="bc414de2-c78d-4b7f-aad3-42e882f0a172" providerId="ADAL" clId="{9756140B-80FA-4DCA-96E5-07AE9EC7A6EA}" dt="2024-04-30T13:50:33.846" v="1" actId="47"/>
        <pc:sldMasterMkLst>
          <pc:docMk/>
          <pc:sldMasterMk cId="1392759439" sldId="2147483818"/>
        </pc:sldMasterMkLst>
        <pc:sldLayoutChg chg="del">
          <pc:chgData name="Gonçalo Sousa Pinto" userId="bc414de2-c78d-4b7f-aad3-42e882f0a172" providerId="ADAL" clId="{9756140B-80FA-4DCA-96E5-07AE9EC7A6EA}" dt="2024-04-30T13:50:33.846" v="1" actId="47"/>
          <pc:sldLayoutMkLst>
            <pc:docMk/>
            <pc:sldMasterMk cId="1392759439" sldId="2147483818"/>
            <pc:sldLayoutMk cId="1166388945" sldId="2147483819"/>
          </pc:sldLayoutMkLst>
        </pc:sldLayoutChg>
        <pc:sldLayoutChg chg="del">
          <pc:chgData name="Gonçalo Sousa Pinto" userId="bc414de2-c78d-4b7f-aad3-42e882f0a172" providerId="ADAL" clId="{9756140B-80FA-4DCA-96E5-07AE9EC7A6EA}" dt="2024-04-30T13:50:33.846" v="1" actId="47"/>
          <pc:sldLayoutMkLst>
            <pc:docMk/>
            <pc:sldMasterMk cId="1392759439" sldId="2147483818"/>
            <pc:sldLayoutMk cId="2961900573" sldId="2147483820"/>
          </pc:sldLayoutMkLst>
        </pc:sldLayoutChg>
        <pc:sldLayoutChg chg="del">
          <pc:chgData name="Gonçalo Sousa Pinto" userId="bc414de2-c78d-4b7f-aad3-42e882f0a172" providerId="ADAL" clId="{9756140B-80FA-4DCA-96E5-07AE9EC7A6EA}" dt="2024-04-30T13:50:33.846" v="1" actId="47"/>
          <pc:sldLayoutMkLst>
            <pc:docMk/>
            <pc:sldMasterMk cId="1392759439" sldId="2147483818"/>
            <pc:sldLayoutMk cId="3175420366" sldId="2147483821"/>
          </pc:sldLayoutMkLst>
        </pc:sldLayoutChg>
        <pc:sldLayoutChg chg="del">
          <pc:chgData name="Gonçalo Sousa Pinto" userId="bc414de2-c78d-4b7f-aad3-42e882f0a172" providerId="ADAL" clId="{9756140B-80FA-4DCA-96E5-07AE9EC7A6EA}" dt="2024-04-30T13:50:33.846" v="1" actId="47"/>
          <pc:sldLayoutMkLst>
            <pc:docMk/>
            <pc:sldMasterMk cId="1392759439" sldId="2147483818"/>
            <pc:sldLayoutMk cId="3720464518" sldId="2147483822"/>
          </pc:sldLayoutMkLst>
        </pc:sldLayoutChg>
        <pc:sldLayoutChg chg="del">
          <pc:chgData name="Gonçalo Sousa Pinto" userId="bc414de2-c78d-4b7f-aad3-42e882f0a172" providerId="ADAL" clId="{9756140B-80FA-4DCA-96E5-07AE9EC7A6EA}" dt="2024-04-30T13:50:33.846" v="1" actId="47"/>
          <pc:sldLayoutMkLst>
            <pc:docMk/>
            <pc:sldMasterMk cId="1392759439" sldId="2147483818"/>
            <pc:sldLayoutMk cId="1086164546" sldId="2147483823"/>
          </pc:sldLayoutMkLst>
        </pc:sldLayoutChg>
        <pc:sldLayoutChg chg="del">
          <pc:chgData name="Gonçalo Sousa Pinto" userId="bc414de2-c78d-4b7f-aad3-42e882f0a172" providerId="ADAL" clId="{9756140B-80FA-4DCA-96E5-07AE9EC7A6EA}" dt="2024-04-30T13:50:33.846" v="1" actId="47"/>
          <pc:sldLayoutMkLst>
            <pc:docMk/>
            <pc:sldMasterMk cId="1392759439" sldId="2147483818"/>
            <pc:sldLayoutMk cId="2896532791" sldId="2147483824"/>
          </pc:sldLayoutMkLst>
        </pc:sldLayoutChg>
        <pc:sldLayoutChg chg="del">
          <pc:chgData name="Gonçalo Sousa Pinto" userId="bc414de2-c78d-4b7f-aad3-42e882f0a172" providerId="ADAL" clId="{9756140B-80FA-4DCA-96E5-07AE9EC7A6EA}" dt="2024-04-30T13:50:33.846" v="1" actId="47"/>
          <pc:sldLayoutMkLst>
            <pc:docMk/>
            <pc:sldMasterMk cId="1392759439" sldId="2147483818"/>
            <pc:sldLayoutMk cId="142469860" sldId="2147483825"/>
          </pc:sldLayoutMkLst>
        </pc:sldLayoutChg>
        <pc:sldLayoutChg chg="del">
          <pc:chgData name="Gonçalo Sousa Pinto" userId="bc414de2-c78d-4b7f-aad3-42e882f0a172" providerId="ADAL" clId="{9756140B-80FA-4DCA-96E5-07AE9EC7A6EA}" dt="2024-04-30T13:50:33.846" v="1" actId="47"/>
          <pc:sldLayoutMkLst>
            <pc:docMk/>
            <pc:sldMasterMk cId="1392759439" sldId="2147483818"/>
            <pc:sldLayoutMk cId="4288050768" sldId="2147483826"/>
          </pc:sldLayoutMkLst>
        </pc:sldLayoutChg>
        <pc:sldLayoutChg chg="del">
          <pc:chgData name="Gonçalo Sousa Pinto" userId="bc414de2-c78d-4b7f-aad3-42e882f0a172" providerId="ADAL" clId="{9756140B-80FA-4DCA-96E5-07AE9EC7A6EA}" dt="2024-04-30T13:50:33.846" v="1" actId="47"/>
          <pc:sldLayoutMkLst>
            <pc:docMk/>
            <pc:sldMasterMk cId="1392759439" sldId="2147483818"/>
            <pc:sldLayoutMk cId="4248718363" sldId="2147483827"/>
          </pc:sldLayoutMkLst>
        </pc:sldLayoutChg>
        <pc:sldLayoutChg chg="del">
          <pc:chgData name="Gonçalo Sousa Pinto" userId="bc414de2-c78d-4b7f-aad3-42e882f0a172" providerId="ADAL" clId="{9756140B-80FA-4DCA-96E5-07AE9EC7A6EA}" dt="2024-04-30T13:50:33.846" v="1" actId="47"/>
          <pc:sldLayoutMkLst>
            <pc:docMk/>
            <pc:sldMasterMk cId="1392759439" sldId="2147483818"/>
            <pc:sldLayoutMk cId="2248145030" sldId="2147483828"/>
          </pc:sldLayoutMkLst>
        </pc:sldLayoutChg>
        <pc:sldLayoutChg chg="del">
          <pc:chgData name="Gonçalo Sousa Pinto" userId="bc414de2-c78d-4b7f-aad3-42e882f0a172" providerId="ADAL" clId="{9756140B-80FA-4DCA-96E5-07AE9EC7A6EA}" dt="2024-04-30T13:50:33.846" v="1" actId="47"/>
          <pc:sldLayoutMkLst>
            <pc:docMk/>
            <pc:sldMasterMk cId="1392759439" sldId="2147483818"/>
            <pc:sldLayoutMk cId="1052733314" sldId="2147483829"/>
          </pc:sldLayoutMkLst>
        </pc:sldLayoutChg>
        <pc:sldLayoutChg chg="del">
          <pc:chgData name="Gonçalo Sousa Pinto" userId="bc414de2-c78d-4b7f-aad3-42e882f0a172" providerId="ADAL" clId="{9756140B-80FA-4DCA-96E5-07AE9EC7A6EA}" dt="2024-04-30T13:50:33.846" v="1" actId="47"/>
          <pc:sldLayoutMkLst>
            <pc:docMk/>
            <pc:sldMasterMk cId="1392759439" sldId="2147483818"/>
            <pc:sldLayoutMk cId="3526216585" sldId="2147483830"/>
          </pc:sldLayoutMkLst>
        </pc:sldLayoutChg>
        <pc:sldLayoutChg chg="del">
          <pc:chgData name="Gonçalo Sousa Pinto" userId="bc414de2-c78d-4b7f-aad3-42e882f0a172" providerId="ADAL" clId="{9756140B-80FA-4DCA-96E5-07AE9EC7A6EA}" dt="2024-04-30T13:50:33.846" v="1" actId="47"/>
          <pc:sldLayoutMkLst>
            <pc:docMk/>
            <pc:sldMasterMk cId="1392759439" sldId="2147483818"/>
            <pc:sldLayoutMk cId="2166867752" sldId="2147483831"/>
          </pc:sldLayoutMkLst>
        </pc:sldLayoutChg>
      </pc:sldMasterChg>
      <pc:sldMasterChg chg="delSldLayout">
        <pc:chgData name="Gonçalo Sousa Pinto" userId="bc414de2-c78d-4b7f-aad3-42e882f0a172" providerId="ADAL" clId="{9756140B-80FA-4DCA-96E5-07AE9EC7A6EA}" dt="2024-04-30T13:50:22.558" v="0" actId="47"/>
        <pc:sldMasterMkLst>
          <pc:docMk/>
          <pc:sldMasterMk cId="1228752386" sldId="2147483832"/>
        </pc:sldMasterMkLst>
        <pc:sldLayoutChg chg="del">
          <pc:chgData name="Gonçalo Sousa Pinto" userId="bc414de2-c78d-4b7f-aad3-42e882f0a172" providerId="ADAL" clId="{9756140B-80FA-4DCA-96E5-07AE9EC7A6EA}" dt="2024-04-30T13:50:22.558" v="0" actId="47"/>
          <pc:sldLayoutMkLst>
            <pc:docMk/>
            <pc:sldMasterMk cId="1228752386" sldId="2147483832"/>
            <pc:sldLayoutMk cId="2318502433" sldId="2147483844"/>
          </pc:sldLayoutMkLst>
        </pc:sldLayoutChg>
        <pc:sldLayoutChg chg="del">
          <pc:chgData name="Gonçalo Sousa Pinto" userId="bc414de2-c78d-4b7f-aad3-42e882f0a172" providerId="ADAL" clId="{9756140B-80FA-4DCA-96E5-07AE9EC7A6EA}" dt="2024-04-30T13:50:22.558" v="0" actId="47"/>
          <pc:sldLayoutMkLst>
            <pc:docMk/>
            <pc:sldMasterMk cId="1228752386" sldId="2147483832"/>
            <pc:sldLayoutMk cId="3692996313" sldId="214748384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F3A7D29-A043-4298-8FC6-426C909AEBAD}" type="datetimeFigureOut">
              <a:rPr lang="en-GB" smtClean="0"/>
              <a:t>30/04/2024</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E129029-3F94-4EFC-ACBB-70D181F6FF81}" type="slidenum">
              <a:rPr lang="en-GB" smtClean="0"/>
              <a:t>‹nº›</a:t>
            </a:fld>
            <a:endParaRPr lang="en-GB"/>
          </a:p>
        </p:txBody>
      </p:sp>
    </p:spTree>
    <p:extLst>
      <p:ext uri="{BB962C8B-B14F-4D97-AF65-F5344CB8AC3E}">
        <p14:creationId xmlns:p14="http://schemas.microsoft.com/office/powerpoint/2010/main" val="2936844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fip.us9.list-manage.com/track/click?u=8a53014ef869b0c219eac7e5f&amp;id=c7d6508fac&amp;e=a3915b8250%22%20\t%20%22_blan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cd.fip.org/"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mailto:ncd@fip.or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ip.org/file/5553"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ip.org/file/555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D8EDA8B4-3C7B-4DBD-BAE5-A072CFAF181A}" type="slidenum">
              <a:rPr lang="en-GB">
                <a:solidFill>
                  <a:prstClr val="black"/>
                </a:solidFill>
                <a:latin typeface="Calibri"/>
              </a:rPr>
              <a:pPr defTabSz="990478">
                <a:defRPr/>
              </a:pPr>
              <a:t>1</a:t>
            </a:fld>
            <a:endParaRPr lang="en-GB">
              <a:solidFill>
                <a:prstClr val="black"/>
              </a:solidFill>
              <a:latin typeface="Calibri"/>
            </a:endParaRPr>
          </a:p>
        </p:txBody>
      </p:sp>
    </p:spTree>
    <p:extLst>
      <p:ext uri="{BB962C8B-B14F-4D97-AF65-F5344CB8AC3E}">
        <p14:creationId xmlns:p14="http://schemas.microsoft.com/office/powerpoint/2010/main" val="315856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FFFFFF"/>
                </a:solidFill>
                <a:effectLst/>
                <a:highlight>
                  <a:srgbClr val="812069"/>
                </a:highlight>
                <a:latin typeface="vista-sans"/>
              </a:rPr>
              <a:t>FIP collaborates with key external partners in the area of respiratory health, such as IPCRG and the Speak Up for COPD coalition. These synergies contribute expertise to FIP's work in this area, including our publications, webinars and other projects, while consolidating the role of pharmacists as allies of these </a:t>
            </a:r>
            <a:r>
              <a:rPr lang="en-US" b="0" i="0" err="1">
                <a:solidFill>
                  <a:srgbClr val="FFFFFF"/>
                </a:solidFill>
                <a:effectLst/>
                <a:highlight>
                  <a:srgbClr val="812069"/>
                </a:highlight>
                <a:latin typeface="vista-sans"/>
              </a:rPr>
              <a:t>organisations</a:t>
            </a:r>
            <a:r>
              <a:rPr lang="en-US" b="0" i="0">
                <a:solidFill>
                  <a:srgbClr val="FFFFFF"/>
                </a:solidFill>
                <a:effectLst/>
                <a:highlight>
                  <a:srgbClr val="812069"/>
                </a:highlight>
                <a:latin typeface="vista-sans"/>
              </a:rPr>
              <a:t> in advancing their mission and work.</a:t>
            </a:r>
          </a:p>
          <a:p>
            <a:pPr algn="l"/>
            <a:endParaRPr lang="en-US" b="0" i="0">
              <a:solidFill>
                <a:srgbClr val="FFFFFF"/>
              </a:solidFill>
              <a:effectLst/>
              <a:highlight>
                <a:srgbClr val="812069"/>
              </a:highlight>
              <a:latin typeface="vista-sans"/>
            </a:endParaRPr>
          </a:p>
          <a:p>
            <a:pPr algn="l"/>
            <a:endParaRPr lang="en-US" b="0" i="0">
              <a:solidFill>
                <a:srgbClr val="FFFFFF"/>
              </a:solidFill>
              <a:effectLst/>
              <a:highlight>
                <a:srgbClr val="812069"/>
              </a:highlight>
              <a:latin typeface="vista-sans"/>
            </a:endParaRPr>
          </a:p>
          <a:p>
            <a:pPr algn="l"/>
            <a:r>
              <a:rPr lang="en-US" b="0" i="0">
                <a:solidFill>
                  <a:srgbClr val="FFFFFF"/>
                </a:solidFill>
                <a:effectLst/>
                <a:highlight>
                  <a:srgbClr val="812069"/>
                </a:highlight>
                <a:latin typeface="vista-sans"/>
              </a:rPr>
              <a:t>The </a:t>
            </a:r>
            <a:r>
              <a:rPr lang="en-US" b="1" i="0">
                <a:solidFill>
                  <a:srgbClr val="FFFFFF"/>
                </a:solidFill>
                <a:effectLst/>
                <a:highlight>
                  <a:srgbClr val="812069"/>
                </a:highlight>
                <a:latin typeface="vista-sans"/>
              </a:rPr>
              <a:t>IPCRG </a:t>
            </a:r>
            <a:r>
              <a:rPr lang="en-US" b="0" i="0">
                <a:solidFill>
                  <a:srgbClr val="FFFFFF"/>
                </a:solidFill>
                <a:effectLst/>
                <a:highlight>
                  <a:srgbClr val="812069"/>
                </a:highlight>
                <a:latin typeface="vista-sans"/>
              </a:rPr>
              <a:t>has collaborated with the FIP on several digital events and on the two FIP publications on chronic respiratory diseases: "Chronic respiratory diseases: A handbook for pharmacists” and the “Knowledge and skills reference guide for professional development in chronic respiratory diseases”.</a:t>
            </a:r>
          </a:p>
          <a:p>
            <a:endParaRPr lang="en-US"/>
          </a:p>
          <a:p>
            <a:r>
              <a:rPr lang="en-US"/>
              <a:t>FIP is one of the </a:t>
            </a:r>
            <a:r>
              <a:rPr lang="en-US" b="1"/>
              <a:t>Speak Up for COPD </a:t>
            </a:r>
            <a:r>
              <a:rPr lang="en-US"/>
              <a:t>partners, providing expertise to the coalition's activities. The SPEAK UP FOR COPD campaign is intended to raise awareness and understanding of COPD amongst policymakers and healthcare decision makers by amplifying the voices of patients, the COPD community and the public. The critical goal is to establish COPD as a public health priority.</a:t>
            </a:r>
            <a:br>
              <a:rPr lang="en-US"/>
            </a:br>
            <a:endParaRPr lang="en-US" b="0" i="0">
              <a:solidFill>
                <a:srgbClr val="404040"/>
              </a:solidFill>
              <a:effectLst/>
              <a:highlight>
                <a:srgbClr val="FFFFFF"/>
              </a:highlight>
              <a:latin typeface="Arial" panose="020B0604020202020204" pitchFamily="34" charset="0"/>
              <a:cs typeface="Calibri"/>
            </a:endParaRPr>
          </a:p>
          <a:p>
            <a:pPr marL="171450" indent="-171450">
              <a:buFontTx/>
              <a:buChar char="-"/>
            </a:pP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90478" rtl="0" eaLnBrk="1" fontAlgn="auto" latinLnBrk="0" hangingPunct="1">
              <a:lnSpc>
                <a:spcPct val="100000"/>
              </a:lnSpc>
              <a:spcBef>
                <a:spcPts val="0"/>
              </a:spcBef>
              <a:spcAft>
                <a:spcPts val="0"/>
              </a:spcAft>
              <a:buClrTx/>
              <a:buSzTx/>
              <a:buFontTx/>
              <a:buNone/>
              <a:tabLst/>
              <a:defRPr/>
            </a:pPr>
            <a:fld id="{E686E72A-B335-4A5D-9B98-49C58F18B9C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47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201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a:solidFill>
                  <a:srgbClr val="D13438"/>
                </a:solidFill>
                <a:effectLst/>
                <a:highlight>
                  <a:srgbClr val="FFFFFF"/>
                </a:highlight>
                <a:latin typeface="Vista Sans OT Book"/>
              </a:rPr>
              <a:t>I</a:t>
            </a:r>
            <a:r>
              <a:rPr lang="en-US" sz="1800" b="0" i="0" u="none">
                <a:solidFill>
                  <a:srgbClr val="A4262C"/>
                </a:solidFill>
                <a:effectLst/>
                <a:highlight>
                  <a:srgbClr val="FFFFFF"/>
                </a:highlight>
                <a:latin typeface="Vista Sans OT Book"/>
              </a:rPr>
              <a:t>n</a:t>
            </a:r>
            <a:r>
              <a:rPr lang="en-US" sz="1800" b="0" i="0" u="none">
                <a:solidFill>
                  <a:srgbClr val="D13438"/>
                </a:solidFill>
                <a:effectLst/>
                <a:highlight>
                  <a:srgbClr val="FFFFFF"/>
                </a:highlight>
                <a:latin typeface="Vista Sans OT Book"/>
              </a:rPr>
              <a:t> March 2024, FIP was admitted into the </a:t>
            </a:r>
            <a:r>
              <a:rPr lang="en-US" sz="1800" b="0" i="0" u="none" strike="noStrike">
                <a:solidFill>
                  <a:srgbClr val="D13438"/>
                </a:solidFill>
                <a:effectLst/>
                <a:highlight>
                  <a:srgbClr val="FFFFFF"/>
                </a:highlight>
                <a:latin typeface="Vista Sans OT Book"/>
                <a:hlinkClick r:id="rId3"/>
              </a:rPr>
              <a:t>Global Alliance Against Chronic Respiratory Diseases</a:t>
            </a:r>
            <a:r>
              <a:rPr lang="en-US" sz="1800" b="0" i="0" u="none">
                <a:solidFill>
                  <a:srgbClr val="D13438"/>
                </a:solidFill>
                <a:effectLst/>
                <a:highlight>
                  <a:srgbClr val="FFFFFF"/>
                </a:highlight>
                <a:latin typeface="Vista Sans OT Book"/>
              </a:rPr>
              <a:t> hosted by the WHO. Approval as a member not only implies an acknowledgement of the role of pharmacists in the prevention and management of chronic respiratory diseases, but also a recognition of FIP’s work in this area. GARD membership will also give FIP the opportunity to further disseminate its work on CRDs and tobacco cessation, and to engage in collaboration with other GARD members and WHO itself.</a:t>
            </a:r>
            <a:r>
              <a:rPr lang="en-US" sz="1800" b="0" i="0" u="none">
                <a:solidFill>
                  <a:srgbClr val="222222"/>
                </a:solidFill>
                <a:effectLst/>
                <a:highlight>
                  <a:srgbClr val="FFFFFF"/>
                </a:highlight>
                <a:latin typeface="Vista Sans OT Book"/>
              </a:rPr>
              <a:t> </a:t>
            </a:r>
            <a:endParaRPr lang="en-US" b="1" i="0" u="none">
              <a:solidFill>
                <a:srgbClr val="FFFFFF"/>
              </a:solidFill>
              <a:effectLst/>
              <a:latin typeface="vista-sans"/>
            </a:endParaRPr>
          </a:p>
          <a:p>
            <a:pPr marL="0" indent="0">
              <a:buFontTx/>
              <a:buNone/>
            </a:pPr>
            <a:endParaRPr lang="en-US" b="0" i="0">
              <a:solidFill>
                <a:srgbClr val="404040"/>
              </a:solidFill>
              <a:effectLst/>
              <a:highlight>
                <a:srgbClr val="FFFFFF"/>
              </a:highlight>
              <a:latin typeface="Arial" panose="020B0604020202020204" pitchFamily="34" charset="0"/>
              <a:cs typeface="Calibri"/>
            </a:endParaRPr>
          </a:p>
          <a:p>
            <a:pPr marL="171450" indent="-171450">
              <a:buFontTx/>
              <a:buChar char="-"/>
            </a:pP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90478" rtl="0" eaLnBrk="1" fontAlgn="auto" latinLnBrk="0" hangingPunct="1">
              <a:lnSpc>
                <a:spcPct val="100000"/>
              </a:lnSpc>
              <a:spcBef>
                <a:spcPts val="0"/>
              </a:spcBef>
              <a:spcAft>
                <a:spcPts val="0"/>
              </a:spcAft>
              <a:buClrTx/>
              <a:buSzTx/>
              <a:buFontTx/>
              <a:buNone/>
              <a:tabLst/>
              <a:defRPr/>
            </a:pPr>
            <a:fld id="{E686E72A-B335-4A5D-9B98-49C58F18B9C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47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082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solidFill>
                  <a:srgbClr val="000000"/>
                </a:solidFill>
                <a:effectLst/>
                <a:latin typeface="Vista Sans OT Book"/>
                <a:ea typeface="Vista Sans OT"/>
                <a:cs typeface="Times New Roman" panose="02020603050405020304" pitchFamily="18" charset="0"/>
              </a:rPr>
              <a:t>To learn more about this programme, please visit the FIP micro-site on NCDs  at </a:t>
            </a:r>
            <a:r>
              <a:rPr lang="en-GB" sz="1800" u="sng">
                <a:solidFill>
                  <a:srgbClr val="000000"/>
                </a:solidFill>
                <a:effectLst/>
                <a:latin typeface="Vista Sans OT Book"/>
                <a:ea typeface="Vista Sans OT"/>
                <a:cs typeface="Times New Roman" panose="02020603050405020304" pitchFamily="18" charset="0"/>
                <a:hlinkClick r:id="rId3"/>
              </a:rPr>
              <a:t>ncd.fip.org/</a:t>
            </a:r>
            <a:r>
              <a:rPr lang="en-GB" sz="1800" u="sng">
                <a:solidFill>
                  <a:srgbClr val="0000FF"/>
                </a:solidFill>
                <a:effectLst/>
                <a:latin typeface="Vista Sans OT Book"/>
                <a:ea typeface="Vista Sans OT"/>
                <a:cs typeface="Times New Roman" panose="02020603050405020304" pitchFamily="18" charset="0"/>
              </a:rPr>
              <a:t>,</a:t>
            </a:r>
            <a:r>
              <a:rPr lang="en-GB" sz="1800">
                <a:solidFill>
                  <a:srgbClr val="000000"/>
                </a:solidFill>
                <a:effectLst/>
                <a:latin typeface="Vista Sans OT Book"/>
                <a:ea typeface="Vista Sans OT"/>
                <a:cs typeface="Times New Roman" panose="02020603050405020304" pitchFamily="18" charset="0"/>
              </a:rPr>
              <a:t> or send an email to </a:t>
            </a:r>
            <a:r>
              <a:rPr lang="en-GB" sz="1800" u="sng">
                <a:solidFill>
                  <a:srgbClr val="000000"/>
                </a:solidFill>
                <a:effectLst/>
                <a:latin typeface="Vista Sans OT Book"/>
                <a:ea typeface="Vista Sans OT"/>
                <a:cs typeface="Times New Roman" panose="02020603050405020304" pitchFamily="18" charset="0"/>
                <a:hlinkClick r:id="rId4"/>
              </a:rPr>
              <a:t>ncd@fip.org</a:t>
            </a:r>
            <a:r>
              <a:rPr lang="en-GB" sz="1800" u="sng">
                <a:solidFill>
                  <a:srgbClr val="0000FF"/>
                </a:solidFill>
                <a:effectLst/>
                <a:latin typeface="Vista Sans OT Book"/>
                <a:ea typeface="Vista Sans OT"/>
                <a:cs typeface="Times New Roman" panose="02020603050405020304" pitchFamily="18" charset="0"/>
              </a:rPr>
              <a:t>.</a:t>
            </a:r>
            <a:endParaRPr lang="en-US"/>
          </a:p>
        </p:txBody>
      </p:sp>
      <p:sp>
        <p:nvSpPr>
          <p:cNvPr id="4" name="Slide Number Placeholder 3"/>
          <p:cNvSpPr>
            <a:spLocks noGrp="1"/>
          </p:cNvSpPr>
          <p:nvPr>
            <p:ph type="sldNum" sz="quarter" idx="5"/>
          </p:nvPr>
        </p:nvSpPr>
        <p:spPr/>
        <p:txBody>
          <a:bodyPr/>
          <a:lstStyle/>
          <a:p>
            <a:pPr marL="0" marR="0" lvl="0" indent="0" algn="r" defTabSz="990478" rtl="0" eaLnBrk="1" fontAlgn="auto" latinLnBrk="0" hangingPunct="1">
              <a:lnSpc>
                <a:spcPct val="100000"/>
              </a:lnSpc>
              <a:spcBef>
                <a:spcPts val="0"/>
              </a:spcBef>
              <a:spcAft>
                <a:spcPts val="0"/>
              </a:spcAft>
              <a:buClrTx/>
              <a:buSzTx/>
              <a:buFontTx/>
              <a:buNone/>
              <a:tabLst/>
              <a:defRPr/>
            </a:pPr>
            <a:fld id="{E686E72A-B335-4A5D-9B98-49C58F18B9C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478"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595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C5C0E6-FFD5-4730-BFAF-34EB68BF98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911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129029-3F94-4EFC-ACBB-70D181F6FF81}" type="slidenum">
              <a:rPr lang="en-GB" smtClean="0"/>
              <a:t>15</a:t>
            </a:fld>
            <a:endParaRPr lang="en-GB"/>
          </a:p>
        </p:txBody>
      </p:sp>
    </p:spTree>
    <p:extLst>
      <p:ext uri="{BB962C8B-B14F-4D97-AF65-F5344CB8AC3E}">
        <p14:creationId xmlns:p14="http://schemas.microsoft.com/office/powerpoint/2010/main" val="207068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90478">
              <a:defRPr/>
            </a:pPr>
            <a:fld id="{03C649C2-9313-43AB-8FE0-6DA34F3C3FD8}" type="slidenum">
              <a:rPr lang="en-GB">
                <a:solidFill>
                  <a:prstClr val="black"/>
                </a:solidFill>
                <a:latin typeface="Calibri" panose="020F0502020204030204"/>
              </a:rPr>
              <a:pPr defTabSz="990478">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1125027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C4DE3ED6-2B51-4AF9-9045-A34855AB7866}"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286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DE3ED6-2B51-4AF9-9045-A34855AB7866}"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6514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Calibri"/>
                <a:cs typeface="Calibri"/>
              </a:rPr>
              <a:t>The FIP non-communicable diseases p</a:t>
            </a:r>
            <a:r>
              <a:rPr lang="en-US" sz="1200" b="0" err="1">
                <a:solidFill>
                  <a:schemeClr val="tx1"/>
                </a:solidFill>
                <a:latin typeface="Calibri"/>
                <a:cs typeface="Calibri"/>
              </a:rPr>
              <a:t>rogramme</a:t>
            </a:r>
            <a:r>
              <a:rPr lang="en-US" sz="1200" b="0">
                <a:solidFill>
                  <a:schemeClr val="tx1"/>
                </a:solidFill>
                <a:latin typeface="Calibri"/>
                <a:cs typeface="Calibri"/>
              </a:rPr>
              <a:t> includes the FIP Practice Transformation </a:t>
            </a:r>
            <a:r>
              <a:rPr lang="en-US" sz="1200" b="0" err="1">
                <a:solidFill>
                  <a:schemeClr val="tx1"/>
                </a:solidFill>
                <a:latin typeface="Calibri"/>
                <a:cs typeface="Calibri"/>
              </a:rPr>
              <a:t>Programme</a:t>
            </a:r>
            <a:r>
              <a:rPr lang="en-US" sz="1200" b="0">
                <a:solidFill>
                  <a:schemeClr val="tx1"/>
                </a:solidFill>
                <a:latin typeface="Calibri"/>
                <a:cs typeface="Calibri"/>
              </a:rPr>
              <a:t> on NCDs, which we have been developing since 2021.</a:t>
            </a:r>
            <a:endParaRPr lang="fr-FR" sz="1200" b="0">
              <a:solidFill>
                <a:schemeClr val="tx1"/>
              </a:solidFill>
              <a:latin typeface="Calibri"/>
              <a:cs typeface="Calibri"/>
            </a:endParaRPr>
          </a:p>
          <a:p>
            <a:pPr algn="l" fontAlgn="base"/>
            <a:br>
              <a:rPr lang="en-US" sz="1800" b="0" i="0">
                <a:solidFill>
                  <a:srgbClr val="000000"/>
                </a:solidFill>
                <a:effectLst/>
                <a:latin typeface="Calibri" panose="020F0502020204030204" pitchFamily="34" charset="0"/>
              </a:rPr>
            </a:br>
            <a:r>
              <a:rPr lang="en-US" b="0" i="0">
                <a:solidFill>
                  <a:srgbClr val="000000"/>
                </a:solidFill>
                <a:effectLst/>
                <a:latin typeface="Calibri" panose="020F0502020204030204" pitchFamily="34" charset="0"/>
              </a:rPr>
              <a:t>The Practice Transformation </a:t>
            </a:r>
            <a:r>
              <a:rPr lang="en-US" b="0" i="0" err="1">
                <a:solidFill>
                  <a:srgbClr val="000000"/>
                </a:solidFill>
                <a:effectLst/>
                <a:latin typeface="Calibri" panose="020F0502020204030204" pitchFamily="34" charset="0"/>
              </a:rPr>
              <a:t>Programme</a:t>
            </a:r>
            <a:r>
              <a:rPr lang="en-US" b="0" i="0">
                <a:solidFill>
                  <a:srgbClr val="000000"/>
                </a:solidFill>
                <a:effectLst/>
                <a:latin typeface="Calibri" panose="020F0502020204030204" pitchFamily="34" charset="0"/>
              </a:rPr>
              <a:t> on NCDs is an FIP transformation </a:t>
            </a:r>
            <a:r>
              <a:rPr lang="en-US" b="0" i="0" err="1">
                <a:solidFill>
                  <a:srgbClr val="000000"/>
                </a:solidFill>
                <a:effectLst/>
                <a:latin typeface="Calibri" panose="020F0502020204030204" pitchFamily="34" charset="0"/>
              </a:rPr>
              <a:t>programme</a:t>
            </a:r>
            <a:r>
              <a:rPr lang="en-US" b="0" i="0">
                <a:solidFill>
                  <a:srgbClr val="000000"/>
                </a:solidFill>
                <a:effectLst/>
                <a:latin typeface="Calibri" panose="020F0502020204030204" pitchFamily="34" charset="0"/>
              </a:rPr>
              <a:t> with a focus on pharmacy practice. </a:t>
            </a:r>
            <a:endParaRPr lang="pt-PT" b="1"/>
          </a:p>
        </p:txBody>
      </p:sp>
      <p:sp>
        <p:nvSpPr>
          <p:cNvPr id="4" name="Marcador de Posição do Número do Diapositivo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6A9C8-C694-4B9E-BE07-466338980CD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094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0" i="0"/>
              <a:t>In September 2022, at the “</a:t>
            </a:r>
            <a:r>
              <a:rPr lang="en-US" sz="1900">
                <a:latin typeface="Calibri" panose="020F0502020204030204" pitchFamily="34" charset="0"/>
                <a:ea typeface="Calibri" panose="020F0502020204030204" pitchFamily="34" charset="0"/>
                <a:cs typeface="Myanmar Text" panose="020B0502040204020203" pitchFamily="34" charset="0"/>
              </a:rPr>
              <a:t>Transforming pharmacy practice for improved care and management of chronic respiratory diseases</a:t>
            </a:r>
            <a:r>
              <a:rPr lang="en-GB" sz="1900">
                <a:latin typeface="Calibri" panose="020F0502020204030204" pitchFamily="34" charset="0"/>
                <a:ea typeface="Calibri" panose="020F0502020204030204" pitchFamily="34" charset="0"/>
                <a:cs typeface="Myanmar Text" panose="020B0502040204020203" pitchFamily="34" charset="0"/>
              </a:rPr>
              <a:t>” </a:t>
            </a:r>
            <a:r>
              <a:rPr lang="en-US" sz="1900"/>
              <a:t>digital event</a:t>
            </a:r>
            <a:r>
              <a:rPr lang="en-GB" sz="1900">
                <a:latin typeface="Calibri" panose="020F0502020204030204" pitchFamily="34" charset="0"/>
                <a:ea typeface="Calibri" panose="020F0502020204030204" pitchFamily="34" charset="0"/>
                <a:cs typeface="Myanmar Text" panose="020B0502040204020203" pitchFamily="34" charset="0"/>
              </a:rPr>
              <a:t> </a:t>
            </a:r>
            <a:r>
              <a:rPr lang="en-US" b="0" i="0"/>
              <a:t>FIP launched the “</a:t>
            </a:r>
            <a:r>
              <a:rPr lang="en-US" b="0" i="0">
                <a:solidFill>
                  <a:srgbClr val="A5205C"/>
                </a:solidFill>
                <a:effectLst/>
                <a:latin typeface="vista-sans"/>
              </a:rPr>
              <a:t>Chronic respiratory diseases: A handbook for pharmacists” and the “Knowledge and skills reference guide for professional development in chronic respiratory diseases”.</a:t>
            </a:r>
          </a:p>
          <a:p>
            <a:pPr defTabSz="990478">
              <a:defRPr/>
            </a:pPr>
            <a:endParaRPr lang="en-US" b="0" i="0">
              <a:solidFill>
                <a:srgbClr val="A5205C"/>
              </a:solidFill>
              <a:effectLst/>
              <a:latin typeface="vista-sans"/>
            </a:endParaRPr>
          </a:p>
          <a:p>
            <a:pPr defTabSz="990478">
              <a:defRPr/>
            </a:pPr>
            <a:r>
              <a:rPr lang="en-GB" sz="1300">
                <a:latin typeface="Calibri" panose="020F0502020204030204" pitchFamily="34" charset="0"/>
                <a:ea typeface="Calibri" panose="020F0502020204030204" pitchFamily="34" charset="0"/>
                <a:cs typeface="Times New Roman" panose="02020603050405020304" pitchFamily="18" charset="0"/>
              </a:rPr>
              <a:t>Chronic respiratory diseases (CRDs) impose significant health and economic burdens on individuals, healthcare systems and society overall.</a:t>
            </a:r>
            <a:r>
              <a:rPr lang="en-US" sz="1300">
                <a:latin typeface="Calibri" panose="020F0502020204030204" pitchFamily="34" charset="0"/>
                <a:ea typeface="Calibri" panose="020F0502020204030204" pitchFamily="34" charset="0"/>
                <a:cs typeface="Times New Roman" panose="02020603050405020304" pitchFamily="18" charset="0"/>
              </a:rPr>
              <a:t> </a:t>
            </a:r>
            <a:r>
              <a:rPr lang="en-US" b="0" i="0"/>
              <a:t>Asthma and COPD are two common chronic respiratory diseases (CRD) that affect millions of people worldwide. Pharmacists have a role to play in the prevention, care and management of CRD. </a:t>
            </a:r>
          </a:p>
          <a:p>
            <a:pPr defTabSz="990478">
              <a:defRPr/>
            </a:pPr>
            <a:endParaRPr lang="en-US" b="0" i="0"/>
          </a:p>
          <a:p>
            <a:pPr defTabSz="990478">
              <a:defRPr/>
            </a:pPr>
            <a:r>
              <a:rPr lang="en-GB" sz="1900">
                <a:latin typeface="Calibri" panose="020F0502020204030204" pitchFamily="34" charset="0"/>
                <a:ea typeface="Calibri" panose="020F0502020204030204" pitchFamily="34" charset="0"/>
                <a:cs typeface="Times New Roman" panose="02020603050405020304" pitchFamily="18" charset="0"/>
              </a:rPr>
              <a:t>This handbook has outlined the many ways in which pharmacists can contribute to improving respiratory well-being among their patients, including by acting as agents for health behaviour change and other preventive services, asking patients to take health status questionnaires, screening for CRDs, referring patients to additional care, working as part of interprofessional teams, optimising the use of inhaler devices (e.g., inhaler technique education), improving treatment adherence, and monitoring patients for exacerbation episodes and hospitalisations. </a:t>
            </a:r>
            <a:endParaRPr lang="en-US"/>
          </a:p>
          <a:p>
            <a:endParaRPr lang="en-US"/>
          </a:p>
          <a:p>
            <a:pPr defTabSz="990478"/>
            <a:r>
              <a:rPr lang="en-US" b="0" i="0">
                <a:solidFill>
                  <a:srgbClr val="000921"/>
                </a:solidFill>
                <a:effectLst/>
                <a:latin typeface="vista-sans"/>
              </a:rPr>
              <a:t>These publications were developed in collaboration with an international group of experts and with the input and support of the </a:t>
            </a:r>
            <a:r>
              <a:rPr lang="en-GB" b="0" i="0">
                <a:solidFill>
                  <a:srgbClr val="000921"/>
                </a:solidFill>
                <a:effectLst/>
                <a:latin typeface="vista-sans"/>
              </a:rPr>
              <a:t>International Primary Care Respiratory Group (IPCRG) and the European Society of Clinical Pharmacy.</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90478" rtl="0" eaLnBrk="1" fontAlgn="auto" latinLnBrk="0" hangingPunct="1">
              <a:lnSpc>
                <a:spcPct val="100000"/>
              </a:lnSpc>
              <a:spcBef>
                <a:spcPts val="0"/>
              </a:spcBef>
              <a:spcAft>
                <a:spcPts val="0"/>
              </a:spcAft>
              <a:buClrTx/>
              <a:buSzTx/>
              <a:buFontTx/>
              <a:buNone/>
              <a:tabLst/>
              <a:defRPr/>
            </a:pPr>
            <a:fld id="{E686E72A-B335-4A5D-9B98-49C58F18B9C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478"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795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Myanmar Text" panose="020B0502040204020203" pitchFamily="34" charset="0"/>
              </a:rPr>
              <a:t>Chronic obstructive pulmonary disease (COPD) is a common chronic respiratory disease that requires comprehensive care. Pharmacists have a role to play in the prevention, care and management of COPD. To mark World COPD Day 2023, FIP hosted a digital event where participants learned more about the role of pharmacists in COPD, the IPCRG COPD Right Care </a:t>
            </a:r>
            <a:r>
              <a:rPr lang="en-US" sz="1800" err="1">
                <a:effectLst/>
                <a:latin typeface="Calibri" panose="020F0502020204030204" pitchFamily="34" charset="0"/>
                <a:ea typeface="Calibri" panose="020F0502020204030204" pitchFamily="34" charset="0"/>
                <a:cs typeface="Myanmar Text" panose="020B0502040204020203" pitchFamily="34" charset="0"/>
              </a:rPr>
              <a:t>programme</a:t>
            </a:r>
            <a:r>
              <a:rPr lang="en-US" sz="1800">
                <a:effectLst/>
                <a:latin typeface="Calibri" panose="020F0502020204030204" pitchFamily="34" charset="0"/>
                <a:ea typeface="Calibri" panose="020F0502020204030204" pitchFamily="34" charset="0"/>
                <a:cs typeface="Myanmar Text" panose="020B0502040204020203" pitchFamily="34" charset="0"/>
              </a:rPr>
              <a:t>, the Speak Up for COPD campaign and FIP publications supporting the role of pharmacists in COPD. </a:t>
            </a:r>
            <a:endParaRPr lang="en-US"/>
          </a:p>
        </p:txBody>
      </p:sp>
      <p:sp>
        <p:nvSpPr>
          <p:cNvPr id="4" name="Slide Number Placeholder 3"/>
          <p:cNvSpPr>
            <a:spLocks noGrp="1"/>
          </p:cNvSpPr>
          <p:nvPr>
            <p:ph type="sldNum" sz="quarter" idx="5"/>
          </p:nvPr>
        </p:nvSpPr>
        <p:spPr/>
        <p:txBody>
          <a:bodyPr/>
          <a:lstStyle/>
          <a:p>
            <a:pPr marL="0" marR="0" lvl="0" indent="0" algn="r" defTabSz="990478" rtl="0" eaLnBrk="1" fontAlgn="auto" latinLnBrk="0" hangingPunct="1">
              <a:lnSpc>
                <a:spcPct val="100000"/>
              </a:lnSpc>
              <a:spcBef>
                <a:spcPts val="0"/>
              </a:spcBef>
              <a:spcAft>
                <a:spcPts val="0"/>
              </a:spcAft>
              <a:buClrTx/>
              <a:buSzTx/>
              <a:buFontTx/>
              <a:buNone/>
              <a:tabLst/>
              <a:defRPr/>
            </a:pPr>
            <a:fld id="{E686E72A-B335-4A5D-9B98-49C58F18B9C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478"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30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programme has been expanded to include prevention of NCD risk factors, particularly in the area of tobacco cessation. To facilitate this, FIP published a </a:t>
            </a:r>
            <a:r>
              <a:rPr lang="en-GB">
                <a:hlinkClick r:id="rId3"/>
              </a:rPr>
              <a:t>handbook</a:t>
            </a:r>
            <a:r>
              <a:rPr lang="en-GB"/>
              <a:t> and a </a:t>
            </a:r>
            <a:r>
              <a:rPr lang="en-GB">
                <a:hlinkClick r:id="rId4"/>
              </a:rPr>
              <a:t>Knowledge and Skills (K&amp;S) guide</a:t>
            </a:r>
            <a:r>
              <a:rPr lang="en-GB"/>
              <a:t> to equip pharmacists with the necessary tools to provide effective tobacco cessation services.</a:t>
            </a:r>
          </a:p>
          <a:p>
            <a:endParaRPr lang="en-GB">
              <a:cs typeface="Calibri"/>
            </a:endParaRPr>
          </a:p>
          <a:p>
            <a:r>
              <a:rPr lang="en-GB"/>
              <a:t>FIP has also initiated work at country level in Jordan and India in collaboration with our member organisations and the World Health Organization.</a:t>
            </a:r>
          </a:p>
        </p:txBody>
      </p:sp>
      <p:sp>
        <p:nvSpPr>
          <p:cNvPr id="4" name="Slide Number Placeholder 3"/>
          <p:cNvSpPr>
            <a:spLocks noGrp="1"/>
          </p:cNvSpPr>
          <p:nvPr>
            <p:ph type="sldNum" sz="quarter" idx="5"/>
          </p:nvPr>
        </p:nvSpPr>
        <p:spPr/>
        <p:txBody>
          <a:bodyPr/>
          <a:lstStyle/>
          <a:p>
            <a:pPr marL="0" marR="0" lvl="0" indent="0" algn="r" defTabSz="990478" rtl="0" eaLnBrk="1" fontAlgn="auto" latinLnBrk="0" hangingPunct="1">
              <a:lnSpc>
                <a:spcPct val="100000"/>
              </a:lnSpc>
              <a:spcBef>
                <a:spcPts val="0"/>
              </a:spcBef>
              <a:spcAft>
                <a:spcPts val="0"/>
              </a:spcAft>
              <a:buClrTx/>
              <a:buSzTx/>
              <a:buFontTx/>
              <a:buNone/>
              <a:tabLst/>
              <a:defRPr/>
            </a:pPr>
            <a:fld id="{E686E72A-B335-4A5D-9B98-49C58F18B9C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47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842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2024, we will continue to develop and expand non-communicable diseases, with a particular focus on tobacco cessation.</a:t>
            </a: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90478" rtl="0" eaLnBrk="1" fontAlgn="auto" latinLnBrk="0" hangingPunct="1">
              <a:lnSpc>
                <a:spcPct val="100000"/>
              </a:lnSpc>
              <a:spcBef>
                <a:spcPts val="0"/>
              </a:spcBef>
              <a:spcAft>
                <a:spcPts val="0"/>
              </a:spcAft>
              <a:buClrTx/>
              <a:buSzTx/>
              <a:buFontTx/>
              <a:buNone/>
              <a:tabLst/>
              <a:defRPr/>
            </a:pPr>
            <a:fld id="{E686E72A-B335-4A5D-9B98-49C58F18B9C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47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172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0000" y="384000"/>
            <a:ext cx="8064000" cy="1248000"/>
          </a:xfrm>
        </p:spPr>
        <p:txBody>
          <a:bodyPr anchor="ctr" anchorCtr="0"/>
          <a:lstStyle>
            <a:lvl1pPr algn="l">
              <a:lnSpc>
                <a:spcPts val="3200"/>
              </a:lnSpc>
              <a:defRPr sz="2933" baseline="0">
                <a:solidFill>
                  <a:schemeClr val="tx1"/>
                </a:solidFill>
                <a:latin typeface="Calibri" panose="020F0502020204030204" pitchFamily="34" charset="0"/>
                <a:cs typeface="Calibri" panose="020F0502020204030204" pitchFamily="34" charset="0"/>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3360000" y="1917700"/>
            <a:ext cx="8064000" cy="288000"/>
          </a:xfrm>
        </p:spPr>
        <p:txBody>
          <a:bodyPr/>
          <a:lstStyle>
            <a:lvl1pPr marL="0" indent="0" algn="l">
              <a:lnSpc>
                <a:spcPts val="1867"/>
              </a:lnSpc>
              <a:buNone/>
              <a:defRPr sz="1600" b="1">
                <a:solidFill>
                  <a:schemeClr val="tx1"/>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name of speaker</a:t>
            </a:r>
          </a:p>
        </p:txBody>
      </p:sp>
      <p:pic>
        <p:nvPicPr>
          <p:cNvPr id="4" name="Picture 3" descr="FIP_B_Titel_Logo_300.png"/>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240000" y="576000"/>
            <a:ext cx="2641600" cy="1584960"/>
          </a:xfrm>
          <a:prstGeom prst="rect">
            <a:avLst/>
          </a:prstGeom>
        </p:spPr>
      </p:pic>
      <p:cxnSp>
        <p:nvCxnSpPr>
          <p:cNvPr id="6" name="Straight Connector 10"/>
          <p:cNvCxnSpPr/>
          <p:nvPr userDrawn="1"/>
        </p:nvCxnSpPr>
        <p:spPr>
          <a:xfrm>
            <a:off x="3360000" y="1824000"/>
            <a:ext cx="8064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0" hasCustomPrompt="1"/>
          </p:nvPr>
        </p:nvSpPr>
        <p:spPr>
          <a:xfrm>
            <a:off x="3360000" y="2208000"/>
            <a:ext cx="8064000" cy="240000"/>
          </a:xfrm>
        </p:spPr>
        <p:txBody>
          <a:bodyPr anchor="t" anchorCtr="0"/>
          <a:lstStyle>
            <a:lvl1pPr marL="0" indent="0">
              <a:lnSpc>
                <a:spcPts val="1600"/>
              </a:lnSpc>
              <a:buNone/>
              <a:defRPr sz="1333" b="0" baseline="0">
                <a:solidFill>
                  <a:schemeClr val="tx2"/>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Click to edit function or date</a:t>
            </a:r>
          </a:p>
        </p:txBody>
      </p:sp>
    </p:spTree>
    <p:extLst>
      <p:ext uri="{BB962C8B-B14F-4D97-AF65-F5344CB8AC3E}">
        <p14:creationId xmlns:p14="http://schemas.microsoft.com/office/powerpoint/2010/main" val="110289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824000" y="1584000"/>
            <a:ext cx="8544000" cy="1008000"/>
          </a:xfrm>
        </p:spPr>
        <p:txBody>
          <a:bodyPr vert="horz" anchor="t" anchorCtr="0"/>
          <a:lstStyle>
            <a:lvl1pPr algn="ctr">
              <a:lnSpc>
                <a:spcPts val="6400"/>
              </a:lnSpc>
              <a:defRPr sz="4800" b="1">
                <a:solidFill>
                  <a:schemeClr val="bg1"/>
                </a:solidFill>
                <a:latin typeface="Calibri" panose="020F0502020204030204" pitchFamily="34" charset="0"/>
                <a:cs typeface="Calibri" panose="020F0502020204030204" pitchFamily="34" charset="0"/>
              </a:defRPr>
            </a:lvl1pPr>
          </a:lstStyle>
          <a:p>
            <a:r>
              <a:rPr lang="en-GB" noProof="0"/>
              <a:t>Click to edit title style</a:t>
            </a:r>
          </a:p>
        </p:txBody>
      </p:sp>
      <p:cxnSp>
        <p:nvCxnSpPr>
          <p:cNvPr id="6" name="Straight Connector 10"/>
          <p:cNvCxnSpPr/>
          <p:nvPr userDrawn="1"/>
        </p:nvCxnSpPr>
        <p:spPr>
          <a:xfrm>
            <a:off x="1824000" y="2722267"/>
            <a:ext cx="8544000" cy="0"/>
          </a:xfrm>
          <a:prstGeom prst="line">
            <a:avLst/>
          </a:prstGeom>
          <a:ln w="2032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3" hasCustomPrompt="1"/>
          </p:nvPr>
        </p:nvSpPr>
        <p:spPr>
          <a:xfrm>
            <a:off x="1824000" y="2880000"/>
            <a:ext cx="8544000" cy="2400000"/>
          </a:xfrm>
        </p:spPr>
        <p:txBody>
          <a:bodyPr anchor="t" anchorCtr="0"/>
          <a:lstStyle>
            <a:lvl1pPr marL="0" indent="0" algn="ctr">
              <a:lnSpc>
                <a:spcPts val="6400"/>
              </a:lnSpc>
              <a:buNone/>
              <a:defRPr sz="4800" b="0" i="1">
                <a:solidFill>
                  <a:schemeClr val="bg1"/>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Click to edit text styles</a:t>
            </a:r>
          </a:p>
        </p:txBody>
      </p:sp>
    </p:spTree>
    <p:extLst>
      <p:ext uri="{BB962C8B-B14F-4D97-AF65-F5344CB8AC3E}">
        <p14:creationId xmlns:p14="http://schemas.microsoft.com/office/powerpoint/2010/main" val="10073073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D01DE-6CF0-BAC5-2F47-52C15DF7C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92D27B0-05DA-E9AA-54E5-673F5B9126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DB3A38-E247-ECE9-C5AE-455288594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3DDC44-F7D8-D85D-3EB8-FF73B145C95E}"/>
              </a:ext>
            </a:extLst>
          </p:cNvPr>
          <p:cNvSpPr>
            <a:spLocks noGrp="1"/>
          </p:cNvSpPr>
          <p:nvPr>
            <p:ph type="dt" sz="half" idx="10"/>
          </p:nvPr>
        </p:nvSpPr>
        <p:spPr/>
        <p:txBody>
          <a:bodyPr/>
          <a:lstStyle/>
          <a:p>
            <a:fld id="{43D64F88-1C2A-4104-A431-2E3005EBC5D1}" type="datetimeFigureOut">
              <a:rPr lang="en-GB" smtClean="0"/>
              <a:t>30/04/2024</a:t>
            </a:fld>
            <a:endParaRPr lang="en-GB"/>
          </a:p>
        </p:txBody>
      </p:sp>
      <p:sp>
        <p:nvSpPr>
          <p:cNvPr id="6" name="Footer Placeholder 5">
            <a:extLst>
              <a:ext uri="{FF2B5EF4-FFF2-40B4-BE49-F238E27FC236}">
                <a16:creationId xmlns:a16="http://schemas.microsoft.com/office/drawing/2014/main" id="{8D17F6E7-18D1-6DE4-CD75-9E1F88C7E7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B0189D-E3ED-E9DF-2C50-C692CC0242ED}"/>
              </a:ext>
            </a:extLst>
          </p:cNvPr>
          <p:cNvSpPr>
            <a:spLocks noGrp="1"/>
          </p:cNvSpPr>
          <p:nvPr>
            <p:ph type="sldNum" sz="quarter" idx="12"/>
          </p:nvPr>
        </p:nvSpPr>
        <p:spPr/>
        <p:txBody>
          <a:bodyPr/>
          <a:lstStyle/>
          <a:p>
            <a:fld id="{323CCD3F-D616-4B85-AF9F-85416CBD4071}" type="slidenum">
              <a:rPr lang="en-GB" smtClean="0"/>
              <a:t>‹nº›</a:t>
            </a:fld>
            <a:endParaRPr lang="en-GB"/>
          </a:p>
        </p:txBody>
      </p:sp>
    </p:spTree>
    <p:extLst>
      <p:ext uri="{BB962C8B-B14F-4D97-AF65-F5344CB8AC3E}">
        <p14:creationId xmlns:p14="http://schemas.microsoft.com/office/powerpoint/2010/main" val="41539383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CA424-4E36-F60D-E013-CA0A4AFC853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543ACA-D6AF-594F-C95B-A587CDF94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77DAB4-2695-561F-843E-B96D155BC155}"/>
              </a:ext>
            </a:extLst>
          </p:cNvPr>
          <p:cNvSpPr>
            <a:spLocks noGrp="1"/>
          </p:cNvSpPr>
          <p:nvPr>
            <p:ph type="dt" sz="half" idx="10"/>
          </p:nvPr>
        </p:nvSpPr>
        <p:spPr/>
        <p:txBody>
          <a:bodyPr/>
          <a:lstStyle/>
          <a:p>
            <a:fld id="{43D64F88-1C2A-4104-A431-2E3005EBC5D1}" type="datetimeFigureOut">
              <a:rPr lang="en-GB" smtClean="0"/>
              <a:t>30/04/2024</a:t>
            </a:fld>
            <a:endParaRPr lang="en-GB"/>
          </a:p>
        </p:txBody>
      </p:sp>
      <p:sp>
        <p:nvSpPr>
          <p:cNvPr id="5" name="Footer Placeholder 4">
            <a:extLst>
              <a:ext uri="{FF2B5EF4-FFF2-40B4-BE49-F238E27FC236}">
                <a16:creationId xmlns:a16="http://schemas.microsoft.com/office/drawing/2014/main" id="{2971C545-9C95-ED1C-C0CD-E074C8F3D0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55CC4D-D459-CB3A-6B38-FE6D6C4C6F65}"/>
              </a:ext>
            </a:extLst>
          </p:cNvPr>
          <p:cNvSpPr>
            <a:spLocks noGrp="1"/>
          </p:cNvSpPr>
          <p:nvPr>
            <p:ph type="sldNum" sz="quarter" idx="12"/>
          </p:nvPr>
        </p:nvSpPr>
        <p:spPr/>
        <p:txBody>
          <a:bodyPr/>
          <a:lstStyle/>
          <a:p>
            <a:fld id="{323CCD3F-D616-4B85-AF9F-85416CBD4071}" type="slidenum">
              <a:rPr lang="en-GB" smtClean="0"/>
              <a:t>‹nº›</a:t>
            </a:fld>
            <a:endParaRPr lang="en-GB"/>
          </a:p>
        </p:txBody>
      </p:sp>
    </p:spTree>
    <p:extLst>
      <p:ext uri="{BB962C8B-B14F-4D97-AF65-F5344CB8AC3E}">
        <p14:creationId xmlns:p14="http://schemas.microsoft.com/office/powerpoint/2010/main" val="3923616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A5014-18A6-2FE8-7836-6DDA380382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B061AC-7F25-07F9-98B2-99EDAD27BA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D5C3C8-DB00-152F-82D5-6BD7086654B6}"/>
              </a:ext>
            </a:extLst>
          </p:cNvPr>
          <p:cNvSpPr>
            <a:spLocks noGrp="1"/>
          </p:cNvSpPr>
          <p:nvPr>
            <p:ph type="dt" sz="half" idx="10"/>
          </p:nvPr>
        </p:nvSpPr>
        <p:spPr/>
        <p:txBody>
          <a:bodyPr/>
          <a:lstStyle/>
          <a:p>
            <a:fld id="{43D64F88-1C2A-4104-A431-2E3005EBC5D1}" type="datetimeFigureOut">
              <a:rPr lang="en-GB" smtClean="0"/>
              <a:t>30/04/2024</a:t>
            </a:fld>
            <a:endParaRPr lang="en-GB"/>
          </a:p>
        </p:txBody>
      </p:sp>
      <p:sp>
        <p:nvSpPr>
          <p:cNvPr id="5" name="Footer Placeholder 4">
            <a:extLst>
              <a:ext uri="{FF2B5EF4-FFF2-40B4-BE49-F238E27FC236}">
                <a16:creationId xmlns:a16="http://schemas.microsoft.com/office/drawing/2014/main" id="{BF455234-31D1-B431-B029-8752C5796C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FD28DC-4F7B-AAB5-BDE0-BAAA5375A313}"/>
              </a:ext>
            </a:extLst>
          </p:cNvPr>
          <p:cNvSpPr>
            <a:spLocks noGrp="1"/>
          </p:cNvSpPr>
          <p:nvPr>
            <p:ph type="sldNum" sz="quarter" idx="12"/>
          </p:nvPr>
        </p:nvSpPr>
        <p:spPr/>
        <p:txBody>
          <a:bodyPr/>
          <a:lstStyle/>
          <a:p>
            <a:fld id="{323CCD3F-D616-4B85-AF9F-85416CBD4071}" type="slidenum">
              <a:rPr lang="en-GB" smtClean="0"/>
              <a:t>‹nº›</a:t>
            </a:fld>
            <a:endParaRPr lang="en-GB"/>
          </a:p>
        </p:txBody>
      </p:sp>
    </p:spTree>
    <p:extLst>
      <p:ext uri="{BB962C8B-B14F-4D97-AF65-F5344CB8AC3E}">
        <p14:creationId xmlns:p14="http://schemas.microsoft.com/office/powerpoint/2010/main" val="2474669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96204" y="755560"/>
            <a:ext cx="4799593" cy="5279147"/>
          </a:xfrm>
          <a:prstGeom prst="rect">
            <a:avLst/>
          </a:prstGeom>
          <a:effectLst>
            <a:outerShdw blurRad="406400" dist="38100" dir="5400000" sx="105000" sy="105000" algn="t" rotWithShape="0">
              <a:prstClr val="black">
                <a:alpha val="56000"/>
              </a:prstClr>
            </a:outerShdw>
          </a:effectLst>
        </p:spPr>
      </p:pic>
    </p:spTree>
    <p:extLst>
      <p:ext uri="{BB962C8B-B14F-4D97-AF65-F5344CB8AC3E}">
        <p14:creationId xmlns:p14="http://schemas.microsoft.com/office/powerpoint/2010/main" val="2614505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fld id="{08D6BAE3-5233-4007-81E5-64CA41F90EA8}" type="datetime1">
              <a:rPr lang="en-US" smtClean="0"/>
              <a:pPr/>
              <a:t>4/30/2024</a:t>
            </a:fld>
            <a:endParaRPr lang="en-US"/>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5"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fld id="{C8BB2E75-A7A3-4E4B-B477-466BAD885630}" type="slidenum">
              <a:rPr lang="en-US" smtClean="0"/>
              <a:pPr/>
              <a:t>‹nº›</a:t>
            </a:fld>
            <a:endParaRPr lang="en-US"/>
          </a:p>
        </p:txBody>
      </p:sp>
    </p:spTree>
    <p:extLst>
      <p:ext uri="{BB962C8B-B14F-4D97-AF65-F5344CB8AC3E}">
        <p14:creationId xmlns:p14="http://schemas.microsoft.com/office/powerpoint/2010/main" val="2328032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A6B8D5-E199-4482-A2FA-2E3C72ECFC71}"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CB00AF-D79A-45A5-B747-31617CA28075}" type="slidenum">
              <a:rPr lang="en-GB" smtClean="0"/>
              <a:t>‹nº›</a:t>
            </a:fld>
            <a:endParaRPr lang="en-GB"/>
          </a:p>
        </p:txBody>
      </p:sp>
    </p:spTree>
    <p:extLst>
      <p:ext uri="{BB962C8B-B14F-4D97-AF65-F5344CB8AC3E}">
        <p14:creationId xmlns:p14="http://schemas.microsoft.com/office/powerpoint/2010/main" val="272759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3997" y="1728000"/>
            <a:ext cx="5520000" cy="3816000"/>
          </a:xfrm>
        </p:spPr>
        <p:txBody>
          <a:bodyPr/>
          <a:lstStyle>
            <a:lvl1pPr>
              <a:defRPr>
                <a:solidFill>
                  <a:srgbClr val="530151"/>
                </a:solidFill>
              </a:defRPr>
            </a:lvl1pPr>
            <a:lvl2pPr>
              <a:defRPr>
                <a:solidFill>
                  <a:srgbClr val="530151"/>
                </a:solidFill>
              </a:defRPr>
            </a:lvl2pPr>
            <a:lvl3pPr>
              <a:defRPr>
                <a:solidFill>
                  <a:srgbClr val="530151"/>
                </a:solidFill>
              </a:defRPr>
            </a:lvl3pPr>
            <a:lvl4pPr>
              <a:defRPr>
                <a:solidFill>
                  <a:srgbClr val="530151"/>
                </a:solidFill>
              </a:defRPr>
            </a:lvl4pPr>
            <a:lvl5pPr>
              <a:defRPr>
                <a:solidFill>
                  <a:srgbClr val="53015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8000" y="1728000"/>
            <a:ext cx="5520000" cy="3816000"/>
          </a:xfrm>
        </p:spPr>
        <p:txBody>
          <a:bodyPr/>
          <a:lstStyle>
            <a:lvl1pPr>
              <a:defRPr>
                <a:solidFill>
                  <a:srgbClr val="530151"/>
                </a:solidFill>
              </a:defRPr>
            </a:lvl1pPr>
            <a:lvl2pPr>
              <a:defRPr>
                <a:solidFill>
                  <a:srgbClr val="530151"/>
                </a:solidFill>
              </a:defRPr>
            </a:lvl2pPr>
            <a:lvl3pPr>
              <a:defRPr>
                <a:solidFill>
                  <a:srgbClr val="530151"/>
                </a:solidFill>
              </a:defRPr>
            </a:lvl3pPr>
            <a:lvl4pPr>
              <a:defRPr>
                <a:solidFill>
                  <a:srgbClr val="530151"/>
                </a:solidFill>
              </a:defRPr>
            </a:lvl4pPr>
            <a:lvl5pPr>
              <a:defRPr>
                <a:solidFill>
                  <a:srgbClr val="53015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406AAA-D699-4C1D-A0EC-EC659E9F1150}" type="datetimeFigureOut">
              <a:rPr lang="en-GB" smtClean="0"/>
              <a:pPr/>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A04250-613F-4554-B44F-03A9E6B9A483}" type="slidenum">
              <a:rPr lang="en-GB" smtClean="0"/>
              <a:pPr/>
              <a:t>‹nº›</a:t>
            </a:fld>
            <a:endParaRPr lang="en-GB"/>
          </a:p>
        </p:txBody>
      </p:sp>
      <p:sp>
        <p:nvSpPr>
          <p:cNvPr id="8" name="Text Placeholder 2"/>
          <p:cNvSpPr>
            <a:spLocks noGrp="1"/>
          </p:cNvSpPr>
          <p:nvPr>
            <p:ph type="body" idx="13"/>
          </p:nvPr>
        </p:nvSpPr>
        <p:spPr>
          <a:xfrm>
            <a:off x="384000" y="1296000"/>
            <a:ext cx="11423952" cy="324000"/>
          </a:xfrm>
        </p:spPr>
        <p:txBody>
          <a:bodyPr anchor="t" anchorCtr="0"/>
          <a:lstStyle>
            <a:lvl1pPr marL="0" indent="0">
              <a:buNone/>
              <a:defRPr sz="2400" b="1">
                <a:solidFill>
                  <a:srgbClr val="53015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Tree>
    <p:extLst>
      <p:ext uri="{BB962C8B-B14F-4D97-AF65-F5344CB8AC3E}">
        <p14:creationId xmlns:p14="http://schemas.microsoft.com/office/powerpoint/2010/main" val="3361445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384000" y="1728000"/>
            <a:ext cx="11423952" cy="3816000"/>
          </a:xfrm>
        </p:spPr>
        <p:txBody>
          <a:bodyPr/>
          <a:lstStyle>
            <a:lvl1pPr>
              <a:defRPr>
                <a:solidFill>
                  <a:srgbClr val="530151"/>
                </a:solidFill>
              </a:defRPr>
            </a:lvl1pPr>
            <a:lvl2pPr>
              <a:defRPr>
                <a:solidFill>
                  <a:srgbClr val="530151"/>
                </a:solidFill>
              </a:defRPr>
            </a:lvl2pPr>
            <a:lvl3pPr>
              <a:defRPr>
                <a:solidFill>
                  <a:srgbClr val="530151"/>
                </a:solidFill>
              </a:defRPr>
            </a:lvl3pPr>
            <a:lvl4pPr>
              <a:defRPr>
                <a:solidFill>
                  <a:srgbClr val="530151"/>
                </a:solidFill>
              </a:defRPr>
            </a:lvl4pPr>
            <a:lvl5pPr>
              <a:defRPr>
                <a:solidFill>
                  <a:srgbClr val="53015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406AAA-D699-4C1D-A0EC-EC659E9F1150}" type="datetimeFigureOut">
              <a:rPr lang="en-GB" smtClean="0"/>
              <a:pPr/>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A04250-613F-4554-B44F-03A9E6B9A483}" type="slidenum">
              <a:rPr lang="en-GB" smtClean="0"/>
              <a:pPr/>
              <a:t>‹nº›</a:t>
            </a:fld>
            <a:endParaRPr lang="en-GB"/>
          </a:p>
        </p:txBody>
      </p:sp>
      <p:sp>
        <p:nvSpPr>
          <p:cNvPr id="7" name="Text Placeholder 2"/>
          <p:cNvSpPr>
            <a:spLocks noGrp="1"/>
          </p:cNvSpPr>
          <p:nvPr>
            <p:ph type="body" idx="13"/>
          </p:nvPr>
        </p:nvSpPr>
        <p:spPr>
          <a:xfrm>
            <a:off x="384000" y="1296000"/>
            <a:ext cx="11423952" cy="324000"/>
          </a:xfrm>
        </p:spPr>
        <p:txBody>
          <a:bodyPr anchor="t" anchorCtr="0"/>
          <a:lstStyle>
            <a:lvl1pPr marL="0" indent="0">
              <a:buNone/>
              <a:defRPr sz="2400" b="1">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Tree>
    <p:extLst>
      <p:ext uri="{BB962C8B-B14F-4D97-AF65-F5344CB8AC3E}">
        <p14:creationId xmlns:p14="http://schemas.microsoft.com/office/powerpoint/2010/main" val="2265899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Bulle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2001" y="1728000"/>
            <a:ext cx="10608969" cy="4147645"/>
          </a:xfrm>
        </p:spPr>
        <p:txBody>
          <a:bodyPr/>
          <a:lstStyle>
            <a:lvl1pPr>
              <a:defRPr>
                <a:solidFill>
                  <a:srgbClr val="000000"/>
                </a:solidFill>
              </a:defRPr>
            </a:lvl1pPr>
            <a:lvl2pPr>
              <a:defRPr sz="2000" i="1">
                <a:solidFill>
                  <a:srgbClr val="000000"/>
                </a:solidFill>
              </a:defRPr>
            </a:lvl2pPr>
            <a:lvl3pPr>
              <a:defRPr sz="1800">
                <a:solidFill>
                  <a:srgbClr val="000000"/>
                </a:solidFill>
              </a:defRPr>
            </a:lvl3pPr>
            <a:lvl4pPr>
              <a:defRPr sz="1800" i="1">
                <a:solidFill>
                  <a:srgbClr val="000000"/>
                </a:solidFill>
              </a:defRPr>
            </a:lvl4pPr>
            <a:lvl5pPr>
              <a:defRPr sz="1800">
                <a:solidFill>
                  <a:srgbClr val="00000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a:xfrm>
            <a:off x="4272000" y="6213701"/>
            <a:ext cx="1920000" cy="149027"/>
          </a:xfrm>
        </p:spPr>
        <p:txBody>
          <a:bodyPr/>
          <a:lstStyle/>
          <a:p>
            <a:endParaRPr lang="en-GB" noProof="0"/>
          </a:p>
        </p:txBody>
      </p:sp>
      <p:sp>
        <p:nvSpPr>
          <p:cNvPr id="5" name="Footer Placeholder 4"/>
          <p:cNvSpPr>
            <a:spLocks noGrp="1"/>
          </p:cNvSpPr>
          <p:nvPr>
            <p:ph type="ftr" sz="quarter" idx="11"/>
          </p:nvPr>
        </p:nvSpPr>
        <p:spPr>
          <a:xfrm>
            <a:off x="4272000" y="6473347"/>
            <a:ext cx="5760000" cy="149027"/>
          </a:xfrm>
        </p:spPr>
        <p:txBody>
          <a:bodyPr/>
          <a:lstStyle/>
          <a:p>
            <a:endParaRPr lang="en-GB" noProof="0"/>
          </a:p>
        </p:txBody>
      </p:sp>
      <p:sp>
        <p:nvSpPr>
          <p:cNvPr id="6" name="Slide Number Placeholder 5"/>
          <p:cNvSpPr>
            <a:spLocks noGrp="1"/>
          </p:cNvSpPr>
          <p:nvPr>
            <p:ph type="sldNum" sz="quarter" idx="12"/>
          </p:nvPr>
        </p:nvSpPr>
        <p:spPr>
          <a:xfrm>
            <a:off x="10667333" y="6473345"/>
            <a:ext cx="960000" cy="149027"/>
          </a:xfrm>
        </p:spPr>
        <p:txBody>
          <a:bodyPr/>
          <a:lstStyle/>
          <a:p>
            <a:fld id="{27A04250-613F-4554-B44F-03A9E6B9A483}" type="slidenum">
              <a:rPr lang="en-GB" noProof="0" smtClean="0"/>
              <a:pPr/>
              <a:t>‹nº›</a:t>
            </a:fld>
            <a:endParaRPr lang="en-GB" noProof="0"/>
          </a:p>
        </p:txBody>
      </p:sp>
      <p:cxnSp>
        <p:nvCxnSpPr>
          <p:cNvPr id="8" name="Straight Connector 10"/>
          <p:cNvCxnSpPr/>
          <p:nvPr userDrawn="1"/>
        </p:nvCxnSpPr>
        <p:spPr>
          <a:xfrm>
            <a:off x="432000" y="1226365"/>
            <a:ext cx="11328000" cy="7435"/>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Text Placeholder 2"/>
          <p:cNvSpPr>
            <a:spLocks noGrp="1"/>
          </p:cNvSpPr>
          <p:nvPr>
            <p:ph type="body" idx="13"/>
          </p:nvPr>
        </p:nvSpPr>
        <p:spPr>
          <a:xfrm>
            <a:off x="432000" y="1296000"/>
            <a:ext cx="11328000" cy="432000"/>
          </a:xfrm>
        </p:spPr>
        <p:txBody>
          <a:bodyPr anchor="t" anchorCtr="0"/>
          <a:lstStyle>
            <a:lvl1pPr marL="0" indent="0">
              <a:buNone/>
              <a:defRPr sz="2400" b="1">
                <a:solidFill>
                  <a:srgbClr val="00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Title 1"/>
          <p:cNvSpPr>
            <a:spLocks noGrp="1"/>
          </p:cNvSpPr>
          <p:nvPr>
            <p:ph type="title" hasCustomPrompt="1"/>
          </p:nvPr>
        </p:nvSpPr>
        <p:spPr>
          <a:xfrm>
            <a:off x="432000" y="289627"/>
            <a:ext cx="11328000" cy="432000"/>
          </a:xfrm>
        </p:spPr>
        <p:txBody>
          <a:bodyPr/>
          <a:lstStyle>
            <a:lvl1pPr>
              <a:defRPr baseline="0">
                <a:solidFill>
                  <a:schemeClr val="tx1"/>
                </a:solidFill>
              </a:defRPr>
            </a:lvl1pPr>
          </a:lstStyle>
          <a:p>
            <a:r>
              <a:rPr lang="en-GB" noProof="0"/>
              <a:t>Click to edit Title style</a:t>
            </a:r>
          </a:p>
        </p:txBody>
      </p:sp>
      <p:sp>
        <p:nvSpPr>
          <p:cNvPr id="19" name="Text Placeholder 2"/>
          <p:cNvSpPr>
            <a:spLocks noGrp="1"/>
          </p:cNvSpPr>
          <p:nvPr>
            <p:ph type="body" idx="14" hasCustomPrompt="1"/>
          </p:nvPr>
        </p:nvSpPr>
        <p:spPr>
          <a:xfrm>
            <a:off x="432000" y="720001"/>
            <a:ext cx="11328200" cy="410300"/>
          </a:xfrm>
        </p:spPr>
        <p:txBody>
          <a:bodyPr anchor="t" anchorCtr="0"/>
          <a:lstStyle>
            <a:lvl1pPr marL="0" indent="0">
              <a:buNone/>
              <a:defRPr sz="2600" b="0" i="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noProof="0"/>
              <a:t>Click to edit Subtitle style</a:t>
            </a:r>
          </a:p>
        </p:txBody>
      </p:sp>
    </p:spTree>
    <p:extLst>
      <p:ext uri="{BB962C8B-B14F-4D97-AF65-F5344CB8AC3E}">
        <p14:creationId xmlns:p14="http://schemas.microsoft.com/office/powerpoint/2010/main" val="1581373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sp>
        <p:nvSpPr>
          <p:cNvPr id="2" name="Titre 1"/>
          <p:cNvSpPr txBox="1">
            <a:spLocks noGrp="1"/>
          </p:cNvSpPr>
          <p:nvPr>
            <p:ph type="title"/>
          </p:nvPr>
        </p:nvSpPr>
        <p:spPr>
          <a:prstGeom prst="rect">
            <a:avLst/>
          </a:prstGeom>
        </p:spPr>
        <p:txBody>
          <a:bodyPr/>
          <a:lstStyle>
            <a:lvl1pPr lvl="0">
              <a:defRPr/>
            </a:lvl1pPr>
          </a:lstStyle>
          <a:p>
            <a:pPr lvl="0" rtl="0"/>
            <a:r>
              <a:rPr lang="fr-FR"/>
              <a:t>Modifiez le style du titre</a:t>
            </a:r>
          </a:p>
        </p:txBody>
      </p:sp>
      <p:sp>
        <p:nvSpPr>
          <p:cNvPr id="3" name="Espace réservé du texte 2"/>
          <p:cNvSpPr txBox="1">
            <a:spLocks noGrp="1"/>
          </p:cNvSpPr>
          <p:nvPr>
            <p:ph type="body" idx="1"/>
          </p:nvPr>
        </p:nvSpPr>
        <p:spPr>
          <a:prstGeom prst="rect">
            <a:avLst/>
          </a:prstGeom>
        </p:spPr>
        <p:txBody>
          <a:bodyPr/>
          <a:lstStyle>
            <a:lvl1pPr lvl="0">
              <a:defRPr/>
            </a:lvl1pPr>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4" name="Espace réservé de la date 3"/>
          <p:cNvSpPr txBox="1">
            <a:spLocks noGrp="1"/>
          </p:cNvSpPr>
          <p:nvPr>
            <p:ph type="dt" sz="half" idx="10"/>
          </p:nvPr>
        </p:nvSpPr>
        <p:spPr>
          <a:prstGeom prst="rect">
            <a:avLst/>
          </a:prstGeom>
        </p:spPr>
        <p:txBody>
          <a:bodyPr/>
          <a:lstStyle>
            <a:lvl1pPr lvl="0">
              <a:defRPr/>
            </a:lvl1pPr>
          </a:lstStyle>
          <a:p>
            <a:r>
              <a:rPr lang="fr-FR"/>
              <a:t>d,jordan@pharmacidumidi.ch</a:t>
            </a:r>
            <a:endParaRPr/>
          </a:p>
        </p:txBody>
      </p:sp>
      <p:sp>
        <p:nvSpPr>
          <p:cNvPr id="5" name="Espace réservé du pied de page 4"/>
          <p:cNvSpPr txBox="1">
            <a:spLocks noGrp="1"/>
          </p:cNvSpPr>
          <p:nvPr>
            <p:ph type="ftr" sz="quarter" idx="11"/>
          </p:nvPr>
        </p:nvSpPr>
        <p:spPr>
          <a:prstGeom prst="rect">
            <a:avLst/>
          </a:prstGeom>
        </p:spPr>
        <p:txBody>
          <a:bodyPr/>
          <a:lstStyle>
            <a:lvl1pPr lvl="0">
              <a:defRPr/>
            </a:lvl1pPr>
          </a:lstStyle>
          <a:p>
            <a:r>
              <a:rPr lang="fr-CH"/>
              <a:t>Dominique Jordan</a:t>
            </a:r>
            <a:endParaRPr/>
          </a:p>
        </p:txBody>
      </p:sp>
      <p:sp>
        <p:nvSpPr>
          <p:cNvPr id="6" name="Espace réservé du numéro de diapositive 5"/>
          <p:cNvSpPr txBox="1">
            <a:spLocks noGrp="1"/>
          </p:cNvSpPr>
          <p:nvPr>
            <p:ph type="sldNum" sz="quarter" idx="12"/>
          </p:nvPr>
        </p:nvSpPr>
        <p:spPr>
          <a:prstGeom prst="rect">
            <a:avLst/>
          </a:prstGeom>
        </p:spPr>
        <p:txBody>
          <a:bodyPr/>
          <a:lstStyle>
            <a:lvl1pPr lvl="0">
              <a:defRPr/>
            </a:lvl1pPr>
          </a:lstStyle>
          <a:p>
            <a:fld id="{8B38DBA3-52F9-4AF4-A6A4-FA4D7DB2F99C}" type="slidenum">
              <a:t>‹nº›</a:t>
            </a:fld>
            <a:endParaRPr/>
          </a:p>
        </p:txBody>
      </p:sp>
    </p:spTree>
    <p:extLst>
      <p:ext uri="{BB962C8B-B14F-4D97-AF65-F5344CB8AC3E}">
        <p14:creationId xmlns:p14="http://schemas.microsoft.com/office/powerpoint/2010/main" val="407541891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Endast rubrik">
    <p:spTree>
      <p:nvGrpSpPr>
        <p:cNvPr id="1" name=""/>
        <p:cNvGrpSpPr/>
        <p:nvPr/>
      </p:nvGrpSpPr>
      <p:grpSpPr>
        <a:xfrm>
          <a:off x="0" y="0"/>
          <a:ext cx="0" cy="0"/>
          <a:chOff x="0" y="0"/>
          <a:chExt cx="0" cy="0"/>
        </a:xfrm>
      </p:grpSpPr>
      <p:sp>
        <p:nvSpPr>
          <p:cNvPr id="6" name="Platshållare för bildnummer 5"/>
          <p:cNvSpPr>
            <a:spLocks noGrp="1"/>
          </p:cNvSpPr>
          <p:nvPr>
            <p:ph type="sldNum" sz="quarter" idx="10"/>
          </p:nvPr>
        </p:nvSpPr>
        <p:spPr/>
        <p:txBody>
          <a:bodyPr/>
          <a:lstStyle/>
          <a:p>
            <a:fld id="{37D9A64F-750D-4E7D-A276-9A7D3F74441C}" type="slidenum">
              <a:rPr lang="sv-SE" smtClean="0"/>
              <a:pPr/>
              <a:t>‹nº›</a:t>
            </a:fld>
            <a:endParaRPr lang="sv-SE"/>
          </a:p>
        </p:txBody>
      </p:sp>
      <p:sp>
        <p:nvSpPr>
          <p:cNvPr id="7" name="Rubrik 6"/>
          <p:cNvSpPr>
            <a:spLocks noGrp="1"/>
          </p:cNvSpPr>
          <p:nvPr>
            <p:ph type="title"/>
          </p:nvPr>
        </p:nvSpPr>
        <p:spPr/>
        <p:txBody>
          <a:bodyPr/>
          <a:lstStyle/>
          <a:p>
            <a:r>
              <a:rPr lang="sv-SE"/>
              <a:t>Klicka här för att ändra format</a:t>
            </a:r>
          </a:p>
        </p:txBody>
      </p:sp>
      <p:sp>
        <p:nvSpPr>
          <p:cNvPr id="4" name="Platshållare för text 4"/>
          <p:cNvSpPr>
            <a:spLocks noGrp="1"/>
          </p:cNvSpPr>
          <p:nvPr>
            <p:ph type="body" sz="quarter" idx="20" hasCustomPrompt="1"/>
          </p:nvPr>
        </p:nvSpPr>
        <p:spPr>
          <a:xfrm>
            <a:off x="8642354" y="110534"/>
            <a:ext cx="2927847" cy="197447"/>
          </a:xfrm>
        </p:spPr>
        <p:txBody>
          <a:bodyPr anchor="ctr">
            <a:noAutofit/>
          </a:bodyPr>
          <a:lstStyle>
            <a:lvl1pPr marL="0" indent="0" algn="r">
              <a:buFontTx/>
              <a:buNone/>
              <a:defRPr sz="675" baseline="0">
                <a:solidFill>
                  <a:schemeClr val="accent6"/>
                </a:solidFill>
              </a:defRPr>
            </a:lvl1pPr>
            <a:lvl2pPr marL="202396" indent="0">
              <a:buFontTx/>
              <a:buNone/>
              <a:defRPr/>
            </a:lvl2pPr>
            <a:lvl3pPr marL="339312" indent="0">
              <a:buFontTx/>
              <a:buNone/>
              <a:defRPr/>
            </a:lvl3pPr>
            <a:lvl4pPr marL="339312" indent="0">
              <a:buFontTx/>
              <a:buNone/>
              <a:defRPr/>
            </a:lvl4pPr>
            <a:lvl5pPr marL="339312" indent="0">
              <a:buFontTx/>
              <a:buNone/>
              <a:defRPr/>
            </a:lvl5pPr>
          </a:lstStyle>
          <a:p>
            <a:pPr lvl="0"/>
            <a:r>
              <a:rPr lang="sv-SE"/>
              <a:t>Klicka här för att ändra </a:t>
            </a:r>
            <a:r>
              <a:rPr lang="sv-SE" err="1"/>
              <a:t>tracker</a:t>
            </a:r>
            <a:endParaRPr lang="sv-SE"/>
          </a:p>
        </p:txBody>
      </p:sp>
      <p:sp>
        <p:nvSpPr>
          <p:cNvPr id="5" name="Platshållare för text 14"/>
          <p:cNvSpPr>
            <a:spLocks noGrp="1"/>
          </p:cNvSpPr>
          <p:nvPr>
            <p:ph type="body" sz="quarter" idx="12" hasCustomPrompt="1"/>
          </p:nvPr>
        </p:nvSpPr>
        <p:spPr>
          <a:xfrm>
            <a:off x="625477" y="5856294"/>
            <a:ext cx="6295091" cy="231775"/>
          </a:xfrm>
          <a:prstGeom prst="rect">
            <a:avLst/>
          </a:prstGeom>
        </p:spPr>
        <p:txBody>
          <a:bodyPr>
            <a:noAutofit/>
          </a:bodyPr>
          <a:lstStyle>
            <a:lvl1pPr marL="0" indent="0">
              <a:buFontTx/>
              <a:buNone/>
              <a:defRPr sz="600"/>
            </a:lvl1pPr>
            <a:lvl2pPr>
              <a:defRPr sz="600"/>
            </a:lvl2pPr>
            <a:lvl3pPr>
              <a:defRPr sz="600"/>
            </a:lvl3pPr>
            <a:lvl4pPr>
              <a:defRPr sz="600"/>
            </a:lvl4pPr>
            <a:lvl5pPr>
              <a:defRPr sz="600"/>
            </a:lvl5pPr>
          </a:lstStyle>
          <a:p>
            <a:pPr lvl="0"/>
            <a:r>
              <a:rPr lang="sv-SE"/>
              <a:t>Klicka här för att ändra format på källhänvisning</a:t>
            </a:r>
          </a:p>
        </p:txBody>
      </p:sp>
    </p:spTree>
    <p:extLst>
      <p:ext uri="{BB962C8B-B14F-4D97-AF65-F5344CB8AC3E}">
        <p14:creationId xmlns:p14="http://schemas.microsoft.com/office/powerpoint/2010/main" val="899282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eldi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4024B0-D97C-9442-B95A-4FB5504B42C8}"/>
              </a:ext>
            </a:extLst>
          </p:cNvPr>
          <p:cNvSpPr>
            <a:spLocks noGrp="1"/>
          </p:cNvSpPr>
          <p:nvPr>
            <p:ph type="ctrTitle" hasCustomPrompt="1"/>
          </p:nvPr>
        </p:nvSpPr>
        <p:spPr>
          <a:xfrm>
            <a:off x="3552000" y="864000"/>
            <a:ext cx="6576000" cy="864000"/>
          </a:xfrm>
        </p:spPr>
        <p:txBody>
          <a:bodyPr anchor="b" anchorCtr="0"/>
          <a:lstStyle>
            <a:lvl1pPr algn="l">
              <a:lnSpc>
                <a:spcPts val="3200"/>
              </a:lnSpc>
              <a:defRPr sz="3067">
                <a:solidFill>
                  <a:schemeClr val="accent1"/>
                </a:solidFill>
              </a:defRPr>
            </a:lvl1pPr>
          </a:lstStyle>
          <a:p>
            <a:r>
              <a:rPr lang="nl-NL"/>
              <a:t>Klik om stijl te</a:t>
            </a:r>
            <a:br>
              <a:rPr lang="nl-NL"/>
            </a:br>
            <a:r>
              <a:rPr lang="nl-NL"/>
              <a:t> bewerken</a:t>
            </a:r>
            <a:endParaRPr lang="en-US"/>
          </a:p>
        </p:txBody>
      </p:sp>
      <p:sp>
        <p:nvSpPr>
          <p:cNvPr id="9" name="Subtitle 2">
            <a:extLst>
              <a:ext uri="{FF2B5EF4-FFF2-40B4-BE49-F238E27FC236}">
                <a16:creationId xmlns:a16="http://schemas.microsoft.com/office/drawing/2014/main" id="{77810ADB-FD16-B349-8C1C-55A3E2BF5C6F}"/>
              </a:ext>
            </a:extLst>
          </p:cNvPr>
          <p:cNvSpPr>
            <a:spLocks noGrp="1"/>
          </p:cNvSpPr>
          <p:nvPr>
            <p:ph type="subTitle" idx="1"/>
          </p:nvPr>
        </p:nvSpPr>
        <p:spPr>
          <a:xfrm>
            <a:off x="3552000" y="1910731"/>
            <a:ext cx="6576000" cy="843581"/>
          </a:xfrm>
        </p:spPr>
        <p:txBody>
          <a:bodyPr/>
          <a:lstStyle>
            <a:lvl1pPr marL="0" indent="0" algn="l">
              <a:lnSpc>
                <a:spcPts val="2667"/>
              </a:lnSpc>
              <a:buNone/>
              <a:defRPr sz="2133">
                <a:solidFill>
                  <a:schemeClr val="accent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10" name="Text Placeholder 2">
            <a:extLst>
              <a:ext uri="{FF2B5EF4-FFF2-40B4-BE49-F238E27FC236}">
                <a16:creationId xmlns:a16="http://schemas.microsoft.com/office/drawing/2014/main" id="{EC0690B1-62A3-7541-9F3B-ED80157C38E8}"/>
              </a:ext>
            </a:extLst>
          </p:cNvPr>
          <p:cNvSpPr>
            <a:spLocks noGrp="1"/>
          </p:cNvSpPr>
          <p:nvPr>
            <p:ph type="body" idx="10" hasCustomPrompt="1"/>
          </p:nvPr>
        </p:nvSpPr>
        <p:spPr>
          <a:xfrm>
            <a:off x="485649" y="1862077"/>
            <a:ext cx="2634907" cy="1049712"/>
          </a:xfrm>
        </p:spPr>
        <p:txBody>
          <a:bodyPr anchor="t" anchorCtr="0"/>
          <a:lstStyle>
            <a:lvl1pPr marL="0" indent="0">
              <a:lnSpc>
                <a:spcPts val="2400"/>
              </a:lnSpc>
              <a:buNone/>
              <a:defRPr sz="2000" b="0" baseline="0">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text style</a:t>
            </a:r>
            <a:endParaRPr lang="en-US"/>
          </a:p>
        </p:txBody>
      </p:sp>
      <p:sp>
        <p:nvSpPr>
          <p:cNvPr id="11" name="Text Placeholder 2">
            <a:extLst>
              <a:ext uri="{FF2B5EF4-FFF2-40B4-BE49-F238E27FC236}">
                <a16:creationId xmlns:a16="http://schemas.microsoft.com/office/drawing/2014/main" id="{BC3F02F7-1F79-EF4C-AFB3-0F6565B9E9EA}"/>
              </a:ext>
            </a:extLst>
          </p:cNvPr>
          <p:cNvSpPr>
            <a:spLocks noGrp="1"/>
          </p:cNvSpPr>
          <p:nvPr>
            <p:ph type="body" idx="13" hasCustomPrompt="1"/>
          </p:nvPr>
        </p:nvSpPr>
        <p:spPr>
          <a:xfrm>
            <a:off x="496301" y="500454"/>
            <a:ext cx="2634905" cy="1277941"/>
          </a:xfrm>
        </p:spPr>
        <p:txBody>
          <a:bodyPr anchor="t" anchorCtr="0"/>
          <a:lstStyle>
            <a:lvl1pPr marL="0" indent="0">
              <a:lnSpc>
                <a:spcPts val="2400"/>
              </a:lnSpc>
              <a:buNone/>
              <a:defRPr sz="2000" b="0" baseline="0">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text style</a:t>
            </a:r>
            <a:endParaRPr lang="en-US"/>
          </a:p>
        </p:txBody>
      </p:sp>
      <p:cxnSp>
        <p:nvCxnSpPr>
          <p:cNvPr id="12" name="Straight Connector 10">
            <a:extLst>
              <a:ext uri="{FF2B5EF4-FFF2-40B4-BE49-F238E27FC236}">
                <a16:creationId xmlns:a16="http://schemas.microsoft.com/office/drawing/2014/main" id="{1715A1B0-808C-6247-AA60-063BC36B5364}"/>
              </a:ext>
            </a:extLst>
          </p:cNvPr>
          <p:cNvCxnSpPr/>
          <p:nvPr userDrawn="1"/>
        </p:nvCxnSpPr>
        <p:spPr>
          <a:xfrm>
            <a:off x="480000" y="1824000"/>
            <a:ext cx="261359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1">
            <a:extLst>
              <a:ext uri="{FF2B5EF4-FFF2-40B4-BE49-F238E27FC236}">
                <a16:creationId xmlns:a16="http://schemas.microsoft.com/office/drawing/2014/main" id="{D5DCC7F9-90C4-9B43-BB37-200D1740EC22}"/>
              </a:ext>
            </a:extLst>
          </p:cNvPr>
          <p:cNvCxnSpPr/>
          <p:nvPr userDrawn="1"/>
        </p:nvCxnSpPr>
        <p:spPr>
          <a:xfrm flipV="1">
            <a:off x="3552000" y="1831641"/>
            <a:ext cx="8304000" cy="3876"/>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6" name="Afbeelding 5" descr="Afbeelding met paraplu&#10;&#10;Automatisch gegenereerde beschrijving">
            <a:extLst>
              <a:ext uri="{FF2B5EF4-FFF2-40B4-BE49-F238E27FC236}">
                <a16:creationId xmlns:a16="http://schemas.microsoft.com/office/drawing/2014/main" id="{350C715E-6F10-3044-A042-D255678270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77007" y="549336"/>
            <a:ext cx="1456267" cy="1456267"/>
          </a:xfrm>
          <a:prstGeom prst="rect">
            <a:avLst/>
          </a:prstGeom>
          <a:effectLst>
            <a:outerShdw blurRad="50800" dist="38100" dir="2700000" algn="tl" rotWithShape="0">
              <a:prstClr val="black">
                <a:alpha val="20000"/>
              </a:prstClr>
            </a:outerShdw>
          </a:effectLst>
        </p:spPr>
      </p:pic>
      <p:pic>
        <p:nvPicPr>
          <p:cNvPr id="16" name="Afbeelding 15">
            <a:extLst>
              <a:ext uri="{FF2B5EF4-FFF2-40B4-BE49-F238E27FC236}">
                <a16:creationId xmlns:a16="http://schemas.microsoft.com/office/drawing/2014/main" id="{23C71ADE-3D6E-8B42-AE25-1CCD13F22E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74071" y="5521760"/>
            <a:ext cx="2353733" cy="1049867"/>
          </a:xfrm>
          <a:prstGeom prst="rect">
            <a:avLst/>
          </a:prstGeom>
        </p:spPr>
      </p:pic>
    </p:spTree>
    <p:extLst>
      <p:ext uri="{BB962C8B-B14F-4D97-AF65-F5344CB8AC3E}">
        <p14:creationId xmlns:p14="http://schemas.microsoft.com/office/powerpoint/2010/main" val="3451879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7641" y="287997"/>
            <a:ext cx="10656000" cy="432000"/>
          </a:xfrm>
        </p:spPr>
        <p:txBody>
          <a:bodyPr/>
          <a:lstStyle>
            <a:lvl1pPr>
              <a:defRPr b="1">
                <a:solidFill>
                  <a:srgbClr val="65C5E4"/>
                </a:solidFill>
                <a:latin typeface="Calibri" panose="020F0502020204030204" pitchFamily="34" charset="0"/>
                <a:cs typeface="Calibri" panose="020F0502020204030204" pitchFamily="34" charset="0"/>
              </a:defRPr>
            </a:lvl1pPr>
          </a:lstStyle>
          <a:p>
            <a:r>
              <a:rPr lang="en-GB" noProof="0"/>
              <a:t>Click to edit Title style</a:t>
            </a:r>
          </a:p>
        </p:txBody>
      </p:sp>
      <p:sp>
        <p:nvSpPr>
          <p:cNvPr id="3" name="Content Placeholder 2"/>
          <p:cNvSpPr>
            <a:spLocks noGrp="1"/>
          </p:cNvSpPr>
          <p:nvPr>
            <p:ph idx="1"/>
          </p:nvPr>
        </p:nvSpPr>
        <p:spPr>
          <a:xfrm>
            <a:off x="767641" y="1536000"/>
            <a:ext cx="10656001" cy="3984000"/>
          </a:xfrm>
        </p:spPr>
        <p:txBody>
          <a:bodyPr/>
          <a:lstStyle>
            <a:lvl1pPr>
              <a:defRPr>
                <a:solidFill>
                  <a:schemeClr val="tx1"/>
                </a:solidFill>
                <a:latin typeface="Calibri" panose="020F0502020204030204" pitchFamily="34" charset="0"/>
                <a:cs typeface="Calibri" panose="020F0502020204030204" pitchFamily="34" charset="0"/>
              </a:defRPr>
            </a:lvl1pPr>
            <a:lvl2pPr>
              <a:defRPr sz="2133" i="1">
                <a:solidFill>
                  <a:schemeClr val="tx1"/>
                </a:solidFill>
                <a:latin typeface="Calibri" panose="020F0502020204030204" pitchFamily="34" charset="0"/>
                <a:cs typeface="Calibri" panose="020F0502020204030204" pitchFamily="34" charset="0"/>
              </a:defRPr>
            </a:lvl2pPr>
            <a:lvl3pPr>
              <a:defRPr sz="1867">
                <a:solidFill>
                  <a:schemeClr val="tx1"/>
                </a:solidFill>
                <a:latin typeface="Calibri" panose="020F0502020204030204" pitchFamily="34" charset="0"/>
                <a:cs typeface="Calibri" panose="020F0502020204030204" pitchFamily="34" charset="0"/>
              </a:defRPr>
            </a:lvl3pPr>
            <a:lvl4pPr>
              <a:defRPr sz="1867" i="1">
                <a:solidFill>
                  <a:schemeClr val="tx1"/>
                </a:solidFill>
                <a:latin typeface="Calibri" panose="020F0502020204030204" pitchFamily="34" charset="0"/>
                <a:cs typeface="Calibri" panose="020F0502020204030204" pitchFamily="34" charset="0"/>
              </a:defRPr>
            </a:lvl4pPr>
            <a:lvl5pPr>
              <a:defRPr sz="1867">
                <a:solidFill>
                  <a:schemeClr val="tx1"/>
                </a:solidFill>
                <a:latin typeface="Calibri" panose="020F0502020204030204" pitchFamily="34" charset="0"/>
                <a:cs typeface="Calibri" panose="020F050202020403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7" name="Subtitle 2"/>
          <p:cNvSpPr>
            <a:spLocks noGrp="1"/>
          </p:cNvSpPr>
          <p:nvPr>
            <p:ph type="subTitle" idx="13" hasCustomPrompt="1"/>
          </p:nvPr>
        </p:nvSpPr>
        <p:spPr>
          <a:xfrm>
            <a:off x="767641" y="720000"/>
            <a:ext cx="10656000" cy="432000"/>
          </a:xfrm>
        </p:spPr>
        <p:txBody>
          <a:bodyPr/>
          <a:lstStyle>
            <a:lvl1pPr marL="0" indent="0" algn="l">
              <a:lnSpc>
                <a:spcPts val="3467"/>
              </a:lnSpc>
              <a:buNone/>
              <a:defRPr sz="2667" i="1">
                <a:solidFill>
                  <a:schemeClr val="tx1"/>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1827559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09B79-5CE6-1A90-9896-D91D04510627}"/>
              </a:ext>
            </a:extLst>
          </p:cNvPr>
          <p:cNvSpPr>
            <a:spLocks noGrp="1"/>
          </p:cNvSpPr>
          <p:nvPr>
            <p:ph type="dt" sz="half" idx="10"/>
          </p:nvPr>
        </p:nvSpPr>
        <p:spPr/>
        <p:txBody>
          <a:bodyPr/>
          <a:lstStyle/>
          <a:p>
            <a:fld id="{069E81C3-B4BA-4919-9960-0F43BC590282}" type="datetimeFigureOut">
              <a:rPr lang="en-GB" smtClean="0"/>
              <a:t>30/04/2024</a:t>
            </a:fld>
            <a:endParaRPr lang="en-GB"/>
          </a:p>
        </p:txBody>
      </p:sp>
      <p:sp>
        <p:nvSpPr>
          <p:cNvPr id="3" name="Footer Placeholder 2">
            <a:extLst>
              <a:ext uri="{FF2B5EF4-FFF2-40B4-BE49-F238E27FC236}">
                <a16:creationId xmlns:a16="http://schemas.microsoft.com/office/drawing/2014/main" id="{0C8EF5FA-E1DB-F8D3-B6E4-033F28BF39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F82488-2A9A-AAC6-A07D-9C909EEC1CC0}"/>
              </a:ext>
            </a:extLst>
          </p:cNvPr>
          <p:cNvSpPr>
            <a:spLocks noGrp="1"/>
          </p:cNvSpPr>
          <p:nvPr>
            <p:ph type="sldNum" sz="quarter" idx="12"/>
          </p:nvPr>
        </p:nvSpPr>
        <p:spPr/>
        <p:txBody>
          <a:bodyPr/>
          <a:lstStyle/>
          <a:p>
            <a:fld id="{9DBC737D-CD1E-4866-A050-71092A82D0BD}" type="slidenum">
              <a:rPr lang="en-GB" smtClean="0"/>
              <a:t>‹nº›</a:t>
            </a:fld>
            <a:endParaRPr lang="en-GB"/>
          </a:p>
        </p:txBody>
      </p:sp>
    </p:spTree>
    <p:extLst>
      <p:ext uri="{BB962C8B-B14F-4D97-AF65-F5344CB8AC3E}">
        <p14:creationId xmlns:p14="http://schemas.microsoft.com/office/powerpoint/2010/main" val="1400689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0000" y="384000"/>
            <a:ext cx="8064000" cy="1248000"/>
          </a:xfrm>
        </p:spPr>
        <p:txBody>
          <a:bodyPr anchor="ctr" anchorCtr="0"/>
          <a:lstStyle>
            <a:lvl1pPr algn="l">
              <a:lnSpc>
                <a:spcPts val="3200"/>
              </a:lnSpc>
              <a:defRPr sz="2933" baseline="0">
                <a:solidFill>
                  <a:schemeClr val="tx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3360000" y="1917700"/>
            <a:ext cx="8064000" cy="288000"/>
          </a:xfrm>
        </p:spPr>
        <p:txBody>
          <a:bodyPr/>
          <a:lstStyle>
            <a:lvl1pPr marL="0" indent="0" algn="l">
              <a:lnSpc>
                <a:spcPts val="1867"/>
              </a:lnSpc>
              <a:buNone/>
              <a:defRPr sz="1600" b="1">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name of speaker</a:t>
            </a:r>
          </a:p>
        </p:txBody>
      </p:sp>
      <p:pic>
        <p:nvPicPr>
          <p:cNvPr id="4" name="Picture 3" descr="FIP_B_Titel_Logo_300.png"/>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240000" y="576000"/>
            <a:ext cx="2641600" cy="1584960"/>
          </a:xfrm>
          <a:prstGeom prst="rect">
            <a:avLst/>
          </a:prstGeom>
        </p:spPr>
      </p:pic>
      <p:cxnSp>
        <p:nvCxnSpPr>
          <p:cNvPr id="6" name="Straight Connector 10"/>
          <p:cNvCxnSpPr/>
          <p:nvPr userDrawn="1"/>
        </p:nvCxnSpPr>
        <p:spPr>
          <a:xfrm>
            <a:off x="3360000" y="1824000"/>
            <a:ext cx="8064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0" hasCustomPrompt="1"/>
          </p:nvPr>
        </p:nvSpPr>
        <p:spPr>
          <a:xfrm>
            <a:off x="3360000" y="2208000"/>
            <a:ext cx="8064000" cy="240000"/>
          </a:xfrm>
        </p:spPr>
        <p:txBody>
          <a:bodyPr anchor="t" anchorCtr="0"/>
          <a:lstStyle>
            <a:lvl1pPr marL="0" indent="0">
              <a:lnSpc>
                <a:spcPts val="1600"/>
              </a:lnSpc>
              <a:buNone/>
              <a:defRPr sz="1333" b="0" baseline="0">
                <a:solidFill>
                  <a:schemeClr val="tx2"/>
                </a:solidFill>
                <a:latin typeface="+mn-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Click to edit function or date</a:t>
            </a:r>
          </a:p>
        </p:txBody>
      </p:sp>
    </p:spTree>
    <p:extLst>
      <p:ext uri="{BB962C8B-B14F-4D97-AF65-F5344CB8AC3E}">
        <p14:creationId xmlns:p14="http://schemas.microsoft.com/office/powerpoint/2010/main" val="858534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7641" y="287997"/>
            <a:ext cx="10656000" cy="432000"/>
          </a:xfrm>
        </p:spPr>
        <p:txBody>
          <a:bodyPr/>
          <a:lstStyle>
            <a:lvl1pPr>
              <a:defRPr>
                <a:solidFill>
                  <a:schemeClr val="tx1"/>
                </a:solidFill>
              </a:defRPr>
            </a:lvl1pPr>
          </a:lstStyle>
          <a:p>
            <a:r>
              <a:rPr lang="en-GB" noProof="0"/>
              <a:t>Click to edit Title style</a:t>
            </a:r>
          </a:p>
        </p:txBody>
      </p:sp>
      <p:sp>
        <p:nvSpPr>
          <p:cNvPr id="3" name="Content Placeholder 2"/>
          <p:cNvSpPr>
            <a:spLocks noGrp="1"/>
          </p:cNvSpPr>
          <p:nvPr>
            <p:ph idx="1"/>
          </p:nvPr>
        </p:nvSpPr>
        <p:spPr>
          <a:xfrm>
            <a:off x="767641" y="1536000"/>
            <a:ext cx="10656001" cy="3984000"/>
          </a:xfrm>
        </p:spPr>
        <p:txBody>
          <a:bodyPr/>
          <a:lstStyle>
            <a:lvl1pPr>
              <a:defRPr>
                <a:solidFill>
                  <a:schemeClr val="tx1"/>
                </a:solidFill>
              </a:defRPr>
            </a:lvl1pPr>
            <a:lvl2pPr>
              <a:defRPr sz="2133" i="1">
                <a:solidFill>
                  <a:schemeClr val="tx1"/>
                </a:solidFill>
              </a:defRPr>
            </a:lvl2pPr>
            <a:lvl3pPr>
              <a:defRPr sz="1867">
                <a:solidFill>
                  <a:schemeClr val="tx1"/>
                </a:solidFill>
              </a:defRPr>
            </a:lvl3pPr>
            <a:lvl4pPr>
              <a:defRPr sz="1867" i="1">
                <a:solidFill>
                  <a:schemeClr val="tx1"/>
                </a:solidFill>
              </a:defRPr>
            </a:lvl4pPr>
            <a:lvl5pPr>
              <a:defRPr sz="1867">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7" name="Subtitle 2"/>
          <p:cNvSpPr>
            <a:spLocks noGrp="1"/>
          </p:cNvSpPr>
          <p:nvPr>
            <p:ph type="subTitle" idx="13"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4283854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GB" noProof="0"/>
              <a:t>Click to edit Title style</a:t>
            </a:r>
          </a:p>
        </p:txBody>
      </p:sp>
      <p:sp>
        <p:nvSpPr>
          <p:cNvPr id="3" name="Content Placeholder 2"/>
          <p:cNvSpPr>
            <a:spLocks noGrp="1"/>
          </p:cNvSpPr>
          <p:nvPr>
            <p:ph idx="1"/>
          </p:nvPr>
        </p:nvSpPr>
        <p:spPr>
          <a:xfrm>
            <a:off x="767641" y="1920000"/>
            <a:ext cx="10656001" cy="36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7" name="Text Placeholder 2"/>
          <p:cNvSpPr>
            <a:spLocks noGrp="1"/>
          </p:cNvSpPr>
          <p:nvPr>
            <p:ph type="body" idx="13"/>
          </p:nvPr>
        </p:nvSpPr>
        <p:spPr>
          <a:xfrm>
            <a:off x="768000" y="1536000"/>
            <a:ext cx="10656000" cy="384000"/>
          </a:xfrm>
        </p:spPr>
        <p:txBody>
          <a:bodyPr anchor="t" anchorCtr="0"/>
          <a:lstStyle>
            <a:lvl1pPr marL="0" indent="0">
              <a:lnSpc>
                <a:spcPts val="2667"/>
              </a:lnSpc>
              <a:buNone/>
              <a:defRPr sz="24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8" name="Subtitle 2"/>
          <p:cNvSpPr>
            <a:spLocks noGrp="1"/>
          </p:cNvSpPr>
          <p:nvPr>
            <p:ph type="subTitle" idx="14"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3543654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27611" y="1999786"/>
            <a:ext cx="9280343" cy="2274849"/>
          </a:xfrm>
        </p:spPr>
        <p:txBody>
          <a:bodyPr anchor="t" anchorCtr="0"/>
          <a:lstStyle>
            <a:lvl1pPr>
              <a:lnSpc>
                <a:spcPts val="5600"/>
              </a:lnSpc>
              <a:defRPr sz="4800"/>
            </a:lvl1pPr>
          </a:lstStyle>
          <a:p>
            <a:r>
              <a:rPr lang="en-US" noProof="0"/>
              <a:t>Click to edit Master title style</a:t>
            </a:r>
            <a:endParaRPr lang="en-GB" noProof="0"/>
          </a:p>
        </p:txBody>
      </p:sp>
      <p:sp>
        <p:nvSpPr>
          <p:cNvPr id="3" name="Text Placeholder 2"/>
          <p:cNvSpPr>
            <a:spLocks noGrp="1"/>
          </p:cNvSpPr>
          <p:nvPr>
            <p:ph type="body" idx="1"/>
          </p:nvPr>
        </p:nvSpPr>
        <p:spPr>
          <a:xfrm>
            <a:off x="2527611" y="4274635"/>
            <a:ext cx="9280391" cy="1014916"/>
          </a:xfrm>
        </p:spPr>
        <p:txBody>
          <a:bodyPr/>
          <a:lstStyle>
            <a:lvl1pPr marL="0" indent="0">
              <a:buNone/>
              <a:defRPr sz="3200">
                <a:solidFill>
                  <a:schemeClr val="tx2"/>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‹nº›</a:t>
            </a:fld>
            <a:endParaRPr lang="en-GB" noProof="0"/>
          </a:p>
        </p:txBody>
      </p:sp>
    </p:spTree>
    <p:extLst>
      <p:ext uri="{BB962C8B-B14F-4D97-AF65-F5344CB8AC3E}">
        <p14:creationId xmlns:p14="http://schemas.microsoft.com/office/powerpoint/2010/main" val="347382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Click to edit Title style</a:t>
            </a:r>
          </a:p>
        </p:txBody>
      </p:sp>
      <p:sp>
        <p:nvSpPr>
          <p:cNvPr id="3" name="Content Placeholder 2"/>
          <p:cNvSpPr>
            <a:spLocks noGrp="1"/>
          </p:cNvSpPr>
          <p:nvPr>
            <p:ph sz="half" idx="1"/>
          </p:nvPr>
        </p:nvSpPr>
        <p:spPr>
          <a:xfrm>
            <a:off x="767641" y="1920000"/>
            <a:ext cx="5136359" cy="36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4" name="Content Placeholder 3"/>
          <p:cNvSpPr>
            <a:spLocks noGrp="1"/>
          </p:cNvSpPr>
          <p:nvPr>
            <p:ph sz="half" idx="2"/>
          </p:nvPr>
        </p:nvSpPr>
        <p:spPr>
          <a:xfrm>
            <a:off x="6288000" y="1920000"/>
            <a:ext cx="5135641" cy="36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10" name="Text Placeholder 2"/>
          <p:cNvSpPr>
            <a:spLocks noGrp="1"/>
          </p:cNvSpPr>
          <p:nvPr>
            <p:ph type="body" idx="13"/>
          </p:nvPr>
        </p:nvSpPr>
        <p:spPr>
          <a:xfrm>
            <a:off x="767640" y="1536000"/>
            <a:ext cx="10656000" cy="384000"/>
          </a:xfrm>
        </p:spPr>
        <p:txBody>
          <a:bodyPr anchor="t" anchorCtr="0"/>
          <a:lstStyle>
            <a:lvl1pPr marL="0" indent="0">
              <a:lnSpc>
                <a:spcPts val="2667"/>
              </a:lnSpc>
              <a:buNone/>
              <a:defRPr sz="24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9" name="Subtitle 2"/>
          <p:cNvSpPr>
            <a:spLocks noGrp="1"/>
          </p:cNvSpPr>
          <p:nvPr>
            <p:ph type="subTitle" idx="14"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456824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Click to edit Title style</a:t>
            </a:r>
          </a:p>
        </p:txBody>
      </p:sp>
      <p:sp>
        <p:nvSpPr>
          <p:cNvPr id="3" name="Content Placeholder 2"/>
          <p:cNvSpPr>
            <a:spLocks noGrp="1"/>
          </p:cNvSpPr>
          <p:nvPr>
            <p:ph sz="half" idx="1"/>
          </p:nvPr>
        </p:nvSpPr>
        <p:spPr>
          <a:xfrm>
            <a:off x="767641" y="1920000"/>
            <a:ext cx="5136359" cy="36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10" name="Text Placeholder 2"/>
          <p:cNvSpPr>
            <a:spLocks noGrp="1"/>
          </p:cNvSpPr>
          <p:nvPr>
            <p:ph type="body" idx="13"/>
          </p:nvPr>
        </p:nvSpPr>
        <p:spPr>
          <a:xfrm>
            <a:off x="767640" y="1536000"/>
            <a:ext cx="10656000" cy="384000"/>
          </a:xfrm>
        </p:spPr>
        <p:txBody>
          <a:bodyPr anchor="t" anchorCtr="0"/>
          <a:lstStyle>
            <a:lvl1pPr marL="0" indent="0">
              <a:lnSpc>
                <a:spcPts val="2667"/>
              </a:lnSpc>
              <a:buNone/>
              <a:defRPr sz="24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9" name="Subtitle 2"/>
          <p:cNvSpPr>
            <a:spLocks noGrp="1"/>
          </p:cNvSpPr>
          <p:nvPr>
            <p:ph type="subTitle" idx="14"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
        <p:nvSpPr>
          <p:cNvPr id="11" name="Picture Placeholder 10"/>
          <p:cNvSpPr>
            <a:spLocks noGrp="1"/>
          </p:cNvSpPr>
          <p:nvPr>
            <p:ph type="pic" sz="quarter" idx="15" hasCustomPrompt="1"/>
          </p:nvPr>
        </p:nvSpPr>
        <p:spPr>
          <a:xfrm>
            <a:off x="6288000" y="2016000"/>
            <a:ext cx="5136000" cy="3504000"/>
          </a:xfrm>
        </p:spPr>
        <p:txBody>
          <a:bodyPr tIns="180000"/>
          <a:lstStyle>
            <a:lvl1pPr marL="0" indent="0" algn="ctr">
              <a:buFontTx/>
              <a:buNone/>
              <a:defRPr sz="2400">
                <a:solidFill>
                  <a:schemeClr val="bg1">
                    <a:lumMod val="50000"/>
                  </a:schemeClr>
                </a:solidFill>
              </a:defRPr>
            </a:lvl1pPr>
          </a:lstStyle>
          <a:p>
            <a:r>
              <a:rPr lang="en-GB" noProof="0"/>
              <a:t>Click icon to add picture</a:t>
            </a:r>
          </a:p>
          <a:p>
            <a:endParaRPr lang="en-GB" noProof="0"/>
          </a:p>
        </p:txBody>
      </p:sp>
    </p:spTree>
    <p:extLst>
      <p:ext uri="{BB962C8B-B14F-4D97-AF65-F5344CB8AC3E}">
        <p14:creationId xmlns:p14="http://schemas.microsoft.com/office/powerpoint/2010/main" val="1788446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3" name="Footer Placeholder 2"/>
          <p:cNvSpPr>
            <a:spLocks noGrp="1"/>
          </p:cNvSpPr>
          <p:nvPr>
            <p:ph type="ftr" sz="quarter" idx="11"/>
          </p:nvPr>
        </p:nvSpPr>
        <p:spPr/>
        <p:txBody>
          <a:bodyPr/>
          <a:lstStyle/>
          <a:p>
            <a:endParaRPr lang="en-GB" noProof="0"/>
          </a:p>
        </p:txBody>
      </p:sp>
      <p:sp>
        <p:nvSpPr>
          <p:cNvPr id="4" name="Slide Number Placeholder 3"/>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6" name="Title 1"/>
          <p:cNvSpPr>
            <a:spLocks noGrp="1"/>
          </p:cNvSpPr>
          <p:nvPr>
            <p:ph type="title" hasCustomPrompt="1"/>
          </p:nvPr>
        </p:nvSpPr>
        <p:spPr>
          <a:xfrm>
            <a:off x="768000" y="287999"/>
            <a:ext cx="10656000" cy="432000"/>
          </a:xfrm>
        </p:spPr>
        <p:txBody>
          <a:bodyPr anchor="t" anchorCtr="0"/>
          <a:lstStyle>
            <a:lvl1pPr>
              <a:defRPr/>
            </a:lvl1pPr>
          </a:lstStyle>
          <a:p>
            <a:r>
              <a:rPr lang="en-GB" noProof="0"/>
              <a:t>Click to edit Title style</a:t>
            </a:r>
          </a:p>
        </p:txBody>
      </p:sp>
      <p:sp>
        <p:nvSpPr>
          <p:cNvPr id="7" name="Picture Placeholder 10"/>
          <p:cNvSpPr>
            <a:spLocks noGrp="1"/>
          </p:cNvSpPr>
          <p:nvPr>
            <p:ph type="pic" sz="quarter" idx="14"/>
          </p:nvPr>
        </p:nvSpPr>
        <p:spPr>
          <a:xfrm>
            <a:off x="768000" y="1536000"/>
            <a:ext cx="10656000" cy="3984000"/>
          </a:xfrm>
        </p:spPr>
        <p:txBody>
          <a:bodyPr tIns="180000"/>
          <a:lstStyle>
            <a:lvl1pPr marL="0" indent="0" algn="ctr">
              <a:buFontTx/>
              <a:buNone/>
              <a:defRPr sz="2400">
                <a:solidFill>
                  <a:schemeClr val="bg1">
                    <a:lumMod val="50000"/>
                  </a:schemeClr>
                </a:solidFill>
              </a:defRPr>
            </a:lvl1pPr>
          </a:lstStyle>
          <a:p>
            <a:r>
              <a:rPr lang="en-US" noProof="0"/>
              <a:t>Click icon to add picture</a:t>
            </a:r>
            <a:endParaRPr lang="en-GB" noProof="0"/>
          </a:p>
        </p:txBody>
      </p:sp>
      <p:sp>
        <p:nvSpPr>
          <p:cNvPr id="9" name="Subtitle 2"/>
          <p:cNvSpPr>
            <a:spLocks noGrp="1"/>
          </p:cNvSpPr>
          <p:nvPr>
            <p:ph type="subTitle" idx="15"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32866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imag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3" name="Footer Placeholder 2"/>
          <p:cNvSpPr>
            <a:spLocks noGrp="1"/>
          </p:cNvSpPr>
          <p:nvPr>
            <p:ph type="ftr" sz="quarter" idx="11"/>
          </p:nvPr>
        </p:nvSpPr>
        <p:spPr/>
        <p:txBody>
          <a:bodyPr/>
          <a:lstStyle/>
          <a:p>
            <a:endParaRPr lang="en-GB" noProof="0"/>
          </a:p>
        </p:txBody>
      </p:sp>
      <p:sp>
        <p:nvSpPr>
          <p:cNvPr id="4" name="Slide Number Placeholder 3"/>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6" name="Title 1"/>
          <p:cNvSpPr>
            <a:spLocks noGrp="1"/>
          </p:cNvSpPr>
          <p:nvPr>
            <p:ph type="title" hasCustomPrompt="1"/>
          </p:nvPr>
        </p:nvSpPr>
        <p:spPr>
          <a:xfrm>
            <a:off x="768000" y="287999"/>
            <a:ext cx="10656000" cy="432000"/>
          </a:xfrm>
        </p:spPr>
        <p:txBody>
          <a:bodyPr anchor="t" anchorCtr="0"/>
          <a:lstStyle>
            <a:lvl1pPr>
              <a:defRPr/>
            </a:lvl1pPr>
          </a:lstStyle>
          <a:p>
            <a:r>
              <a:rPr lang="en-GB" noProof="0"/>
              <a:t>Click to edit Title style</a:t>
            </a:r>
          </a:p>
        </p:txBody>
      </p:sp>
      <p:sp>
        <p:nvSpPr>
          <p:cNvPr id="7" name="Picture Placeholder 10"/>
          <p:cNvSpPr>
            <a:spLocks noGrp="1"/>
          </p:cNvSpPr>
          <p:nvPr>
            <p:ph type="pic" sz="quarter" idx="14"/>
          </p:nvPr>
        </p:nvSpPr>
        <p:spPr>
          <a:xfrm>
            <a:off x="768000" y="1920000"/>
            <a:ext cx="10656000" cy="3600000"/>
          </a:xfrm>
        </p:spPr>
        <p:txBody>
          <a:bodyPr tIns="180000"/>
          <a:lstStyle>
            <a:lvl1pPr marL="0" indent="0" algn="ctr">
              <a:buFontTx/>
              <a:buNone/>
              <a:defRPr sz="2400">
                <a:solidFill>
                  <a:schemeClr val="bg1">
                    <a:lumMod val="50000"/>
                  </a:schemeClr>
                </a:solidFill>
              </a:defRPr>
            </a:lvl1pPr>
          </a:lstStyle>
          <a:p>
            <a:r>
              <a:rPr lang="en-US" noProof="0"/>
              <a:t>Click icon to add picture</a:t>
            </a:r>
            <a:endParaRPr lang="en-GB" noProof="0"/>
          </a:p>
        </p:txBody>
      </p:sp>
      <p:sp>
        <p:nvSpPr>
          <p:cNvPr id="8" name="Text Placeholder 2"/>
          <p:cNvSpPr>
            <a:spLocks noGrp="1"/>
          </p:cNvSpPr>
          <p:nvPr>
            <p:ph type="body" idx="13"/>
          </p:nvPr>
        </p:nvSpPr>
        <p:spPr>
          <a:xfrm>
            <a:off x="768000" y="1536000"/>
            <a:ext cx="10656000" cy="384000"/>
          </a:xfrm>
        </p:spPr>
        <p:txBody>
          <a:bodyPr anchor="t" anchorCtr="0"/>
          <a:lstStyle>
            <a:lvl1pPr marL="0" indent="0">
              <a:lnSpc>
                <a:spcPts val="2667"/>
              </a:lnSpc>
              <a:buNone/>
              <a:defRPr sz="24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9" name="Subtitle 2"/>
          <p:cNvSpPr>
            <a:spLocks noGrp="1"/>
          </p:cNvSpPr>
          <p:nvPr>
            <p:ph type="subTitle" idx="15"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2009931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8000" y="1920000"/>
            <a:ext cx="3360000" cy="3600000"/>
          </a:xfrm>
        </p:spPr>
        <p:txBody>
          <a:bodyPr/>
          <a:lstStyle>
            <a:lvl1pPr marL="0" indent="0">
              <a:lnSpc>
                <a:spcPts val="2667"/>
              </a:lnSpc>
              <a:buNone/>
              <a:defRPr sz="2133">
                <a:solidFill>
                  <a:schemeClr val="tx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9" name="Title 1"/>
          <p:cNvSpPr>
            <a:spLocks noGrp="1"/>
          </p:cNvSpPr>
          <p:nvPr>
            <p:ph type="title" hasCustomPrompt="1"/>
          </p:nvPr>
        </p:nvSpPr>
        <p:spPr>
          <a:xfrm>
            <a:off x="768000" y="287999"/>
            <a:ext cx="10656000" cy="432000"/>
          </a:xfrm>
        </p:spPr>
        <p:txBody>
          <a:bodyPr anchor="t" anchorCtr="0"/>
          <a:lstStyle>
            <a:lvl1pPr>
              <a:defRPr/>
            </a:lvl1pPr>
          </a:lstStyle>
          <a:p>
            <a:r>
              <a:rPr lang="en-GB" noProof="0"/>
              <a:t>Click to edit Title style</a:t>
            </a:r>
          </a:p>
        </p:txBody>
      </p:sp>
      <p:sp>
        <p:nvSpPr>
          <p:cNvPr id="11" name="Picture Placeholder 10"/>
          <p:cNvSpPr>
            <a:spLocks noGrp="1"/>
          </p:cNvSpPr>
          <p:nvPr>
            <p:ph type="pic" sz="quarter" idx="14"/>
          </p:nvPr>
        </p:nvSpPr>
        <p:spPr>
          <a:xfrm>
            <a:off x="4416000" y="2016000"/>
            <a:ext cx="7008000" cy="3504000"/>
          </a:xfrm>
        </p:spPr>
        <p:txBody>
          <a:bodyPr tIns="180000"/>
          <a:lstStyle>
            <a:lvl1pPr marL="0" indent="0" algn="ctr">
              <a:buFontTx/>
              <a:buNone/>
              <a:defRPr sz="2400">
                <a:solidFill>
                  <a:schemeClr val="bg1">
                    <a:lumMod val="50000"/>
                  </a:schemeClr>
                </a:solidFill>
              </a:defRPr>
            </a:lvl1pPr>
          </a:lstStyle>
          <a:p>
            <a:r>
              <a:rPr lang="en-US" noProof="0"/>
              <a:t>Click icon to add picture</a:t>
            </a:r>
            <a:endParaRPr lang="en-GB" noProof="0"/>
          </a:p>
        </p:txBody>
      </p:sp>
      <p:sp>
        <p:nvSpPr>
          <p:cNvPr id="10" name="Text Placeholder 2"/>
          <p:cNvSpPr>
            <a:spLocks noGrp="1"/>
          </p:cNvSpPr>
          <p:nvPr>
            <p:ph type="body" idx="13"/>
          </p:nvPr>
        </p:nvSpPr>
        <p:spPr>
          <a:xfrm>
            <a:off x="768000" y="1536000"/>
            <a:ext cx="10656000" cy="384000"/>
          </a:xfrm>
        </p:spPr>
        <p:txBody>
          <a:bodyPr anchor="t" anchorCtr="0"/>
          <a:lstStyle>
            <a:lvl1pPr marL="0" indent="0">
              <a:lnSpc>
                <a:spcPts val="2667"/>
              </a:lnSpc>
              <a:buNone/>
              <a:defRPr sz="24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12" name="Subtitle 2"/>
          <p:cNvSpPr>
            <a:spLocks noGrp="1"/>
          </p:cNvSpPr>
          <p:nvPr>
            <p:ph type="subTitle" idx="15"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3852587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b="1">
                <a:solidFill>
                  <a:schemeClr val="tx2"/>
                </a:solidFill>
                <a:latin typeface="Calibri" panose="020F0502020204030204" pitchFamily="34" charset="0"/>
                <a:cs typeface="Calibri" panose="020F0502020204030204" pitchFamily="34" charset="0"/>
              </a:defRPr>
            </a:lvl1pPr>
          </a:lstStyle>
          <a:p>
            <a:r>
              <a:rPr lang="en-GB" noProof="0"/>
              <a:t>Click to edit Title style</a:t>
            </a:r>
          </a:p>
        </p:txBody>
      </p:sp>
      <p:sp>
        <p:nvSpPr>
          <p:cNvPr id="3" name="Content Placeholder 2"/>
          <p:cNvSpPr>
            <a:spLocks noGrp="1"/>
          </p:cNvSpPr>
          <p:nvPr>
            <p:ph idx="1"/>
          </p:nvPr>
        </p:nvSpPr>
        <p:spPr>
          <a:xfrm>
            <a:off x="767641" y="1920000"/>
            <a:ext cx="10656001" cy="3600000"/>
          </a:xfrm>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7" name="Text Placeholder 2"/>
          <p:cNvSpPr>
            <a:spLocks noGrp="1"/>
          </p:cNvSpPr>
          <p:nvPr>
            <p:ph type="body" idx="13"/>
          </p:nvPr>
        </p:nvSpPr>
        <p:spPr>
          <a:xfrm>
            <a:off x="768000" y="1536000"/>
            <a:ext cx="10656000" cy="384000"/>
          </a:xfrm>
        </p:spPr>
        <p:txBody>
          <a:bodyPr anchor="t" anchorCtr="0"/>
          <a:lstStyle>
            <a:lvl1pPr marL="0" indent="0">
              <a:lnSpc>
                <a:spcPts val="2667"/>
              </a:lnSpc>
              <a:buNone/>
              <a:defRPr sz="2400" b="1">
                <a:solidFill>
                  <a:schemeClr val="tx1"/>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8" name="Subtitle 2"/>
          <p:cNvSpPr>
            <a:spLocks noGrp="1"/>
          </p:cNvSpPr>
          <p:nvPr>
            <p:ph type="subTitle" idx="14" hasCustomPrompt="1"/>
          </p:nvPr>
        </p:nvSpPr>
        <p:spPr>
          <a:xfrm>
            <a:off x="767641" y="720000"/>
            <a:ext cx="10656000" cy="432000"/>
          </a:xfrm>
        </p:spPr>
        <p:txBody>
          <a:bodyPr/>
          <a:lstStyle>
            <a:lvl1pPr marL="0" indent="0" algn="l">
              <a:lnSpc>
                <a:spcPts val="3467"/>
              </a:lnSpc>
              <a:buNone/>
              <a:defRPr sz="2667" i="1">
                <a:solidFill>
                  <a:schemeClr val="tx1"/>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3815703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824000" y="1584000"/>
            <a:ext cx="8544000" cy="1008000"/>
          </a:xfrm>
        </p:spPr>
        <p:txBody>
          <a:bodyPr vert="horz" anchor="t" anchorCtr="0"/>
          <a:lstStyle>
            <a:lvl1pPr algn="ctr">
              <a:lnSpc>
                <a:spcPts val="6400"/>
              </a:lnSpc>
              <a:defRPr sz="4800" b="1">
                <a:solidFill>
                  <a:schemeClr val="bg1"/>
                </a:solidFill>
              </a:defRPr>
            </a:lvl1pPr>
          </a:lstStyle>
          <a:p>
            <a:r>
              <a:rPr lang="en-GB" noProof="0"/>
              <a:t>Click to edit title style</a:t>
            </a:r>
          </a:p>
        </p:txBody>
      </p:sp>
      <p:cxnSp>
        <p:nvCxnSpPr>
          <p:cNvPr id="6" name="Straight Connector 10"/>
          <p:cNvCxnSpPr/>
          <p:nvPr userDrawn="1"/>
        </p:nvCxnSpPr>
        <p:spPr>
          <a:xfrm>
            <a:off x="1824000" y="2722267"/>
            <a:ext cx="8544000" cy="0"/>
          </a:xfrm>
          <a:prstGeom prst="line">
            <a:avLst/>
          </a:prstGeom>
          <a:ln w="2032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3" hasCustomPrompt="1"/>
          </p:nvPr>
        </p:nvSpPr>
        <p:spPr>
          <a:xfrm>
            <a:off x="1824000" y="2880000"/>
            <a:ext cx="8544000" cy="2400000"/>
          </a:xfrm>
        </p:spPr>
        <p:txBody>
          <a:bodyPr anchor="t" anchorCtr="0"/>
          <a:lstStyle>
            <a:lvl1pPr marL="0" indent="0" algn="ctr">
              <a:lnSpc>
                <a:spcPts val="6400"/>
              </a:lnSpc>
              <a:buNone/>
              <a:defRPr sz="4800" b="0" i="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Click to edit text styles</a:t>
            </a:r>
          </a:p>
        </p:txBody>
      </p:sp>
    </p:spTree>
    <p:extLst>
      <p:ext uri="{BB962C8B-B14F-4D97-AF65-F5344CB8AC3E}">
        <p14:creationId xmlns:p14="http://schemas.microsoft.com/office/powerpoint/2010/main" val="1966321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96204" y="755560"/>
            <a:ext cx="4799593" cy="5279147"/>
          </a:xfrm>
          <a:prstGeom prst="rect">
            <a:avLst/>
          </a:prstGeom>
          <a:effectLst>
            <a:outerShdw blurRad="406400" dist="38100" dir="5400000" sx="105000" sy="105000" algn="t" rotWithShape="0">
              <a:prstClr val="black">
                <a:alpha val="56000"/>
              </a:prstClr>
            </a:outerShdw>
          </a:effectLst>
        </p:spPr>
      </p:pic>
    </p:spTree>
    <p:extLst>
      <p:ext uri="{BB962C8B-B14F-4D97-AF65-F5344CB8AC3E}">
        <p14:creationId xmlns:p14="http://schemas.microsoft.com/office/powerpoint/2010/main" val="1987247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7641" y="287997"/>
            <a:ext cx="10656000" cy="432000"/>
          </a:xfrm>
        </p:spPr>
        <p:txBody>
          <a:bodyPr/>
          <a:lstStyle>
            <a:lvl1pPr>
              <a:defRPr>
                <a:solidFill>
                  <a:schemeClr val="tx1"/>
                </a:solidFill>
              </a:defRPr>
            </a:lvl1pPr>
          </a:lstStyle>
          <a:p>
            <a:r>
              <a:rPr lang="en-GB" noProof="0"/>
              <a:t>Click to edit Title style</a:t>
            </a:r>
          </a:p>
        </p:txBody>
      </p:sp>
      <p:sp>
        <p:nvSpPr>
          <p:cNvPr id="3" name="Content Placeholder 2"/>
          <p:cNvSpPr>
            <a:spLocks noGrp="1"/>
          </p:cNvSpPr>
          <p:nvPr>
            <p:ph idx="1"/>
          </p:nvPr>
        </p:nvSpPr>
        <p:spPr>
          <a:xfrm>
            <a:off x="767642" y="1536000"/>
            <a:ext cx="10656001" cy="3984000"/>
          </a:xfrm>
        </p:spPr>
        <p:txBody>
          <a:bodyPr/>
          <a:lstStyle>
            <a:lvl1pPr>
              <a:defRPr>
                <a:solidFill>
                  <a:schemeClr val="tx1"/>
                </a:solidFill>
              </a:defRPr>
            </a:lvl1pPr>
            <a:lvl2pPr>
              <a:defRPr sz="2133" i="1">
                <a:solidFill>
                  <a:schemeClr val="tx1"/>
                </a:solidFill>
              </a:defRPr>
            </a:lvl2pPr>
            <a:lvl3pPr>
              <a:defRPr sz="1867">
                <a:solidFill>
                  <a:schemeClr val="tx1"/>
                </a:solidFill>
              </a:defRPr>
            </a:lvl3pPr>
            <a:lvl4pPr>
              <a:defRPr sz="1867" i="1">
                <a:solidFill>
                  <a:schemeClr val="tx1"/>
                </a:solidFill>
              </a:defRPr>
            </a:lvl4pPr>
            <a:lvl5pPr>
              <a:defRPr sz="1867">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7" name="Subtitle 2"/>
          <p:cNvSpPr>
            <a:spLocks noGrp="1"/>
          </p:cNvSpPr>
          <p:nvPr>
            <p:ph type="subTitle" idx="13"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GB" noProof="0"/>
              <a:t>Click to edit Subtitle style</a:t>
            </a:r>
          </a:p>
        </p:txBody>
      </p:sp>
    </p:spTree>
    <p:extLst>
      <p:ext uri="{BB962C8B-B14F-4D97-AF65-F5344CB8AC3E}">
        <p14:creationId xmlns:p14="http://schemas.microsoft.com/office/powerpoint/2010/main" val="2840626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Leeg">
    <p:spTree>
      <p:nvGrpSpPr>
        <p:cNvPr id="1" name=""/>
        <p:cNvGrpSpPr/>
        <p:nvPr/>
      </p:nvGrpSpPr>
      <p:grpSpPr>
        <a:xfrm>
          <a:off x="0" y="0"/>
          <a:ext cx="0" cy="0"/>
          <a:chOff x="0" y="0"/>
          <a:chExt cx="0" cy="0"/>
        </a:xfrm>
      </p:grpSpPr>
      <p:cxnSp>
        <p:nvCxnSpPr>
          <p:cNvPr id="6" name="Straight Connector 5"/>
          <p:cNvCxnSpPr/>
          <p:nvPr userDrawn="1"/>
        </p:nvCxnSpPr>
        <p:spPr>
          <a:xfrm>
            <a:off x="336000" y="1219948"/>
            <a:ext cx="11520000" cy="7435"/>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781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0000" y="384000"/>
            <a:ext cx="8064000" cy="1248000"/>
          </a:xfrm>
        </p:spPr>
        <p:txBody>
          <a:bodyPr anchor="ctr" anchorCtr="0"/>
          <a:lstStyle>
            <a:lvl1pPr algn="l">
              <a:lnSpc>
                <a:spcPts val="3200"/>
              </a:lnSpc>
              <a:defRPr sz="2933" baseline="0">
                <a:solidFill>
                  <a:schemeClr val="tx1"/>
                </a:solidFill>
                <a:latin typeface="Calibri" panose="020F0502020204030204" pitchFamily="34" charset="0"/>
                <a:cs typeface="Calibri" panose="020F0502020204030204" pitchFamily="34" charset="0"/>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3360000" y="1917700"/>
            <a:ext cx="8064000" cy="288000"/>
          </a:xfrm>
        </p:spPr>
        <p:txBody>
          <a:bodyPr/>
          <a:lstStyle>
            <a:lvl1pPr marL="0" indent="0" algn="l">
              <a:lnSpc>
                <a:spcPts val="1867"/>
              </a:lnSpc>
              <a:buNone/>
              <a:defRPr sz="1600" b="1">
                <a:solidFill>
                  <a:schemeClr val="tx1"/>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name of speaker</a:t>
            </a:r>
          </a:p>
        </p:txBody>
      </p:sp>
      <p:pic>
        <p:nvPicPr>
          <p:cNvPr id="4" name="Picture 3" descr="FIP_B_Titel_Logo_300.png"/>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240000" y="576000"/>
            <a:ext cx="2641600" cy="1584960"/>
          </a:xfrm>
          <a:prstGeom prst="rect">
            <a:avLst/>
          </a:prstGeom>
        </p:spPr>
      </p:pic>
      <p:cxnSp>
        <p:nvCxnSpPr>
          <p:cNvPr id="6" name="Straight Connector 10"/>
          <p:cNvCxnSpPr/>
          <p:nvPr userDrawn="1"/>
        </p:nvCxnSpPr>
        <p:spPr>
          <a:xfrm>
            <a:off x="3360000" y="1824000"/>
            <a:ext cx="8064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0" hasCustomPrompt="1"/>
          </p:nvPr>
        </p:nvSpPr>
        <p:spPr>
          <a:xfrm>
            <a:off x="3360000" y="2208000"/>
            <a:ext cx="8064000" cy="240000"/>
          </a:xfrm>
        </p:spPr>
        <p:txBody>
          <a:bodyPr anchor="t" anchorCtr="0"/>
          <a:lstStyle>
            <a:lvl1pPr marL="0" indent="0">
              <a:lnSpc>
                <a:spcPts val="1600"/>
              </a:lnSpc>
              <a:buNone/>
              <a:defRPr sz="1333" b="0" baseline="0">
                <a:solidFill>
                  <a:schemeClr val="tx2"/>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Click to edit function or date</a:t>
            </a:r>
          </a:p>
        </p:txBody>
      </p:sp>
    </p:spTree>
    <p:extLst>
      <p:ext uri="{BB962C8B-B14F-4D97-AF65-F5344CB8AC3E}">
        <p14:creationId xmlns:p14="http://schemas.microsoft.com/office/powerpoint/2010/main" val="4151004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7641" y="287997"/>
            <a:ext cx="10656000" cy="432000"/>
          </a:xfrm>
        </p:spPr>
        <p:txBody>
          <a:bodyPr/>
          <a:lstStyle>
            <a:lvl1pPr>
              <a:defRPr b="1">
                <a:solidFill>
                  <a:srgbClr val="65C5E4"/>
                </a:solidFill>
                <a:latin typeface="Calibri" panose="020F0502020204030204" pitchFamily="34" charset="0"/>
                <a:cs typeface="Calibri" panose="020F0502020204030204" pitchFamily="34" charset="0"/>
              </a:defRPr>
            </a:lvl1pPr>
          </a:lstStyle>
          <a:p>
            <a:r>
              <a:rPr lang="en-GB" noProof="0"/>
              <a:t>Click to edit Title style</a:t>
            </a:r>
          </a:p>
        </p:txBody>
      </p:sp>
      <p:sp>
        <p:nvSpPr>
          <p:cNvPr id="3" name="Content Placeholder 2"/>
          <p:cNvSpPr>
            <a:spLocks noGrp="1"/>
          </p:cNvSpPr>
          <p:nvPr>
            <p:ph idx="1"/>
          </p:nvPr>
        </p:nvSpPr>
        <p:spPr>
          <a:xfrm>
            <a:off x="767641" y="1536000"/>
            <a:ext cx="10656001" cy="3984000"/>
          </a:xfrm>
        </p:spPr>
        <p:txBody>
          <a:bodyPr/>
          <a:lstStyle>
            <a:lvl1pPr>
              <a:defRPr>
                <a:solidFill>
                  <a:schemeClr val="tx1"/>
                </a:solidFill>
                <a:latin typeface="Calibri" panose="020F0502020204030204" pitchFamily="34" charset="0"/>
                <a:cs typeface="Calibri" panose="020F0502020204030204" pitchFamily="34" charset="0"/>
              </a:defRPr>
            </a:lvl1pPr>
            <a:lvl2pPr>
              <a:defRPr sz="2133" i="1">
                <a:solidFill>
                  <a:schemeClr val="tx1"/>
                </a:solidFill>
                <a:latin typeface="Calibri" panose="020F0502020204030204" pitchFamily="34" charset="0"/>
                <a:cs typeface="Calibri" panose="020F0502020204030204" pitchFamily="34" charset="0"/>
              </a:defRPr>
            </a:lvl2pPr>
            <a:lvl3pPr>
              <a:defRPr sz="1867">
                <a:solidFill>
                  <a:schemeClr val="tx1"/>
                </a:solidFill>
                <a:latin typeface="Calibri" panose="020F0502020204030204" pitchFamily="34" charset="0"/>
                <a:cs typeface="Calibri" panose="020F0502020204030204" pitchFamily="34" charset="0"/>
              </a:defRPr>
            </a:lvl3pPr>
            <a:lvl4pPr>
              <a:defRPr sz="1867" i="1">
                <a:solidFill>
                  <a:schemeClr val="tx1"/>
                </a:solidFill>
                <a:latin typeface="Calibri" panose="020F0502020204030204" pitchFamily="34" charset="0"/>
                <a:cs typeface="Calibri" panose="020F0502020204030204" pitchFamily="34" charset="0"/>
              </a:defRPr>
            </a:lvl4pPr>
            <a:lvl5pPr>
              <a:defRPr sz="1867">
                <a:solidFill>
                  <a:schemeClr val="tx1"/>
                </a:solidFill>
                <a:latin typeface="Calibri" panose="020F0502020204030204" pitchFamily="34" charset="0"/>
                <a:cs typeface="Calibri" panose="020F050202020403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7" name="Subtitle 2"/>
          <p:cNvSpPr>
            <a:spLocks noGrp="1"/>
          </p:cNvSpPr>
          <p:nvPr>
            <p:ph type="subTitle" idx="13" hasCustomPrompt="1"/>
          </p:nvPr>
        </p:nvSpPr>
        <p:spPr>
          <a:xfrm>
            <a:off x="767641" y="720000"/>
            <a:ext cx="10656000" cy="432000"/>
          </a:xfrm>
        </p:spPr>
        <p:txBody>
          <a:bodyPr/>
          <a:lstStyle>
            <a:lvl1pPr marL="0" indent="0" algn="l">
              <a:lnSpc>
                <a:spcPts val="3467"/>
              </a:lnSpc>
              <a:buNone/>
              <a:defRPr sz="2667" i="1">
                <a:solidFill>
                  <a:schemeClr val="tx1"/>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4212464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b="1">
                <a:solidFill>
                  <a:schemeClr val="tx2"/>
                </a:solidFill>
                <a:latin typeface="Calibri" panose="020F0502020204030204" pitchFamily="34" charset="0"/>
                <a:cs typeface="Calibri" panose="020F0502020204030204" pitchFamily="34" charset="0"/>
              </a:defRPr>
            </a:lvl1pPr>
          </a:lstStyle>
          <a:p>
            <a:r>
              <a:rPr lang="en-GB" noProof="0"/>
              <a:t>Click to edit Title style</a:t>
            </a:r>
          </a:p>
        </p:txBody>
      </p:sp>
      <p:sp>
        <p:nvSpPr>
          <p:cNvPr id="3" name="Content Placeholder 2"/>
          <p:cNvSpPr>
            <a:spLocks noGrp="1"/>
          </p:cNvSpPr>
          <p:nvPr>
            <p:ph idx="1"/>
          </p:nvPr>
        </p:nvSpPr>
        <p:spPr>
          <a:xfrm>
            <a:off x="767641" y="1920000"/>
            <a:ext cx="10656001" cy="3600000"/>
          </a:xfrm>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7" name="Text Placeholder 2"/>
          <p:cNvSpPr>
            <a:spLocks noGrp="1"/>
          </p:cNvSpPr>
          <p:nvPr>
            <p:ph type="body" idx="13"/>
          </p:nvPr>
        </p:nvSpPr>
        <p:spPr>
          <a:xfrm>
            <a:off x="768000" y="1536000"/>
            <a:ext cx="10656000" cy="384000"/>
          </a:xfrm>
        </p:spPr>
        <p:txBody>
          <a:bodyPr anchor="t" anchorCtr="0"/>
          <a:lstStyle>
            <a:lvl1pPr marL="0" indent="0">
              <a:lnSpc>
                <a:spcPts val="2667"/>
              </a:lnSpc>
              <a:buNone/>
              <a:defRPr sz="2400" b="1">
                <a:solidFill>
                  <a:schemeClr val="tx1"/>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8" name="Subtitle 2"/>
          <p:cNvSpPr>
            <a:spLocks noGrp="1"/>
          </p:cNvSpPr>
          <p:nvPr>
            <p:ph type="subTitle" idx="14" hasCustomPrompt="1"/>
          </p:nvPr>
        </p:nvSpPr>
        <p:spPr>
          <a:xfrm>
            <a:off x="767641" y="720000"/>
            <a:ext cx="10656000" cy="432000"/>
          </a:xfrm>
        </p:spPr>
        <p:txBody>
          <a:bodyPr/>
          <a:lstStyle>
            <a:lvl1pPr marL="0" indent="0" algn="l">
              <a:lnSpc>
                <a:spcPts val="3467"/>
              </a:lnSpc>
              <a:buNone/>
              <a:defRPr sz="2667" i="1">
                <a:solidFill>
                  <a:schemeClr val="tx1"/>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1357000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27611" y="1999786"/>
            <a:ext cx="9280343" cy="2274849"/>
          </a:xfrm>
        </p:spPr>
        <p:txBody>
          <a:bodyPr anchor="t" anchorCtr="0"/>
          <a:lstStyle>
            <a:lvl1pPr>
              <a:lnSpc>
                <a:spcPts val="5600"/>
              </a:lnSpc>
              <a:defRPr sz="4800">
                <a:latin typeface="Calibri" panose="020F0502020204030204" pitchFamily="34" charset="0"/>
                <a:cs typeface="Calibri" panose="020F0502020204030204" pitchFamily="34" charset="0"/>
              </a:defRPr>
            </a:lvl1pPr>
          </a:lstStyle>
          <a:p>
            <a:r>
              <a:rPr lang="en-US" noProof="0"/>
              <a:t>Click to edit Master title style</a:t>
            </a:r>
            <a:endParaRPr lang="en-GB" noProof="0"/>
          </a:p>
        </p:txBody>
      </p:sp>
      <p:sp>
        <p:nvSpPr>
          <p:cNvPr id="3" name="Text Placeholder 2"/>
          <p:cNvSpPr>
            <a:spLocks noGrp="1"/>
          </p:cNvSpPr>
          <p:nvPr>
            <p:ph type="body" idx="1"/>
          </p:nvPr>
        </p:nvSpPr>
        <p:spPr>
          <a:xfrm>
            <a:off x="2527611" y="4274635"/>
            <a:ext cx="9280391" cy="1014916"/>
          </a:xfrm>
        </p:spPr>
        <p:txBody>
          <a:bodyPr/>
          <a:lstStyle>
            <a:lvl1pPr marL="0" indent="0">
              <a:buNone/>
              <a:defRPr sz="3200">
                <a:solidFill>
                  <a:schemeClr val="tx2"/>
                </a:solidFill>
                <a:latin typeface="Calibri" panose="020F0502020204030204" pitchFamily="34" charset="0"/>
                <a:cs typeface="Calibri" panose="020F050202020403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Tree>
    <p:extLst>
      <p:ext uri="{BB962C8B-B14F-4D97-AF65-F5344CB8AC3E}">
        <p14:creationId xmlns:p14="http://schemas.microsoft.com/office/powerpoint/2010/main" val="3952317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en-GB" noProof="0"/>
              <a:t>Click to edit Title style</a:t>
            </a:r>
          </a:p>
        </p:txBody>
      </p:sp>
      <p:sp>
        <p:nvSpPr>
          <p:cNvPr id="3" name="Content Placeholder 2"/>
          <p:cNvSpPr>
            <a:spLocks noGrp="1"/>
          </p:cNvSpPr>
          <p:nvPr>
            <p:ph sz="half" idx="1"/>
          </p:nvPr>
        </p:nvSpPr>
        <p:spPr>
          <a:xfrm>
            <a:off x="767641" y="1920000"/>
            <a:ext cx="5136359" cy="3600000"/>
          </a:xfrm>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4" name="Content Placeholder 3"/>
          <p:cNvSpPr>
            <a:spLocks noGrp="1"/>
          </p:cNvSpPr>
          <p:nvPr>
            <p:ph sz="half" idx="2"/>
          </p:nvPr>
        </p:nvSpPr>
        <p:spPr>
          <a:xfrm>
            <a:off x="6288000" y="1920000"/>
            <a:ext cx="5135641" cy="3600000"/>
          </a:xfrm>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10" name="Text Placeholder 2"/>
          <p:cNvSpPr>
            <a:spLocks noGrp="1"/>
          </p:cNvSpPr>
          <p:nvPr>
            <p:ph type="body" idx="13"/>
          </p:nvPr>
        </p:nvSpPr>
        <p:spPr>
          <a:xfrm>
            <a:off x="767640" y="1536000"/>
            <a:ext cx="10656000" cy="384000"/>
          </a:xfrm>
        </p:spPr>
        <p:txBody>
          <a:bodyPr anchor="t" anchorCtr="0"/>
          <a:lstStyle>
            <a:lvl1pPr marL="0" indent="0">
              <a:lnSpc>
                <a:spcPts val="2667"/>
              </a:lnSpc>
              <a:buNone/>
              <a:defRPr sz="2400" b="1">
                <a:solidFill>
                  <a:schemeClr val="tx1"/>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9" name="Subtitle 2"/>
          <p:cNvSpPr>
            <a:spLocks noGrp="1"/>
          </p:cNvSpPr>
          <p:nvPr>
            <p:ph type="subTitle" idx="14" hasCustomPrompt="1"/>
          </p:nvPr>
        </p:nvSpPr>
        <p:spPr>
          <a:xfrm>
            <a:off x="767641" y="720000"/>
            <a:ext cx="10656000" cy="432000"/>
          </a:xfrm>
        </p:spPr>
        <p:txBody>
          <a:bodyPr/>
          <a:lstStyle>
            <a:lvl1pPr marL="0" indent="0" algn="l">
              <a:lnSpc>
                <a:spcPts val="3467"/>
              </a:lnSpc>
              <a:buNone/>
              <a:defRPr sz="2667" i="1">
                <a:solidFill>
                  <a:schemeClr val="tx2"/>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187858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en-GB" noProof="0"/>
              <a:t>Click to edit Title style</a:t>
            </a:r>
          </a:p>
        </p:txBody>
      </p:sp>
      <p:sp>
        <p:nvSpPr>
          <p:cNvPr id="3" name="Content Placeholder 2"/>
          <p:cNvSpPr>
            <a:spLocks noGrp="1"/>
          </p:cNvSpPr>
          <p:nvPr>
            <p:ph sz="half" idx="1"/>
          </p:nvPr>
        </p:nvSpPr>
        <p:spPr>
          <a:xfrm>
            <a:off x="767641" y="1920000"/>
            <a:ext cx="5136359" cy="3600000"/>
          </a:xfrm>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10" name="Text Placeholder 2"/>
          <p:cNvSpPr>
            <a:spLocks noGrp="1"/>
          </p:cNvSpPr>
          <p:nvPr>
            <p:ph type="body" idx="13"/>
          </p:nvPr>
        </p:nvSpPr>
        <p:spPr>
          <a:xfrm>
            <a:off x="767640" y="1536000"/>
            <a:ext cx="10656000" cy="384000"/>
          </a:xfrm>
        </p:spPr>
        <p:txBody>
          <a:bodyPr anchor="t" anchorCtr="0"/>
          <a:lstStyle>
            <a:lvl1pPr marL="0" indent="0">
              <a:lnSpc>
                <a:spcPts val="2667"/>
              </a:lnSpc>
              <a:buNone/>
              <a:defRPr sz="2400" b="1">
                <a:solidFill>
                  <a:schemeClr val="tx1"/>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9" name="Subtitle 2"/>
          <p:cNvSpPr>
            <a:spLocks noGrp="1"/>
          </p:cNvSpPr>
          <p:nvPr>
            <p:ph type="subTitle" idx="14" hasCustomPrompt="1"/>
          </p:nvPr>
        </p:nvSpPr>
        <p:spPr>
          <a:xfrm>
            <a:off x="767641" y="720000"/>
            <a:ext cx="10656000" cy="432000"/>
          </a:xfrm>
        </p:spPr>
        <p:txBody>
          <a:bodyPr/>
          <a:lstStyle>
            <a:lvl1pPr marL="0" indent="0" algn="l">
              <a:lnSpc>
                <a:spcPts val="3467"/>
              </a:lnSpc>
              <a:buNone/>
              <a:defRPr sz="2667" i="1">
                <a:solidFill>
                  <a:schemeClr val="tx2"/>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
        <p:nvSpPr>
          <p:cNvPr id="11" name="Picture Placeholder 10"/>
          <p:cNvSpPr>
            <a:spLocks noGrp="1"/>
          </p:cNvSpPr>
          <p:nvPr>
            <p:ph type="pic" sz="quarter" idx="15" hasCustomPrompt="1"/>
          </p:nvPr>
        </p:nvSpPr>
        <p:spPr>
          <a:xfrm>
            <a:off x="6288000" y="2016000"/>
            <a:ext cx="5136000" cy="3504000"/>
          </a:xfrm>
        </p:spPr>
        <p:txBody>
          <a:bodyPr tIns="180000"/>
          <a:lstStyle>
            <a:lvl1pPr marL="0" indent="0" algn="ctr">
              <a:buFontTx/>
              <a:buNone/>
              <a:defRPr sz="2400">
                <a:solidFill>
                  <a:schemeClr val="bg1">
                    <a:lumMod val="50000"/>
                  </a:schemeClr>
                </a:solidFill>
                <a:latin typeface="Calibri" panose="020F0502020204030204" pitchFamily="34" charset="0"/>
                <a:cs typeface="Calibri" panose="020F0502020204030204" pitchFamily="34" charset="0"/>
              </a:defRPr>
            </a:lvl1pPr>
          </a:lstStyle>
          <a:p>
            <a:r>
              <a:rPr lang="en-GB" noProof="0"/>
              <a:t>Click icon to add picture</a:t>
            </a:r>
          </a:p>
          <a:p>
            <a:endParaRPr lang="en-GB" noProof="0"/>
          </a:p>
        </p:txBody>
      </p:sp>
    </p:spTree>
    <p:extLst>
      <p:ext uri="{BB962C8B-B14F-4D97-AF65-F5344CB8AC3E}">
        <p14:creationId xmlns:p14="http://schemas.microsoft.com/office/powerpoint/2010/main" val="176344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27611" y="1999786"/>
            <a:ext cx="9280343" cy="2274849"/>
          </a:xfrm>
        </p:spPr>
        <p:txBody>
          <a:bodyPr anchor="t" anchorCtr="0"/>
          <a:lstStyle>
            <a:lvl1pPr>
              <a:lnSpc>
                <a:spcPts val="5600"/>
              </a:lnSpc>
              <a:defRPr sz="4800">
                <a:latin typeface="Calibri" panose="020F0502020204030204" pitchFamily="34" charset="0"/>
                <a:cs typeface="Calibri" panose="020F0502020204030204" pitchFamily="34" charset="0"/>
              </a:defRPr>
            </a:lvl1pPr>
          </a:lstStyle>
          <a:p>
            <a:r>
              <a:rPr lang="en-US" noProof="0"/>
              <a:t>Click to edit Master title style</a:t>
            </a:r>
            <a:endParaRPr lang="en-GB" noProof="0"/>
          </a:p>
        </p:txBody>
      </p:sp>
      <p:sp>
        <p:nvSpPr>
          <p:cNvPr id="3" name="Text Placeholder 2"/>
          <p:cNvSpPr>
            <a:spLocks noGrp="1"/>
          </p:cNvSpPr>
          <p:nvPr>
            <p:ph type="body" idx="1"/>
          </p:nvPr>
        </p:nvSpPr>
        <p:spPr>
          <a:xfrm>
            <a:off x="2527611" y="4274635"/>
            <a:ext cx="9280391" cy="1014916"/>
          </a:xfrm>
        </p:spPr>
        <p:txBody>
          <a:bodyPr/>
          <a:lstStyle>
            <a:lvl1pPr marL="0" indent="0">
              <a:buNone/>
              <a:defRPr sz="3200">
                <a:solidFill>
                  <a:schemeClr val="tx2"/>
                </a:solidFill>
                <a:latin typeface="Calibri" panose="020F0502020204030204" pitchFamily="34" charset="0"/>
                <a:cs typeface="Calibri" panose="020F050202020403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Tree>
    <p:extLst>
      <p:ext uri="{BB962C8B-B14F-4D97-AF65-F5344CB8AC3E}">
        <p14:creationId xmlns:p14="http://schemas.microsoft.com/office/powerpoint/2010/main" val="2731360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3" name="Footer Placeholder 2"/>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4" name="Slide Number Placeholder 3"/>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6" name="Title 1"/>
          <p:cNvSpPr>
            <a:spLocks noGrp="1"/>
          </p:cNvSpPr>
          <p:nvPr>
            <p:ph type="title" hasCustomPrompt="1"/>
          </p:nvPr>
        </p:nvSpPr>
        <p:spPr>
          <a:xfrm>
            <a:off x="768000" y="287999"/>
            <a:ext cx="10656000" cy="432000"/>
          </a:xfrm>
        </p:spPr>
        <p:txBody>
          <a:bodyPr anchor="t" anchorCtr="0"/>
          <a:lstStyle>
            <a:lvl1pPr>
              <a:defRPr>
                <a:latin typeface="Calibri" panose="020F0502020204030204" pitchFamily="34" charset="0"/>
                <a:cs typeface="Calibri" panose="020F0502020204030204" pitchFamily="34" charset="0"/>
              </a:defRPr>
            </a:lvl1pPr>
          </a:lstStyle>
          <a:p>
            <a:r>
              <a:rPr lang="en-GB" noProof="0"/>
              <a:t>Click to edit Title style</a:t>
            </a:r>
          </a:p>
        </p:txBody>
      </p:sp>
      <p:sp>
        <p:nvSpPr>
          <p:cNvPr id="7" name="Picture Placeholder 10"/>
          <p:cNvSpPr>
            <a:spLocks noGrp="1"/>
          </p:cNvSpPr>
          <p:nvPr>
            <p:ph type="pic" sz="quarter" idx="14"/>
          </p:nvPr>
        </p:nvSpPr>
        <p:spPr>
          <a:xfrm>
            <a:off x="768000" y="1536000"/>
            <a:ext cx="10656000" cy="3984000"/>
          </a:xfrm>
        </p:spPr>
        <p:txBody>
          <a:bodyPr tIns="180000"/>
          <a:lstStyle>
            <a:lvl1pPr marL="0" indent="0" algn="ctr">
              <a:buFontTx/>
              <a:buNone/>
              <a:defRPr sz="2400">
                <a:solidFill>
                  <a:schemeClr val="bg1">
                    <a:lumMod val="50000"/>
                  </a:schemeClr>
                </a:solidFill>
                <a:latin typeface="Calibri" panose="020F0502020204030204" pitchFamily="34" charset="0"/>
                <a:cs typeface="Calibri" panose="020F0502020204030204" pitchFamily="34" charset="0"/>
              </a:defRPr>
            </a:lvl1pPr>
          </a:lstStyle>
          <a:p>
            <a:r>
              <a:rPr lang="en-US" noProof="0"/>
              <a:t>Click icon to add picture</a:t>
            </a:r>
            <a:endParaRPr lang="en-GB" noProof="0"/>
          </a:p>
        </p:txBody>
      </p:sp>
      <p:sp>
        <p:nvSpPr>
          <p:cNvPr id="9" name="Subtitle 2"/>
          <p:cNvSpPr>
            <a:spLocks noGrp="1"/>
          </p:cNvSpPr>
          <p:nvPr>
            <p:ph type="subTitle" idx="15" hasCustomPrompt="1"/>
          </p:nvPr>
        </p:nvSpPr>
        <p:spPr>
          <a:xfrm>
            <a:off x="767641" y="720000"/>
            <a:ext cx="10656000" cy="432000"/>
          </a:xfrm>
        </p:spPr>
        <p:txBody>
          <a:bodyPr/>
          <a:lstStyle>
            <a:lvl1pPr marL="0" indent="0" algn="l">
              <a:lnSpc>
                <a:spcPts val="3467"/>
              </a:lnSpc>
              <a:buNone/>
              <a:defRPr sz="2667" i="1">
                <a:solidFill>
                  <a:schemeClr val="tx2"/>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1177726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with imag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3" name="Footer Placeholder 2"/>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4" name="Slide Number Placeholder 3"/>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6" name="Title 1"/>
          <p:cNvSpPr>
            <a:spLocks noGrp="1"/>
          </p:cNvSpPr>
          <p:nvPr>
            <p:ph type="title" hasCustomPrompt="1"/>
          </p:nvPr>
        </p:nvSpPr>
        <p:spPr>
          <a:xfrm>
            <a:off x="768000" y="287999"/>
            <a:ext cx="10656000" cy="432000"/>
          </a:xfrm>
        </p:spPr>
        <p:txBody>
          <a:bodyPr anchor="t" anchorCtr="0"/>
          <a:lstStyle>
            <a:lvl1pPr>
              <a:defRPr>
                <a:latin typeface="Calibri" panose="020F0502020204030204" pitchFamily="34" charset="0"/>
                <a:cs typeface="Calibri" panose="020F0502020204030204" pitchFamily="34" charset="0"/>
              </a:defRPr>
            </a:lvl1pPr>
          </a:lstStyle>
          <a:p>
            <a:r>
              <a:rPr lang="en-GB" noProof="0"/>
              <a:t>Click to edit Title style</a:t>
            </a:r>
          </a:p>
        </p:txBody>
      </p:sp>
      <p:sp>
        <p:nvSpPr>
          <p:cNvPr id="7" name="Picture Placeholder 10"/>
          <p:cNvSpPr>
            <a:spLocks noGrp="1"/>
          </p:cNvSpPr>
          <p:nvPr>
            <p:ph type="pic" sz="quarter" idx="14"/>
          </p:nvPr>
        </p:nvSpPr>
        <p:spPr>
          <a:xfrm>
            <a:off x="768000" y="1920000"/>
            <a:ext cx="10656000" cy="3600000"/>
          </a:xfrm>
        </p:spPr>
        <p:txBody>
          <a:bodyPr tIns="180000"/>
          <a:lstStyle>
            <a:lvl1pPr marL="0" indent="0" algn="ctr">
              <a:buFontTx/>
              <a:buNone/>
              <a:defRPr sz="2400">
                <a:solidFill>
                  <a:schemeClr val="bg1">
                    <a:lumMod val="50000"/>
                  </a:schemeClr>
                </a:solidFill>
                <a:latin typeface="Calibri" panose="020F0502020204030204" pitchFamily="34" charset="0"/>
                <a:cs typeface="Calibri" panose="020F0502020204030204" pitchFamily="34" charset="0"/>
              </a:defRPr>
            </a:lvl1pPr>
          </a:lstStyle>
          <a:p>
            <a:r>
              <a:rPr lang="en-US" noProof="0"/>
              <a:t>Click icon to add picture</a:t>
            </a:r>
            <a:endParaRPr lang="en-GB" noProof="0"/>
          </a:p>
        </p:txBody>
      </p:sp>
      <p:sp>
        <p:nvSpPr>
          <p:cNvPr id="8" name="Text Placeholder 2"/>
          <p:cNvSpPr>
            <a:spLocks noGrp="1"/>
          </p:cNvSpPr>
          <p:nvPr>
            <p:ph type="body" idx="13"/>
          </p:nvPr>
        </p:nvSpPr>
        <p:spPr>
          <a:xfrm>
            <a:off x="768000" y="1536000"/>
            <a:ext cx="10656000" cy="384000"/>
          </a:xfrm>
        </p:spPr>
        <p:txBody>
          <a:bodyPr anchor="t" anchorCtr="0"/>
          <a:lstStyle>
            <a:lvl1pPr marL="0" indent="0">
              <a:lnSpc>
                <a:spcPts val="2667"/>
              </a:lnSpc>
              <a:buNone/>
              <a:defRPr sz="2400" b="1">
                <a:solidFill>
                  <a:schemeClr val="tx1"/>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9" name="Subtitle 2"/>
          <p:cNvSpPr>
            <a:spLocks noGrp="1"/>
          </p:cNvSpPr>
          <p:nvPr>
            <p:ph type="subTitle" idx="15" hasCustomPrompt="1"/>
          </p:nvPr>
        </p:nvSpPr>
        <p:spPr>
          <a:xfrm>
            <a:off x="767641" y="720000"/>
            <a:ext cx="10656000" cy="432000"/>
          </a:xfrm>
        </p:spPr>
        <p:txBody>
          <a:bodyPr/>
          <a:lstStyle>
            <a:lvl1pPr marL="0" indent="0" algn="l">
              <a:lnSpc>
                <a:spcPts val="3467"/>
              </a:lnSpc>
              <a:buNone/>
              <a:defRPr sz="2667" i="1">
                <a:solidFill>
                  <a:schemeClr val="tx2"/>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135733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8000" y="1920000"/>
            <a:ext cx="3360000" cy="3600000"/>
          </a:xfrm>
        </p:spPr>
        <p:txBody>
          <a:bodyPr/>
          <a:lstStyle>
            <a:lvl1pPr marL="0" indent="0">
              <a:lnSpc>
                <a:spcPts val="2667"/>
              </a:lnSpc>
              <a:buNone/>
              <a:defRPr sz="2133">
                <a:solidFill>
                  <a:schemeClr val="tx1"/>
                </a:solidFill>
                <a:latin typeface="Calibri" panose="020F0502020204030204" pitchFamily="34" charset="0"/>
                <a:cs typeface="Calibri" panose="020F050202020403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noProof="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9" name="Title 1"/>
          <p:cNvSpPr>
            <a:spLocks noGrp="1"/>
          </p:cNvSpPr>
          <p:nvPr>
            <p:ph type="title" hasCustomPrompt="1"/>
          </p:nvPr>
        </p:nvSpPr>
        <p:spPr>
          <a:xfrm>
            <a:off x="768000" y="287999"/>
            <a:ext cx="10656000" cy="432000"/>
          </a:xfrm>
        </p:spPr>
        <p:txBody>
          <a:bodyPr anchor="t" anchorCtr="0"/>
          <a:lstStyle>
            <a:lvl1pPr>
              <a:defRPr>
                <a:latin typeface="Calibri" panose="020F0502020204030204" pitchFamily="34" charset="0"/>
                <a:cs typeface="Calibri" panose="020F0502020204030204" pitchFamily="34" charset="0"/>
              </a:defRPr>
            </a:lvl1pPr>
          </a:lstStyle>
          <a:p>
            <a:r>
              <a:rPr lang="en-GB" noProof="0"/>
              <a:t>Click to edit Title style</a:t>
            </a:r>
          </a:p>
        </p:txBody>
      </p:sp>
      <p:sp>
        <p:nvSpPr>
          <p:cNvPr id="11" name="Picture Placeholder 10"/>
          <p:cNvSpPr>
            <a:spLocks noGrp="1"/>
          </p:cNvSpPr>
          <p:nvPr>
            <p:ph type="pic" sz="quarter" idx="14"/>
          </p:nvPr>
        </p:nvSpPr>
        <p:spPr>
          <a:xfrm>
            <a:off x="4416000" y="2016000"/>
            <a:ext cx="7008000" cy="3504000"/>
          </a:xfrm>
        </p:spPr>
        <p:txBody>
          <a:bodyPr tIns="180000"/>
          <a:lstStyle>
            <a:lvl1pPr marL="0" indent="0" algn="ctr">
              <a:buFontTx/>
              <a:buNone/>
              <a:defRPr sz="2400">
                <a:solidFill>
                  <a:schemeClr val="bg1">
                    <a:lumMod val="50000"/>
                  </a:schemeClr>
                </a:solidFill>
                <a:latin typeface="Calibri" panose="020F0502020204030204" pitchFamily="34" charset="0"/>
                <a:cs typeface="Calibri" panose="020F0502020204030204" pitchFamily="34" charset="0"/>
              </a:defRPr>
            </a:lvl1pPr>
          </a:lstStyle>
          <a:p>
            <a:r>
              <a:rPr lang="en-US" noProof="0"/>
              <a:t>Click icon to add picture</a:t>
            </a:r>
            <a:endParaRPr lang="en-GB" noProof="0"/>
          </a:p>
        </p:txBody>
      </p:sp>
      <p:sp>
        <p:nvSpPr>
          <p:cNvPr id="10" name="Text Placeholder 2"/>
          <p:cNvSpPr>
            <a:spLocks noGrp="1"/>
          </p:cNvSpPr>
          <p:nvPr>
            <p:ph type="body" idx="13"/>
          </p:nvPr>
        </p:nvSpPr>
        <p:spPr>
          <a:xfrm>
            <a:off x="768000" y="1536000"/>
            <a:ext cx="10656000" cy="384000"/>
          </a:xfrm>
        </p:spPr>
        <p:txBody>
          <a:bodyPr anchor="t" anchorCtr="0"/>
          <a:lstStyle>
            <a:lvl1pPr marL="0" indent="0">
              <a:lnSpc>
                <a:spcPts val="2667"/>
              </a:lnSpc>
              <a:buNone/>
              <a:defRPr sz="2400" b="1">
                <a:solidFill>
                  <a:schemeClr val="tx1"/>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12" name="Subtitle 2"/>
          <p:cNvSpPr>
            <a:spLocks noGrp="1"/>
          </p:cNvSpPr>
          <p:nvPr>
            <p:ph type="subTitle" idx="15" hasCustomPrompt="1"/>
          </p:nvPr>
        </p:nvSpPr>
        <p:spPr>
          <a:xfrm>
            <a:off x="767641" y="720000"/>
            <a:ext cx="10656000" cy="432000"/>
          </a:xfrm>
        </p:spPr>
        <p:txBody>
          <a:bodyPr/>
          <a:lstStyle>
            <a:lvl1pPr marL="0" indent="0" algn="l">
              <a:lnSpc>
                <a:spcPts val="3467"/>
              </a:lnSpc>
              <a:buNone/>
              <a:defRPr sz="2667" i="1">
                <a:solidFill>
                  <a:schemeClr val="tx2"/>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15160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824000" y="1584000"/>
            <a:ext cx="8544000" cy="1008000"/>
          </a:xfrm>
        </p:spPr>
        <p:txBody>
          <a:bodyPr vert="horz" anchor="t" anchorCtr="0"/>
          <a:lstStyle>
            <a:lvl1pPr algn="ctr">
              <a:lnSpc>
                <a:spcPts val="6400"/>
              </a:lnSpc>
              <a:defRPr sz="4800" b="1">
                <a:solidFill>
                  <a:schemeClr val="bg1"/>
                </a:solidFill>
                <a:latin typeface="Calibri" panose="020F0502020204030204" pitchFamily="34" charset="0"/>
                <a:cs typeface="Calibri" panose="020F0502020204030204" pitchFamily="34" charset="0"/>
              </a:defRPr>
            </a:lvl1pPr>
          </a:lstStyle>
          <a:p>
            <a:r>
              <a:rPr lang="en-GB" noProof="0"/>
              <a:t>Click to edit title style</a:t>
            </a:r>
          </a:p>
        </p:txBody>
      </p:sp>
      <p:cxnSp>
        <p:nvCxnSpPr>
          <p:cNvPr id="6" name="Straight Connector 10"/>
          <p:cNvCxnSpPr/>
          <p:nvPr userDrawn="1"/>
        </p:nvCxnSpPr>
        <p:spPr>
          <a:xfrm>
            <a:off x="1824000" y="2722267"/>
            <a:ext cx="8544000" cy="0"/>
          </a:xfrm>
          <a:prstGeom prst="line">
            <a:avLst/>
          </a:prstGeom>
          <a:ln w="2032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3" hasCustomPrompt="1"/>
          </p:nvPr>
        </p:nvSpPr>
        <p:spPr>
          <a:xfrm>
            <a:off x="1824000" y="2880000"/>
            <a:ext cx="8544000" cy="2400000"/>
          </a:xfrm>
        </p:spPr>
        <p:txBody>
          <a:bodyPr anchor="t" anchorCtr="0"/>
          <a:lstStyle>
            <a:lvl1pPr marL="0" indent="0" algn="ctr">
              <a:lnSpc>
                <a:spcPts val="6400"/>
              </a:lnSpc>
              <a:buNone/>
              <a:defRPr sz="4800" b="0" i="1">
                <a:solidFill>
                  <a:schemeClr val="bg1"/>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Click to edit text styles</a:t>
            </a:r>
          </a:p>
        </p:txBody>
      </p:sp>
    </p:spTree>
    <p:extLst>
      <p:ext uri="{BB962C8B-B14F-4D97-AF65-F5344CB8AC3E}">
        <p14:creationId xmlns:p14="http://schemas.microsoft.com/office/powerpoint/2010/main" val="41289817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96204" y="755560"/>
            <a:ext cx="4799593" cy="5279147"/>
          </a:xfrm>
          <a:prstGeom prst="rect">
            <a:avLst/>
          </a:prstGeom>
          <a:effectLst>
            <a:outerShdw blurRad="406400" dist="38100" dir="5400000" sx="105000" sy="105000" algn="t" rotWithShape="0">
              <a:prstClr val="black">
                <a:alpha val="56000"/>
              </a:prstClr>
            </a:outerShdw>
          </a:effectLst>
        </p:spPr>
      </p:pic>
    </p:spTree>
    <p:extLst>
      <p:ext uri="{BB962C8B-B14F-4D97-AF65-F5344CB8AC3E}">
        <p14:creationId xmlns:p14="http://schemas.microsoft.com/office/powerpoint/2010/main" val="2567310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fld id="{08D6BAE3-5233-4007-81E5-64CA41F90EA8}" type="datetime1">
              <a:rPr lang="en-US" smtClean="0"/>
              <a:pPr/>
              <a:t>4/30/2024</a:t>
            </a:fld>
            <a:endParaRPr lang="en-US"/>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5"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fld id="{C8BB2E75-A7A3-4E4B-B477-466BAD885630}" type="slidenum">
              <a:rPr lang="en-US" smtClean="0"/>
              <a:pPr/>
              <a:t>‹nº›</a:t>
            </a:fld>
            <a:endParaRPr lang="en-US"/>
          </a:p>
        </p:txBody>
      </p:sp>
    </p:spTree>
    <p:extLst>
      <p:ext uri="{BB962C8B-B14F-4D97-AF65-F5344CB8AC3E}">
        <p14:creationId xmlns:p14="http://schemas.microsoft.com/office/powerpoint/2010/main" val="2756198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a:xfrm>
            <a:off x="677333" y="1435102"/>
            <a:ext cx="9863667" cy="4870449"/>
          </a:xfrm>
        </p:spPr>
        <p:txBody>
          <a:bodyPr/>
          <a:lstStyle>
            <a:lvl2pPr marL="719649" indent="-241294">
              <a:buFont typeface="Calibri" panose="020F0502020204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640F5419-1426-4B21-95BD-3EFAF787C34D}" type="datetime1">
              <a:rPr lang="en-US" smtClean="0"/>
              <a:t>4/30/2024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8BB2E75-A7A3-4E4B-B477-466BAD885630}" type="slidenum">
              <a:rPr lang="en-US" smtClean="0"/>
              <a:t>‹nº›</a:t>
            </a:fld>
            <a:endParaRPr lang="en-US"/>
          </a:p>
        </p:txBody>
      </p:sp>
      <p:pic>
        <p:nvPicPr>
          <p:cNvPr id="8" name="Picture 10" descr="p3 bijschrift"/>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704514" y="5229201"/>
            <a:ext cx="1325033" cy="1174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86455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tandard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289627"/>
            <a:ext cx="11328000" cy="430375"/>
          </a:xfrm>
        </p:spPr>
        <p:txBody>
          <a:bodyPr/>
          <a:lstStyle>
            <a:lvl1pPr>
              <a:defRPr baseline="0">
                <a:solidFill>
                  <a:schemeClr val="tx1"/>
                </a:solidFill>
              </a:defRPr>
            </a:lvl1pPr>
          </a:lstStyle>
          <a:p>
            <a:r>
              <a:rPr lang="en-GB" noProof="0"/>
              <a:t>Click to edit Title style</a:t>
            </a:r>
          </a:p>
        </p:txBody>
      </p:sp>
      <p:sp>
        <p:nvSpPr>
          <p:cNvPr id="3" name="Content Placeholder 2"/>
          <p:cNvSpPr>
            <a:spLocks noGrp="1"/>
          </p:cNvSpPr>
          <p:nvPr>
            <p:ph idx="1"/>
          </p:nvPr>
        </p:nvSpPr>
        <p:spPr>
          <a:xfrm>
            <a:off x="432000" y="1295999"/>
            <a:ext cx="11328000" cy="4320000"/>
          </a:xfrm>
        </p:spPr>
        <p:txBody>
          <a:bodyPr/>
          <a:lstStyle>
            <a:lvl1pPr>
              <a:defRPr>
                <a:solidFill>
                  <a:schemeClr val="tx1"/>
                </a:solidFill>
              </a:defRPr>
            </a:lvl1pPr>
            <a:lvl2pPr>
              <a:defRPr sz="2000" i="1">
                <a:solidFill>
                  <a:schemeClr val="tx1"/>
                </a:solidFill>
              </a:defRPr>
            </a:lvl2pPr>
            <a:lvl3pPr>
              <a:defRPr sz="1800">
                <a:solidFill>
                  <a:schemeClr val="tx1"/>
                </a:solidFill>
              </a:defRPr>
            </a:lvl3pPr>
            <a:lvl4pPr>
              <a:defRPr sz="1800" i="1">
                <a:solidFill>
                  <a:schemeClr val="tx1"/>
                </a:solidFill>
              </a:defRPr>
            </a:lvl4pPr>
            <a:lvl5pPr>
              <a:defRPr sz="18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00054A5-D0A0-4BCC-BDEB-7F1569F24A1A}" type="slidenum">
              <a:rPr lang="en-US" smtClean="0"/>
              <a:pPr>
                <a:defRPr/>
              </a:pPr>
              <a:t>‹nº›</a:t>
            </a:fld>
            <a:endParaRPr lang="en-US"/>
          </a:p>
        </p:txBody>
      </p:sp>
      <p:sp>
        <p:nvSpPr>
          <p:cNvPr id="9" name="Text Placeholder 2"/>
          <p:cNvSpPr>
            <a:spLocks noGrp="1"/>
          </p:cNvSpPr>
          <p:nvPr>
            <p:ph type="body" idx="13" hasCustomPrompt="1"/>
          </p:nvPr>
        </p:nvSpPr>
        <p:spPr>
          <a:xfrm>
            <a:off x="432001" y="720001"/>
            <a:ext cx="11328200" cy="410300"/>
          </a:xfrm>
        </p:spPr>
        <p:txBody>
          <a:bodyPr anchor="t" anchorCtr="0"/>
          <a:lstStyle>
            <a:lvl1pPr marL="0" indent="0">
              <a:buNone/>
              <a:defRPr sz="2600" b="0" i="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noProof="0"/>
              <a:t>Click to edit Subtitle style</a:t>
            </a:r>
          </a:p>
        </p:txBody>
      </p:sp>
    </p:spTree>
    <p:extLst>
      <p:ext uri="{BB962C8B-B14F-4D97-AF65-F5344CB8AC3E}">
        <p14:creationId xmlns:p14="http://schemas.microsoft.com/office/powerpoint/2010/main" val="4293775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A6B8D5-E199-4482-A2FA-2E3C72ECFC71}"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CB00AF-D79A-45A5-B747-31617CA28075}" type="slidenum">
              <a:rPr lang="en-GB" smtClean="0"/>
              <a:t>‹nº›</a:t>
            </a:fld>
            <a:endParaRPr lang="en-GB"/>
          </a:p>
        </p:txBody>
      </p:sp>
    </p:spTree>
    <p:extLst>
      <p:ext uri="{BB962C8B-B14F-4D97-AF65-F5344CB8AC3E}">
        <p14:creationId xmlns:p14="http://schemas.microsoft.com/office/powerpoint/2010/main" val="31802464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3997" y="1728000"/>
            <a:ext cx="5520000" cy="3816000"/>
          </a:xfrm>
        </p:spPr>
        <p:txBody>
          <a:bodyPr/>
          <a:lstStyle>
            <a:lvl1pPr>
              <a:defRPr>
                <a:solidFill>
                  <a:srgbClr val="530151"/>
                </a:solidFill>
              </a:defRPr>
            </a:lvl1pPr>
            <a:lvl2pPr>
              <a:defRPr>
                <a:solidFill>
                  <a:srgbClr val="530151"/>
                </a:solidFill>
              </a:defRPr>
            </a:lvl2pPr>
            <a:lvl3pPr>
              <a:defRPr>
                <a:solidFill>
                  <a:srgbClr val="530151"/>
                </a:solidFill>
              </a:defRPr>
            </a:lvl3pPr>
            <a:lvl4pPr>
              <a:defRPr>
                <a:solidFill>
                  <a:srgbClr val="530151"/>
                </a:solidFill>
              </a:defRPr>
            </a:lvl4pPr>
            <a:lvl5pPr>
              <a:defRPr>
                <a:solidFill>
                  <a:srgbClr val="53015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8000" y="1728000"/>
            <a:ext cx="5520000" cy="3816000"/>
          </a:xfrm>
        </p:spPr>
        <p:txBody>
          <a:bodyPr/>
          <a:lstStyle>
            <a:lvl1pPr>
              <a:defRPr>
                <a:solidFill>
                  <a:srgbClr val="530151"/>
                </a:solidFill>
              </a:defRPr>
            </a:lvl1pPr>
            <a:lvl2pPr>
              <a:defRPr>
                <a:solidFill>
                  <a:srgbClr val="530151"/>
                </a:solidFill>
              </a:defRPr>
            </a:lvl2pPr>
            <a:lvl3pPr>
              <a:defRPr>
                <a:solidFill>
                  <a:srgbClr val="530151"/>
                </a:solidFill>
              </a:defRPr>
            </a:lvl3pPr>
            <a:lvl4pPr>
              <a:defRPr>
                <a:solidFill>
                  <a:srgbClr val="530151"/>
                </a:solidFill>
              </a:defRPr>
            </a:lvl4pPr>
            <a:lvl5pPr>
              <a:defRPr>
                <a:solidFill>
                  <a:srgbClr val="53015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406AAA-D699-4C1D-A0EC-EC659E9F1150}" type="datetimeFigureOut">
              <a:rPr lang="en-GB" smtClean="0"/>
              <a:pPr/>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A04250-613F-4554-B44F-03A9E6B9A483}" type="slidenum">
              <a:rPr lang="en-GB" smtClean="0"/>
              <a:pPr/>
              <a:t>‹nº›</a:t>
            </a:fld>
            <a:endParaRPr lang="en-GB"/>
          </a:p>
        </p:txBody>
      </p:sp>
      <p:sp>
        <p:nvSpPr>
          <p:cNvPr id="8" name="Text Placeholder 2"/>
          <p:cNvSpPr>
            <a:spLocks noGrp="1"/>
          </p:cNvSpPr>
          <p:nvPr>
            <p:ph type="body" idx="13"/>
          </p:nvPr>
        </p:nvSpPr>
        <p:spPr>
          <a:xfrm>
            <a:off x="384000" y="1296000"/>
            <a:ext cx="11423952" cy="324000"/>
          </a:xfrm>
        </p:spPr>
        <p:txBody>
          <a:bodyPr anchor="t" anchorCtr="0"/>
          <a:lstStyle>
            <a:lvl1pPr marL="0" indent="0">
              <a:buNone/>
              <a:defRPr sz="2400" b="1">
                <a:solidFill>
                  <a:srgbClr val="53015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Tree>
    <p:extLst>
      <p:ext uri="{BB962C8B-B14F-4D97-AF65-F5344CB8AC3E}">
        <p14:creationId xmlns:p14="http://schemas.microsoft.com/office/powerpoint/2010/main" val="3629359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en-GB" noProof="0"/>
              <a:t>Click to edit Title style</a:t>
            </a:r>
          </a:p>
        </p:txBody>
      </p:sp>
      <p:sp>
        <p:nvSpPr>
          <p:cNvPr id="3" name="Content Placeholder 2"/>
          <p:cNvSpPr>
            <a:spLocks noGrp="1"/>
          </p:cNvSpPr>
          <p:nvPr>
            <p:ph sz="half" idx="1"/>
          </p:nvPr>
        </p:nvSpPr>
        <p:spPr>
          <a:xfrm>
            <a:off x="767641" y="1920000"/>
            <a:ext cx="5136359" cy="3600000"/>
          </a:xfrm>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4" name="Content Placeholder 3"/>
          <p:cNvSpPr>
            <a:spLocks noGrp="1"/>
          </p:cNvSpPr>
          <p:nvPr>
            <p:ph sz="half" idx="2"/>
          </p:nvPr>
        </p:nvSpPr>
        <p:spPr>
          <a:xfrm>
            <a:off x="6288000" y="1920000"/>
            <a:ext cx="5135641" cy="3600000"/>
          </a:xfrm>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10" name="Text Placeholder 2"/>
          <p:cNvSpPr>
            <a:spLocks noGrp="1"/>
          </p:cNvSpPr>
          <p:nvPr>
            <p:ph type="body" idx="13"/>
          </p:nvPr>
        </p:nvSpPr>
        <p:spPr>
          <a:xfrm>
            <a:off x="767640" y="1536000"/>
            <a:ext cx="10656000" cy="384000"/>
          </a:xfrm>
        </p:spPr>
        <p:txBody>
          <a:bodyPr anchor="t" anchorCtr="0"/>
          <a:lstStyle>
            <a:lvl1pPr marL="0" indent="0">
              <a:lnSpc>
                <a:spcPts val="2667"/>
              </a:lnSpc>
              <a:buNone/>
              <a:defRPr sz="2400" b="1">
                <a:solidFill>
                  <a:schemeClr val="tx1"/>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9" name="Subtitle 2"/>
          <p:cNvSpPr>
            <a:spLocks noGrp="1"/>
          </p:cNvSpPr>
          <p:nvPr>
            <p:ph type="subTitle" idx="14" hasCustomPrompt="1"/>
          </p:nvPr>
        </p:nvSpPr>
        <p:spPr>
          <a:xfrm>
            <a:off x="767641" y="720000"/>
            <a:ext cx="10656000" cy="432000"/>
          </a:xfrm>
        </p:spPr>
        <p:txBody>
          <a:bodyPr/>
          <a:lstStyle>
            <a:lvl1pPr marL="0" indent="0" algn="l">
              <a:lnSpc>
                <a:spcPts val="3467"/>
              </a:lnSpc>
              <a:buNone/>
              <a:defRPr sz="2667" i="1">
                <a:solidFill>
                  <a:schemeClr val="tx2"/>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3995770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384000" y="1728000"/>
            <a:ext cx="11423952" cy="3816000"/>
          </a:xfrm>
        </p:spPr>
        <p:txBody>
          <a:bodyPr/>
          <a:lstStyle>
            <a:lvl1pPr>
              <a:defRPr>
                <a:solidFill>
                  <a:srgbClr val="530151"/>
                </a:solidFill>
              </a:defRPr>
            </a:lvl1pPr>
            <a:lvl2pPr>
              <a:defRPr>
                <a:solidFill>
                  <a:srgbClr val="530151"/>
                </a:solidFill>
              </a:defRPr>
            </a:lvl2pPr>
            <a:lvl3pPr>
              <a:defRPr>
                <a:solidFill>
                  <a:srgbClr val="530151"/>
                </a:solidFill>
              </a:defRPr>
            </a:lvl3pPr>
            <a:lvl4pPr>
              <a:defRPr>
                <a:solidFill>
                  <a:srgbClr val="530151"/>
                </a:solidFill>
              </a:defRPr>
            </a:lvl4pPr>
            <a:lvl5pPr>
              <a:defRPr>
                <a:solidFill>
                  <a:srgbClr val="53015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406AAA-D699-4C1D-A0EC-EC659E9F1150}" type="datetimeFigureOut">
              <a:rPr lang="en-GB" smtClean="0"/>
              <a:pPr/>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A04250-613F-4554-B44F-03A9E6B9A483}" type="slidenum">
              <a:rPr lang="en-GB" smtClean="0"/>
              <a:pPr/>
              <a:t>‹nº›</a:t>
            </a:fld>
            <a:endParaRPr lang="en-GB"/>
          </a:p>
        </p:txBody>
      </p:sp>
      <p:sp>
        <p:nvSpPr>
          <p:cNvPr id="7" name="Text Placeholder 2"/>
          <p:cNvSpPr>
            <a:spLocks noGrp="1"/>
          </p:cNvSpPr>
          <p:nvPr>
            <p:ph type="body" idx="13"/>
          </p:nvPr>
        </p:nvSpPr>
        <p:spPr>
          <a:xfrm>
            <a:off x="384000" y="1296000"/>
            <a:ext cx="11423952" cy="324000"/>
          </a:xfrm>
        </p:spPr>
        <p:txBody>
          <a:bodyPr anchor="t" anchorCtr="0"/>
          <a:lstStyle>
            <a:lvl1pPr marL="0" indent="0">
              <a:buNone/>
              <a:defRPr sz="2400" b="1">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Tree>
    <p:extLst>
      <p:ext uri="{BB962C8B-B14F-4D97-AF65-F5344CB8AC3E}">
        <p14:creationId xmlns:p14="http://schemas.microsoft.com/office/powerpoint/2010/main" val="97188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Bulle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2001" y="1728000"/>
            <a:ext cx="10608969" cy="4147645"/>
          </a:xfrm>
        </p:spPr>
        <p:txBody>
          <a:bodyPr/>
          <a:lstStyle>
            <a:lvl1pPr>
              <a:defRPr>
                <a:solidFill>
                  <a:srgbClr val="000000"/>
                </a:solidFill>
              </a:defRPr>
            </a:lvl1pPr>
            <a:lvl2pPr>
              <a:defRPr sz="2000" i="1">
                <a:solidFill>
                  <a:srgbClr val="000000"/>
                </a:solidFill>
              </a:defRPr>
            </a:lvl2pPr>
            <a:lvl3pPr>
              <a:defRPr sz="1800">
                <a:solidFill>
                  <a:srgbClr val="000000"/>
                </a:solidFill>
              </a:defRPr>
            </a:lvl3pPr>
            <a:lvl4pPr>
              <a:defRPr sz="1800" i="1">
                <a:solidFill>
                  <a:srgbClr val="000000"/>
                </a:solidFill>
              </a:defRPr>
            </a:lvl4pPr>
            <a:lvl5pPr>
              <a:defRPr sz="1800">
                <a:solidFill>
                  <a:srgbClr val="00000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a:xfrm>
            <a:off x="4272000" y="6213701"/>
            <a:ext cx="1920000" cy="149027"/>
          </a:xfrm>
        </p:spPr>
        <p:txBody>
          <a:bodyPr/>
          <a:lstStyle/>
          <a:p>
            <a:endParaRPr lang="en-GB" noProof="0"/>
          </a:p>
        </p:txBody>
      </p:sp>
      <p:sp>
        <p:nvSpPr>
          <p:cNvPr id="5" name="Footer Placeholder 4"/>
          <p:cNvSpPr>
            <a:spLocks noGrp="1"/>
          </p:cNvSpPr>
          <p:nvPr>
            <p:ph type="ftr" sz="quarter" idx="11"/>
          </p:nvPr>
        </p:nvSpPr>
        <p:spPr>
          <a:xfrm>
            <a:off x="4272000" y="6473347"/>
            <a:ext cx="5760000" cy="149027"/>
          </a:xfrm>
        </p:spPr>
        <p:txBody>
          <a:bodyPr/>
          <a:lstStyle/>
          <a:p>
            <a:endParaRPr lang="en-GB" noProof="0"/>
          </a:p>
        </p:txBody>
      </p:sp>
      <p:sp>
        <p:nvSpPr>
          <p:cNvPr id="6" name="Slide Number Placeholder 5"/>
          <p:cNvSpPr>
            <a:spLocks noGrp="1"/>
          </p:cNvSpPr>
          <p:nvPr>
            <p:ph type="sldNum" sz="quarter" idx="12"/>
          </p:nvPr>
        </p:nvSpPr>
        <p:spPr>
          <a:xfrm>
            <a:off x="10667333" y="6473345"/>
            <a:ext cx="960000" cy="149027"/>
          </a:xfrm>
        </p:spPr>
        <p:txBody>
          <a:bodyPr/>
          <a:lstStyle/>
          <a:p>
            <a:fld id="{27A04250-613F-4554-B44F-03A9E6B9A483}" type="slidenum">
              <a:rPr lang="en-GB" noProof="0" smtClean="0"/>
              <a:pPr/>
              <a:t>‹nº›</a:t>
            </a:fld>
            <a:endParaRPr lang="en-GB" noProof="0"/>
          </a:p>
        </p:txBody>
      </p:sp>
      <p:cxnSp>
        <p:nvCxnSpPr>
          <p:cNvPr id="8" name="Straight Connector 10"/>
          <p:cNvCxnSpPr/>
          <p:nvPr userDrawn="1"/>
        </p:nvCxnSpPr>
        <p:spPr>
          <a:xfrm>
            <a:off x="432000" y="1226365"/>
            <a:ext cx="11328000" cy="7435"/>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Text Placeholder 2"/>
          <p:cNvSpPr>
            <a:spLocks noGrp="1"/>
          </p:cNvSpPr>
          <p:nvPr>
            <p:ph type="body" idx="13"/>
          </p:nvPr>
        </p:nvSpPr>
        <p:spPr>
          <a:xfrm>
            <a:off x="432000" y="1296000"/>
            <a:ext cx="11328000" cy="432000"/>
          </a:xfrm>
        </p:spPr>
        <p:txBody>
          <a:bodyPr anchor="t" anchorCtr="0"/>
          <a:lstStyle>
            <a:lvl1pPr marL="0" indent="0">
              <a:buNone/>
              <a:defRPr sz="2400" b="1">
                <a:solidFill>
                  <a:srgbClr val="00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Click to edit Master text styles</a:t>
            </a:r>
          </a:p>
        </p:txBody>
      </p:sp>
      <p:sp>
        <p:nvSpPr>
          <p:cNvPr id="18" name="Title 1"/>
          <p:cNvSpPr>
            <a:spLocks noGrp="1"/>
          </p:cNvSpPr>
          <p:nvPr>
            <p:ph type="title" hasCustomPrompt="1"/>
          </p:nvPr>
        </p:nvSpPr>
        <p:spPr>
          <a:xfrm>
            <a:off x="432000" y="289627"/>
            <a:ext cx="11328000" cy="432000"/>
          </a:xfrm>
        </p:spPr>
        <p:txBody>
          <a:bodyPr/>
          <a:lstStyle>
            <a:lvl1pPr>
              <a:defRPr baseline="0">
                <a:solidFill>
                  <a:schemeClr val="tx1"/>
                </a:solidFill>
              </a:defRPr>
            </a:lvl1pPr>
          </a:lstStyle>
          <a:p>
            <a:r>
              <a:rPr lang="en-GB" noProof="0"/>
              <a:t>Click to edit Title style</a:t>
            </a:r>
          </a:p>
        </p:txBody>
      </p:sp>
      <p:sp>
        <p:nvSpPr>
          <p:cNvPr id="19" name="Text Placeholder 2"/>
          <p:cNvSpPr>
            <a:spLocks noGrp="1"/>
          </p:cNvSpPr>
          <p:nvPr>
            <p:ph type="body" idx="14" hasCustomPrompt="1"/>
          </p:nvPr>
        </p:nvSpPr>
        <p:spPr>
          <a:xfrm>
            <a:off x="432000" y="720001"/>
            <a:ext cx="11328200" cy="410300"/>
          </a:xfrm>
        </p:spPr>
        <p:txBody>
          <a:bodyPr anchor="t" anchorCtr="0"/>
          <a:lstStyle>
            <a:lvl1pPr marL="0" indent="0">
              <a:buNone/>
              <a:defRPr sz="2600" b="0" i="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noProof="0"/>
              <a:t>Click to edit Subtitle style</a:t>
            </a:r>
          </a:p>
        </p:txBody>
      </p:sp>
    </p:spTree>
    <p:extLst>
      <p:ext uri="{BB962C8B-B14F-4D97-AF65-F5344CB8AC3E}">
        <p14:creationId xmlns:p14="http://schemas.microsoft.com/office/powerpoint/2010/main" val="2262792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sp>
        <p:nvSpPr>
          <p:cNvPr id="2" name="Titre 1"/>
          <p:cNvSpPr txBox="1">
            <a:spLocks noGrp="1"/>
          </p:cNvSpPr>
          <p:nvPr>
            <p:ph type="title"/>
          </p:nvPr>
        </p:nvSpPr>
        <p:spPr>
          <a:prstGeom prst="rect">
            <a:avLst/>
          </a:prstGeom>
        </p:spPr>
        <p:txBody>
          <a:bodyPr/>
          <a:lstStyle>
            <a:lvl1pPr lvl="0">
              <a:defRPr/>
            </a:lvl1pPr>
          </a:lstStyle>
          <a:p>
            <a:pPr lvl="0" rtl="0"/>
            <a:r>
              <a:rPr lang="fr-FR"/>
              <a:t>Modifiez le style du titre</a:t>
            </a:r>
          </a:p>
        </p:txBody>
      </p:sp>
      <p:sp>
        <p:nvSpPr>
          <p:cNvPr id="3" name="Espace réservé du texte 2"/>
          <p:cNvSpPr txBox="1">
            <a:spLocks noGrp="1"/>
          </p:cNvSpPr>
          <p:nvPr>
            <p:ph type="body" idx="1"/>
          </p:nvPr>
        </p:nvSpPr>
        <p:spPr>
          <a:prstGeom prst="rect">
            <a:avLst/>
          </a:prstGeom>
        </p:spPr>
        <p:txBody>
          <a:bodyPr/>
          <a:lstStyle>
            <a:lvl1pPr lvl="0">
              <a:defRPr/>
            </a:lvl1pPr>
          </a:lstStyle>
          <a:p>
            <a:pPr lvl="0" rtl="0"/>
            <a:r>
              <a:rPr lang="fr-FR"/>
              <a:t>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4" name="Espace réservé de la date 3"/>
          <p:cNvSpPr txBox="1">
            <a:spLocks noGrp="1"/>
          </p:cNvSpPr>
          <p:nvPr>
            <p:ph type="dt" sz="half" idx="10"/>
          </p:nvPr>
        </p:nvSpPr>
        <p:spPr>
          <a:prstGeom prst="rect">
            <a:avLst/>
          </a:prstGeom>
        </p:spPr>
        <p:txBody>
          <a:bodyPr/>
          <a:lstStyle>
            <a:lvl1pPr lvl="0">
              <a:defRPr/>
            </a:lvl1pPr>
          </a:lstStyle>
          <a:p>
            <a:r>
              <a:rPr lang="fr-FR"/>
              <a:t>d,jordan@pharmacidumidi.ch</a:t>
            </a:r>
            <a:endParaRPr/>
          </a:p>
        </p:txBody>
      </p:sp>
      <p:sp>
        <p:nvSpPr>
          <p:cNvPr id="5" name="Espace réservé du pied de page 4"/>
          <p:cNvSpPr txBox="1">
            <a:spLocks noGrp="1"/>
          </p:cNvSpPr>
          <p:nvPr>
            <p:ph type="ftr" sz="quarter" idx="11"/>
          </p:nvPr>
        </p:nvSpPr>
        <p:spPr>
          <a:prstGeom prst="rect">
            <a:avLst/>
          </a:prstGeom>
        </p:spPr>
        <p:txBody>
          <a:bodyPr/>
          <a:lstStyle>
            <a:lvl1pPr lvl="0">
              <a:defRPr/>
            </a:lvl1pPr>
          </a:lstStyle>
          <a:p>
            <a:r>
              <a:rPr lang="fr-CH"/>
              <a:t>Dominique Jordan</a:t>
            </a:r>
            <a:endParaRPr/>
          </a:p>
        </p:txBody>
      </p:sp>
      <p:sp>
        <p:nvSpPr>
          <p:cNvPr id="6" name="Espace réservé du numéro de diapositive 5"/>
          <p:cNvSpPr txBox="1">
            <a:spLocks noGrp="1"/>
          </p:cNvSpPr>
          <p:nvPr>
            <p:ph type="sldNum" sz="quarter" idx="12"/>
          </p:nvPr>
        </p:nvSpPr>
        <p:spPr>
          <a:prstGeom prst="rect">
            <a:avLst/>
          </a:prstGeom>
        </p:spPr>
        <p:txBody>
          <a:bodyPr/>
          <a:lstStyle>
            <a:lvl1pPr lvl="0">
              <a:defRPr/>
            </a:lvl1pPr>
          </a:lstStyle>
          <a:p>
            <a:fld id="{8B38DBA3-52F9-4AF4-A6A4-FA4D7DB2F99C}" type="slidenum">
              <a:t>‹nº›</a:t>
            </a:fld>
            <a:endParaRPr/>
          </a:p>
        </p:txBody>
      </p:sp>
    </p:spTree>
    <p:extLst>
      <p:ext uri="{BB962C8B-B14F-4D97-AF65-F5344CB8AC3E}">
        <p14:creationId xmlns:p14="http://schemas.microsoft.com/office/powerpoint/2010/main" val="14155100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Endast rubrik">
    <p:spTree>
      <p:nvGrpSpPr>
        <p:cNvPr id="1" name=""/>
        <p:cNvGrpSpPr/>
        <p:nvPr/>
      </p:nvGrpSpPr>
      <p:grpSpPr>
        <a:xfrm>
          <a:off x="0" y="0"/>
          <a:ext cx="0" cy="0"/>
          <a:chOff x="0" y="0"/>
          <a:chExt cx="0" cy="0"/>
        </a:xfrm>
      </p:grpSpPr>
      <p:sp>
        <p:nvSpPr>
          <p:cNvPr id="6" name="Platshållare för bildnummer 5"/>
          <p:cNvSpPr>
            <a:spLocks noGrp="1"/>
          </p:cNvSpPr>
          <p:nvPr>
            <p:ph type="sldNum" sz="quarter" idx="10"/>
          </p:nvPr>
        </p:nvSpPr>
        <p:spPr/>
        <p:txBody>
          <a:bodyPr/>
          <a:lstStyle/>
          <a:p>
            <a:fld id="{37D9A64F-750D-4E7D-A276-9A7D3F74441C}" type="slidenum">
              <a:rPr lang="sv-SE" smtClean="0"/>
              <a:pPr/>
              <a:t>‹nº›</a:t>
            </a:fld>
            <a:endParaRPr lang="sv-SE"/>
          </a:p>
        </p:txBody>
      </p:sp>
      <p:sp>
        <p:nvSpPr>
          <p:cNvPr id="7" name="Rubrik 6"/>
          <p:cNvSpPr>
            <a:spLocks noGrp="1"/>
          </p:cNvSpPr>
          <p:nvPr>
            <p:ph type="title"/>
          </p:nvPr>
        </p:nvSpPr>
        <p:spPr/>
        <p:txBody>
          <a:bodyPr/>
          <a:lstStyle/>
          <a:p>
            <a:r>
              <a:rPr lang="sv-SE"/>
              <a:t>Klicka här för att ändra format</a:t>
            </a:r>
          </a:p>
        </p:txBody>
      </p:sp>
      <p:sp>
        <p:nvSpPr>
          <p:cNvPr id="4" name="Platshållare för text 4"/>
          <p:cNvSpPr>
            <a:spLocks noGrp="1"/>
          </p:cNvSpPr>
          <p:nvPr>
            <p:ph type="body" sz="quarter" idx="20" hasCustomPrompt="1"/>
          </p:nvPr>
        </p:nvSpPr>
        <p:spPr>
          <a:xfrm>
            <a:off x="8642354" y="110534"/>
            <a:ext cx="2927847" cy="197447"/>
          </a:xfrm>
        </p:spPr>
        <p:txBody>
          <a:bodyPr anchor="ctr">
            <a:noAutofit/>
          </a:bodyPr>
          <a:lstStyle>
            <a:lvl1pPr marL="0" indent="0" algn="r">
              <a:buFontTx/>
              <a:buNone/>
              <a:defRPr sz="675" baseline="0">
                <a:solidFill>
                  <a:schemeClr val="accent6"/>
                </a:solidFill>
              </a:defRPr>
            </a:lvl1pPr>
            <a:lvl2pPr marL="202396" indent="0">
              <a:buFontTx/>
              <a:buNone/>
              <a:defRPr/>
            </a:lvl2pPr>
            <a:lvl3pPr marL="339312" indent="0">
              <a:buFontTx/>
              <a:buNone/>
              <a:defRPr/>
            </a:lvl3pPr>
            <a:lvl4pPr marL="339312" indent="0">
              <a:buFontTx/>
              <a:buNone/>
              <a:defRPr/>
            </a:lvl4pPr>
            <a:lvl5pPr marL="339312" indent="0">
              <a:buFontTx/>
              <a:buNone/>
              <a:defRPr/>
            </a:lvl5pPr>
          </a:lstStyle>
          <a:p>
            <a:pPr lvl="0"/>
            <a:r>
              <a:rPr lang="sv-SE"/>
              <a:t>Klicka här för att ändra </a:t>
            </a:r>
            <a:r>
              <a:rPr lang="sv-SE" err="1"/>
              <a:t>tracker</a:t>
            </a:r>
            <a:endParaRPr lang="sv-SE"/>
          </a:p>
        </p:txBody>
      </p:sp>
      <p:sp>
        <p:nvSpPr>
          <p:cNvPr id="5" name="Platshållare för text 14"/>
          <p:cNvSpPr>
            <a:spLocks noGrp="1"/>
          </p:cNvSpPr>
          <p:nvPr>
            <p:ph type="body" sz="quarter" idx="12" hasCustomPrompt="1"/>
          </p:nvPr>
        </p:nvSpPr>
        <p:spPr>
          <a:xfrm>
            <a:off x="625477" y="5856294"/>
            <a:ext cx="6295091" cy="231775"/>
          </a:xfrm>
          <a:prstGeom prst="rect">
            <a:avLst/>
          </a:prstGeom>
        </p:spPr>
        <p:txBody>
          <a:bodyPr>
            <a:noAutofit/>
          </a:bodyPr>
          <a:lstStyle>
            <a:lvl1pPr marL="0" indent="0">
              <a:buFontTx/>
              <a:buNone/>
              <a:defRPr sz="600"/>
            </a:lvl1pPr>
            <a:lvl2pPr>
              <a:defRPr sz="600"/>
            </a:lvl2pPr>
            <a:lvl3pPr>
              <a:defRPr sz="600"/>
            </a:lvl3pPr>
            <a:lvl4pPr>
              <a:defRPr sz="600"/>
            </a:lvl4pPr>
            <a:lvl5pPr>
              <a:defRPr sz="600"/>
            </a:lvl5pPr>
          </a:lstStyle>
          <a:p>
            <a:pPr lvl="0"/>
            <a:r>
              <a:rPr lang="sv-SE"/>
              <a:t>Klicka här för att ändra format på källhänvisning</a:t>
            </a:r>
          </a:p>
        </p:txBody>
      </p:sp>
    </p:spTree>
    <p:extLst>
      <p:ext uri="{BB962C8B-B14F-4D97-AF65-F5344CB8AC3E}">
        <p14:creationId xmlns:p14="http://schemas.microsoft.com/office/powerpoint/2010/main" val="3678829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eldi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4024B0-D97C-9442-B95A-4FB5504B42C8}"/>
              </a:ext>
            </a:extLst>
          </p:cNvPr>
          <p:cNvSpPr>
            <a:spLocks noGrp="1"/>
          </p:cNvSpPr>
          <p:nvPr>
            <p:ph type="ctrTitle" hasCustomPrompt="1"/>
          </p:nvPr>
        </p:nvSpPr>
        <p:spPr>
          <a:xfrm>
            <a:off x="3552000" y="864000"/>
            <a:ext cx="6576000" cy="864000"/>
          </a:xfrm>
        </p:spPr>
        <p:txBody>
          <a:bodyPr anchor="b" anchorCtr="0"/>
          <a:lstStyle>
            <a:lvl1pPr algn="l">
              <a:lnSpc>
                <a:spcPts val="3200"/>
              </a:lnSpc>
              <a:defRPr sz="3067">
                <a:solidFill>
                  <a:schemeClr val="accent1"/>
                </a:solidFill>
              </a:defRPr>
            </a:lvl1pPr>
          </a:lstStyle>
          <a:p>
            <a:r>
              <a:rPr lang="nl-NL"/>
              <a:t>Klik om stijl te</a:t>
            </a:r>
            <a:br>
              <a:rPr lang="nl-NL"/>
            </a:br>
            <a:r>
              <a:rPr lang="nl-NL"/>
              <a:t> bewerken</a:t>
            </a:r>
            <a:endParaRPr lang="en-US"/>
          </a:p>
        </p:txBody>
      </p:sp>
      <p:sp>
        <p:nvSpPr>
          <p:cNvPr id="9" name="Subtitle 2">
            <a:extLst>
              <a:ext uri="{FF2B5EF4-FFF2-40B4-BE49-F238E27FC236}">
                <a16:creationId xmlns:a16="http://schemas.microsoft.com/office/drawing/2014/main" id="{77810ADB-FD16-B349-8C1C-55A3E2BF5C6F}"/>
              </a:ext>
            </a:extLst>
          </p:cNvPr>
          <p:cNvSpPr>
            <a:spLocks noGrp="1"/>
          </p:cNvSpPr>
          <p:nvPr>
            <p:ph type="subTitle" idx="1"/>
          </p:nvPr>
        </p:nvSpPr>
        <p:spPr>
          <a:xfrm>
            <a:off x="3552000" y="1910731"/>
            <a:ext cx="6576000" cy="843581"/>
          </a:xfrm>
        </p:spPr>
        <p:txBody>
          <a:bodyPr/>
          <a:lstStyle>
            <a:lvl1pPr marL="0" indent="0" algn="l">
              <a:lnSpc>
                <a:spcPts val="2667"/>
              </a:lnSpc>
              <a:buNone/>
              <a:defRPr sz="2133">
                <a:solidFill>
                  <a:schemeClr val="accent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10" name="Text Placeholder 2">
            <a:extLst>
              <a:ext uri="{FF2B5EF4-FFF2-40B4-BE49-F238E27FC236}">
                <a16:creationId xmlns:a16="http://schemas.microsoft.com/office/drawing/2014/main" id="{EC0690B1-62A3-7541-9F3B-ED80157C38E8}"/>
              </a:ext>
            </a:extLst>
          </p:cNvPr>
          <p:cNvSpPr>
            <a:spLocks noGrp="1"/>
          </p:cNvSpPr>
          <p:nvPr>
            <p:ph type="body" idx="10" hasCustomPrompt="1"/>
          </p:nvPr>
        </p:nvSpPr>
        <p:spPr>
          <a:xfrm>
            <a:off x="485649" y="1862077"/>
            <a:ext cx="2634907" cy="1049712"/>
          </a:xfrm>
        </p:spPr>
        <p:txBody>
          <a:bodyPr anchor="t" anchorCtr="0"/>
          <a:lstStyle>
            <a:lvl1pPr marL="0" indent="0">
              <a:lnSpc>
                <a:spcPts val="2400"/>
              </a:lnSpc>
              <a:buNone/>
              <a:defRPr sz="2000" b="0" baseline="0">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text style</a:t>
            </a:r>
            <a:endParaRPr lang="en-US"/>
          </a:p>
        </p:txBody>
      </p:sp>
      <p:sp>
        <p:nvSpPr>
          <p:cNvPr id="11" name="Text Placeholder 2">
            <a:extLst>
              <a:ext uri="{FF2B5EF4-FFF2-40B4-BE49-F238E27FC236}">
                <a16:creationId xmlns:a16="http://schemas.microsoft.com/office/drawing/2014/main" id="{BC3F02F7-1F79-EF4C-AFB3-0F6565B9E9EA}"/>
              </a:ext>
            </a:extLst>
          </p:cNvPr>
          <p:cNvSpPr>
            <a:spLocks noGrp="1"/>
          </p:cNvSpPr>
          <p:nvPr>
            <p:ph type="body" idx="13" hasCustomPrompt="1"/>
          </p:nvPr>
        </p:nvSpPr>
        <p:spPr>
          <a:xfrm>
            <a:off x="496301" y="500454"/>
            <a:ext cx="2634905" cy="1277941"/>
          </a:xfrm>
        </p:spPr>
        <p:txBody>
          <a:bodyPr anchor="t" anchorCtr="0"/>
          <a:lstStyle>
            <a:lvl1pPr marL="0" indent="0">
              <a:lnSpc>
                <a:spcPts val="2400"/>
              </a:lnSpc>
              <a:buNone/>
              <a:defRPr sz="2000" b="0" baseline="0">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text style</a:t>
            </a:r>
            <a:endParaRPr lang="en-US"/>
          </a:p>
        </p:txBody>
      </p:sp>
      <p:cxnSp>
        <p:nvCxnSpPr>
          <p:cNvPr id="12" name="Straight Connector 10">
            <a:extLst>
              <a:ext uri="{FF2B5EF4-FFF2-40B4-BE49-F238E27FC236}">
                <a16:creationId xmlns:a16="http://schemas.microsoft.com/office/drawing/2014/main" id="{1715A1B0-808C-6247-AA60-063BC36B5364}"/>
              </a:ext>
            </a:extLst>
          </p:cNvPr>
          <p:cNvCxnSpPr/>
          <p:nvPr userDrawn="1"/>
        </p:nvCxnSpPr>
        <p:spPr>
          <a:xfrm>
            <a:off x="480000" y="1824000"/>
            <a:ext cx="261359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1">
            <a:extLst>
              <a:ext uri="{FF2B5EF4-FFF2-40B4-BE49-F238E27FC236}">
                <a16:creationId xmlns:a16="http://schemas.microsoft.com/office/drawing/2014/main" id="{D5DCC7F9-90C4-9B43-BB37-200D1740EC22}"/>
              </a:ext>
            </a:extLst>
          </p:cNvPr>
          <p:cNvCxnSpPr/>
          <p:nvPr userDrawn="1"/>
        </p:nvCxnSpPr>
        <p:spPr>
          <a:xfrm flipV="1">
            <a:off x="3552000" y="1831641"/>
            <a:ext cx="8304000" cy="3876"/>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6" name="Afbeelding 5" descr="Afbeelding met paraplu&#10;&#10;Automatisch gegenereerde beschrijving">
            <a:extLst>
              <a:ext uri="{FF2B5EF4-FFF2-40B4-BE49-F238E27FC236}">
                <a16:creationId xmlns:a16="http://schemas.microsoft.com/office/drawing/2014/main" id="{350C715E-6F10-3044-A042-D255678270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77007" y="549336"/>
            <a:ext cx="1456267" cy="1456267"/>
          </a:xfrm>
          <a:prstGeom prst="rect">
            <a:avLst/>
          </a:prstGeom>
          <a:effectLst>
            <a:outerShdw blurRad="50800" dist="38100" dir="2700000" algn="tl" rotWithShape="0">
              <a:prstClr val="black">
                <a:alpha val="20000"/>
              </a:prstClr>
            </a:outerShdw>
          </a:effectLst>
        </p:spPr>
      </p:pic>
      <p:pic>
        <p:nvPicPr>
          <p:cNvPr id="16" name="Afbeelding 15">
            <a:extLst>
              <a:ext uri="{FF2B5EF4-FFF2-40B4-BE49-F238E27FC236}">
                <a16:creationId xmlns:a16="http://schemas.microsoft.com/office/drawing/2014/main" id="{23C71ADE-3D6E-8B42-AE25-1CCD13F22E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74071" y="5521760"/>
            <a:ext cx="2353733" cy="1049867"/>
          </a:xfrm>
          <a:prstGeom prst="rect">
            <a:avLst/>
          </a:prstGeom>
        </p:spPr>
      </p:pic>
    </p:spTree>
    <p:extLst>
      <p:ext uri="{BB962C8B-B14F-4D97-AF65-F5344CB8AC3E}">
        <p14:creationId xmlns:p14="http://schemas.microsoft.com/office/powerpoint/2010/main" val="2297812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09B79-5CE6-1A90-9896-D91D04510627}"/>
              </a:ext>
            </a:extLst>
          </p:cNvPr>
          <p:cNvSpPr>
            <a:spLocks noGrp="1"/>
          </p:cNvSpPr>
          <p:nvPr>
            <p:ph type="dt" sz="half" idx="10"/>
          </p:nvPr>
        </p:nvSpPr>
        <p:spPr/>
        <p:txBody>
          <a:bodyPr/>
          <a:lstStyle/>
          <a:p>
            <a:fld id="{069E81C3-B4BA-4919-9960-0F43BC590282}" type="datetimeFigureOut">
              <a:rPr lang="en-GB" smtClean="0"/>
              <a:t>30/04/2024</a:t>
            </a:fld>
            <a:endParaRPr lang="en-GB"/>
          </a:p>
        </p:txBody>
      </p:sp>
      <p:sp>
        <p:nvSpPr>
          <p:cNvPr id="3" name="Footer Placeholder 2">
            <a:extLst>
              <a:ext uri="{FF2B5EF4-FFF2-40B4-BE49-F238E27FC236}">
                <a16:creationId xmlns:a16="http://schemas.microsoft.com/office/drawing/2014/main" id="{0C8EF5FA-E1DB-F8D3-B6E4-033F28BF39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F82488-2A9A-AAC6-A07D-9C909EEC1CC0}"/>
              </a:ext>
            </a:extLst>
          </p:cNvPr>
          <p:cNvSpPr>
            <a:spLocks noGrp="1"/>
          </p:cNvSpPr>
          <p:nvPr>
            <p:ph type="sldNum" sz="quarter" idx="12"/>
          </p:nvPr>
        </p:nvSpPr>
        <p:spPr/>
        <p:txBody>
          <a:bodyPr/>
          <a:lstStyle/>
          <a:p>
            <a:fld id="{9DBC737D-CD1E-4866-A050-71092A82D0BD}" type="slidenum">
              <a:rPr lang="en-GB" smtClean="0"/>
              <a:t>‹nº›</a:t>
            </a:fld>
            <a:endParaRPr lang="en-GB"/>
          </a:p>
        </p:txBody>
      </p:sp>
    </p:spTree>
    <p:extLst>
      <p:ext uri="{BB962C8B-B14F-4D97-AF65-F5344CB8AC3E}">
        <p14:creationId xmlns:p14="http://schemas.microsoft.com/office/powerpoint/2010/main" val="2188319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5" y="1420815"/>
            <a:ext cx="4830233" cy="48847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0769" y="1435102"/>
            <a:ext cx="4830233" cy="48704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1C04D79-1058-4A41-ADA4-A82D31EC7B23}" type="datetime1">
              <a:rPr lang="en-US" smtClean="0"/>
              <a:t>4/30/2024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8BB2E75-A7A3-4E4B-B477-466BAD885630}" type="slidenum">
              <a:rPr lang="en-US" smtClean="0"/>
              <a:t>‹nº›</a:t>
            </a:fld>
            <a:endParaRPr lang="en-US"/>
          </a:p>
        </p:txBody>
      </p:sp>
      <p:pic>
        <p:nvPicPr>
          <p:cNvPr id="8" name="Picture 10" descr="p3 bijschrift"/>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704514" y="5229201"/>
            <a:ext cx="1325033" cy="117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9"/>
          <p:cNvSpPr>
            <a:spLocks noChangeShapeType="1"/>
          </p:cNvSpPr>
          <p:nvPr userDrawn="1"/>
        </p:nvSpPr>
        <p:spPr bwMode="auto">
          <a:xfrm>
            <a:off x="819151" y="1289051"/>
            <a:ext cx="9582149" cy="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r-FR" sz="1800"/>
          </a:p>
        </p:txBody>
      </p:sp>
    </p:spTree>
    <p:extLst>
      <p:ext uri="{BB962C8B-B14F-4D97-AF65-F5344CB8AC3E}">
        <p14:creationId xmlns:p14="http://schemas.microsoft.com/office/powerpoint/2010/main" val="19116151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En spalt med textruta">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700" y="1417636"/>
            <a:ext cx="10933413" cy="31988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‹nº›</a:t>
            </a:fld>
            <a:endParaRPr lang="sv-SE"/>
          </a:p>
        </p:txBody>
      </p:sp>
      <p:sp>
        <p:nvSpPr>
          <p:cNvPr id="8" name="Rubrik 7"/>
          <p:cNvSpPr>
            <a:spLocks noGrp="1"/>
          </p:cNvSpPr>
          <p:nvPr>
            <p:ph type="title"/>
          </p:nvPr>
        </p:nvSpPr>
        <p:spPr/>
        <p:txBody>
          <a:bodyPr/>
          <a:lstStyle/>
          <a:p>
            <a:r>
              <a:rPr lang="sv-SE"/>
              <a:t>Klicka här för att ändra format</a:t>
            </a:r>
          </a:p>
        </p:txBody>
      </p:sp>
      <p:sp>
        <p:nvSpPr>
          <p:cNvPr id="11" name="Platshållare för text 21"/>
          <p:cNvSpPr>
            <a:spLocks noGrp="1"/>
          </p:cNvSpPr>
          <p:nvPr>
            <p:ph type="body" sz="quarter" idx="16"/>
          </p:nvPr>
        </p:nvSpPr>
        <p:spPr>
          <a:xfrm>
            <a:off x="625474" y="4696835"/>
            <a:ext cx="10942639" cy="1072140"/>
          </a:xfrm>
          <a:prstGeom prst="rect">
            <a:avLst/>
          </a:prstGeom>
        </p:spPr>
        <p:txBody>
          <a:bodyPr>
            <a:noAutofit/>
          </a:bodyPr>
          <a:lstStyle>
            <a:lvl1pPr>
              <a:spcBef>
                <a:spcPts val="500"/>
              </a:spcBef>
              <a:defRPr sz="1400"/>
            </a:lvl1pPr>
          </a:lstStyle>
          <a:p>
            <a:pPr lvl="0"/>
            <a:r>
              <a:rPr lang="sv-SE"/>
              <a:t>Klicka här för att ändra format på bakgrundstexten</a:t>
            </a:r>
          </a:p>
        </p:txBody>
      </p:sp>
      <p:sp>
        <p:nvSpPr>
          <p:cNvPr id="12"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a:t>Klicka här för att ändra </a:t>
            </a:r>
            <a:r>
              <a:rPr lang="sv-SE" err="1"/>
              <a:t>tracker</a:t>
            </a:r>
            <a:endParaRPr lang="sv-SE"/>
          </a:p>
        </p:txBody>
      </p:sp>
      <p:sp>
        <p:nvSpPr>
          <p:cNvPr id="13"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a:t>Klicka här för att ändra format på källhänvisning</a:t>
            </a:r>
          </a:p>
        </p:txBody>
      </p:sp>
    </p:spTree>
    <p:extLst>
      <p:ext uri="{BB962C8B-B14F-4D97-AF65-F5344CB8AC3E}">
        <p14:creationId xmlns:p14="http://schemas.microsoft.com/office/powerpoint/2010/main" val="439200339"/>
      </p:ext>
    </p:extLst>
  </p:cSld>
  <p:clrMapOvr>
    <a:masterClrMapping/>
  </p:clrMapOvr>
  <p:extLst>
    <p:ext uri="{DCECCB84-F9BA-43D5-87BE-67443E8EF086}">
      <p15:sldGuideLst xmlns:p15="http://schemas.microsoft.com/office/powerpoint/2012/main">
        <p15:guide id="1" orient="horz" pos="2908">
          <p15:clr>
            <a:srgbClr val="FBAE40"/>
          </p15:clr>
        </p15:guide>
        <p15:guide id="2" orient="horz" pos="295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Leeg">
    <p:spTree>
      <p:nvGrpSpPr>
        <p:cNvPr id="1" name=""/>
        <p:cNvGrpSpPr/>
        <p:nvPr/>
      </p:nvGrpSpPr>
      <p:grpSpPr>
        <a:xfrm>
          <a:off x="0" y="0"/>
          <a:ext cx="0" cy="0"/>
          <a:chOff x="0" y="0"/>
          <a:chExt cx="0" cy="0"/>
        </a:xfrm>
      </p:grpSpPr>
      <p:cxnSp>
        <p:nvCxnSpPr>
          <p:cNvPr id="6" name="Straight Connector 5"/>
          <p:cNvCxnSpPr/>
          <p:nvPr userDrawn="1"/>
        </p:nvCxnSpPr>
        <p:spPr>
          <a:xfrm>
            <a:off x="336000" y="1219948"/>
            <a:ext cx="11520000" cy="7435"/>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9509DB96-D5B5-CD48-A9EE-9B598E74C8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96852" y="118947"/>
            <a:ext cx="2252133" cy="999067"/>
          </a:xfrm>
          <a:prstGeom prst="rect">
            <a:avLst/>
          </a:prstGeom>
        </p:spPr>
      </p:pic>
    </p:spTree>
    <p:extLst>
      <p:ext uri="{BB962C8B-B14F-4D97-AF65-F5344CB8AC3E}">
        <p14:creationId xmlns:p14="http://schemas.microsoft.com/office/powerpoint/2010/main" val="2654208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0000" y="384000"/>
            <a:ext cx="8064000" cy="1248000"/>
          </a:xfrm>
        </p:spPr>
        <p:txBody>
          <a:bodyPr anchor="ctr" anchorCtr="0"/>
          <a:lstStyle>
            <a:lvl1pPr algn="l">
              <a:lnSpc>
                <a:spcPts val="3200"/>
              </a:lnSpc>
              <a:defRPr sz="2933" baseline="0">
                <a:solidFill>
                  <a:schemeClr val="tx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3360000" y="1917700"/>
            <a:ext cx="8064000" cy="288000"/>
          </a:xfrm>
        </p:spPr>
        <p:txBody>
          <a:bodyPr/>
          <a:lstStyle>
            <a:lvl1pPr marL="0" indent="0" algn="l">
              <a:lnSpc>
                <a:spcPts val="1867"/>
              </a:lnSpc>
              <a:buNone/>
              <a:defRPr sz="1600" b="1">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name of speaker</a:t>
            </a:r>
          </a:p>
        </p:txBody>
      </p:sp>
      <p:pic>
        <p:nvPicPr>
          <p:cNvPr id="4" name="Picture 3" descr="FIP_B_Titel_Logo_300.png"/>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240000" y="576000"/>
            <a:ext cx="2641600" cy="1584960"/>
          </a:xfrm>
          <a:prstGeom prst="rect">
            <a:avLst/>
          </a:prstGeom>
        </p:spPr>
      </p:pic>
      <p:cxnSp>
        <p:nvCxnSpPr>
          <p:cNvPr id="6" name="Straight Connector 10"/>
          <p:cNvCxnSpPr/>
          <p:nvPr userDrawn="1"/>
        </p:nvCxnSpPr>
        <p:spPr>
          <a:xfrm>
            <a:off x="3360000" y="1824000"/>
            <a:ext cx="8064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0" hasCustomPrompt="1"/>
          </p:nvPr>
        </p:nvSpPr>
        <p:spPr>
          <a:xfrm>
            <a:off x="3360000" y="2208000"/>
            <a:ext cx="8064000" cy="240000"/>
          </a:xfrm>
        </p:spPr>
        <p:txBody>
          <a:bodyPr anchor="t" anchorCtr="0"/>
          <a:lstStyle>
            <a:lvl1pPr marL="0" indent="0">
              <a:lnSpc>
                <a:spcPts val="1600"/>
              </a:lnSpc>
              <a:buNone/>
              <a:defRPr sz="1333" b="0" baseline="0">
                <a:solidFill>
                  <a:schemeClr val="tx2"/>
                </a:solidFill>
                <a:latin typeface="+mn-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Click to edit function or date</a:t>
            </a:r>
          </a:p>
        </p:txBody>
      </p:sp>
    </p:spTree>
    <p:extLst>
      <p:ext uri="{BB962C8B-B14F-4D97-AF65-F5344CB8AC3E}">
        <p14:creationId xmlns:p14="http://schemas.microsoft.com/office/powerpoint/2010/main" val="1804239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en-GB" noProof="0"/>
              <a:t>Click to edit Title style</a:t>
            </a:r>
          </a:p>
        </p:txBody>
      </p:sp>
      <p:sp>
        <p:nvSpPr>
          <p:cNvPr id="3" name="Content Placeholder 2"/>
          <p:cNvSpPr>
            <a:spLocks noGrp="1"/>
          </p:cNvSpPr>
          <p:nvPr>
            <p:ph sz="half" idx="1"/>
          </p:nvPr>
        </p:nvSpPr>
        <p:spPr>
          <a:xfrm>
            <a:off x="767641" y="1920000"/>
            <a:ext cx="5136359" cy="3600000"/>
          </a:xfrm>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10" name="Text Placeholder 2"/>
          <p:cNvSpPr>
            <a:spLocks noGrp="1"/>
          </p:cNvSpPr>
          <p:nvPr>
            <p:ph type="body" idx="13"/>
          </p:nvPr>
        </p:nvSpPr>
        <p:spPr>
          <a:xfrm>
            <a:off x="767640" y="1536000"/>
            <a:ext cx="10656000" cy="384000"/>
          </a:xfrm>
        </p:spPr>
        <p:txBody>
          <a:bodyPr anchor="t" anchorCtr="0"/>
          <a:lstStyle>
            <a:lvl1pPr marL="0" indent="0">
              <a:lnSpc>
                <a:spcPts val="2667"/>
              </a:lnSpc>
              <a:buNone/>
              <a:defRPr sz="2400" b="1">
                <a:solidFill>
                  <a:schemeClr val="tx1"/>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9" name="Subtitle 2"/>
          <p:cNvSpPr>
            <a:spLocks noGrp="1"/>
          </p:cNvSpPr>
          <p:nvPr>
            <p:ph type="subTitle" idx="14" hasCustomPrompt="1"/>
          </p:nvPr>
        </p:nvSpPr>
        <p:spPr>
          <a:xfrm>
            <a:off x="767641" y="720000"/>
            <a:ext cx="10656000" cy="432000"/>
          </a:xfrm>
        </p:spPr>
        <p:txBody>
          <a:bodyPr/>
          <a:lstStyle>
            <a:lvl1pPr marL="0" indent="0" algn="l">
              <a:lnSpc>
                <a:spcPts val="3467"/>
              </a:lnSpc>
              <a:buNone/>
              <a:defRPr sz="2667" i="1">
                <a:solidFill>
                  <a:schemeClr val="tx2"/>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
        <p:nvSpPr>
          <p:cNvPr id="11" name="Picture Placeholder 10"/>
          <p:cNvSpPr>
            <a:spLocks noGrp="1"/>
          </p:cNvSpPr>
          <p:nvPr>
            <p:ph type="pic" sz="quarter" idx="15" hasCustomPrompt="1"/>
          </p:nvPr>
        </p:nvSpPr>
        <p:spPr>
          <a:xfrm>
            <a:off x="6288000" y="2016000"/>
            <a:ext cx="5136000" cy="3504000"/>
          </a:xfrm>
        </p:spPr>
        <p:txBody>
          <a:bodyPr tIns="180000"/>
          <a:lstStyle>
            <a:lvl1pPr marL="0" indent="0" algn="ctr">
              <a:buFontTx/>
              <a:buNone/>
              <a:defRPr sz="2400">
                <a:solidFill>
                  <a:schemeClr val="bg1">
                    <a:lumMod val="50000"/>
                  </a:schemeClr>
                </a:solidFill>
                <a:latin typeface="Calibri" panose="020F0502020204030204" pitchFamily="34" charset="0"/>
                <a:cs typeface="Calibri" panose="020F0502020204030204" pitchFamily="34" charset="0"/>
              </a:defRPr>
            </a:lvl1pPr>
          </a:lstStyle>
          <a:p>
            <a:r>
              <a:rPr lang="en-GB" noProof="0"/>
              <a:t>Click icon to add picture</a:t>
            </a:r>
          </a:p>
          <a:p>
            <a:endParaRPr lang="en-GB" noProof="0"/>
          </a:p>
        </p:txBody>
      </p:sp>
    </p:spTree>
    <p:extLst>
      <p:ext uri="{BB962C8B-B14F-4D97-AF65-F5344CB8AC3E}">
        <p14:creationId xmlns:p14="http://schemas.microsoft.com/office/powerpoint/2010/main" val="17151305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7641" y="287997"/>
            <a:ext cx="10656000" cy="432000"/>
          </a:xfrm>
        </p:spPr>
        <p:txBody>
          <a:bodyPr/>
          <a:lstStyle>
            <a:lvl1pPr>
              <a:defRPr>
                <a:solidFill>
                  <a:schemeClr val="tx1"/>
                </a:solidFill>
              </a:defRPr>
            </a:lvl1pPr>
          </a:lstStyle>
          <a:p>
            <a:r>
              <a:rPr lang="en-GB" noProof="0"/>
              <a:t>Click to edit Title style</a:t>
            </a:r>
          </a:p>
        </p:txBody>
      </p:sp>
      <p:sp>
        <p:nvSpPr>
          <p:cNvPr id="3" name="Content Placeholder 2"/>
          <p:cNvSpPr>
            <a:spLocks noGrp="1"/>
          </p:cNvSpPr>
          <p:nvPr>
            <p:ph idx="1"/>
          </p:nvPr>
        </p:nvSpPr>
        <p:spPr>
          <a:xfrm>
            <a:off x="767641" y="1536000"/>
            <a:ext cx="10656001" cy="3984000"/>
          </a:xfrm>
        </p:spPr>
        <p:txBody>
          <a:bodyPr/>
          <a:lstStyle>
            <a:lvl1pPr>
              <a:defRPr>
                <a:solidFill>
                  <a:schemeClr val="tx1"/>
                </a:solidFill>
              </a:defRPr>
            </a:lvl1pPr>
            <a:lvl2pPr>
              <a:defRPr sz="2133" i="1">
                <a:solidFill>
                  <a:schemeClr val="tx1"/>
                </a:solidFill>
              </a:defRPr>
            </a:lvl2pPr>
            <a:lvl3pPr>
              <a:defRPr sz="1867">
                <a:solidFill>
                  <a:schemeClr val="tx1"/>
                </a:solidFill>
              </a:defRPr>
            </a:lvl3pPr>
            <a:lvl4pPr>
              <a:defRPr sz="1867" i="1">
                <a:solidFill>
                  <a:schemeClr val="tx1"/>
                </a:solidFill>
              </a:defRPr>
            </a:lvl4pPr>
            <a:lvl5pPr>
              <a:defRPr sz="1867">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7" name="Subtitle 2"/>
          <p:cNvSpPr>
            <a:spLocks noGrp="1"/>
          </p:cNvSpPr>
          <p:nvPr>
            <p:ph type="subTitle" idx="13"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2480538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GB" noProof="0"/>
              <a:t>Click to edit Title style</a:t>
            </a:r>
          </a:p>
        </p:txBody>
      </p:sp>
      <p:sp>
        <p:nvSpPr>
          <p:cNvPr id="3" name="Content Placeholder 2"/>
          <p:cNvSpPr>
            <a:spLocks noGrp="1"/>
          </p:cNvSpPr>
          <p:nvPr>
            <p:ph idx="1"/>
          </p:nvPr>
        </p:nvSpPr>
        <p:spPr>
          <a:xfrm>
            <a:off x="767641" y="1920000"/>
            <a:ext cx="10656001" cy="36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7" name="Text Placeholder 2"/>
          <p:cNvSpPr>
            <a:spLocks noGrp="1"/>
          </p:cNvSpPr>
          <p:nvPr>
            <p:ph type="body" idx="13"/>
          </p:nvPr>
        </p:nvSpPr>
        <p:spPr>
          <a:xfrm>
            <a:off x="768000" y="1536000"/>
            <a:ext cx="10656000" cy="384000"/>
          </a:xfrm>
        </p:spPr>
        <p:txBody>
          <a:bodyPr anchor="t" anchorCtr="0"/>
          <a:lstStyle>
            <a:lvl1pPr marL="0" indent="0">
              <a:lnSpc>
                <a:spcPts val="2667"/>
              </a:lnSpc>
              <a:buNone/>
              <a:defRPr sz="24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8" name="Subtitle 2"/>
          <p:cNvSpPr>
            <a:spLocks noGrp="1"/>
          </p:cNvSpPr>
          <p:nvPr>
            <p:ph type="subTitle" idx="14"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27727440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27611" y="1999786"/>
            <a:ext cx="9280343" cy="2274849"/>
          </a:xfrm>
        </p:spPr>
        <p:txBody>
          <a:bodyPr anchor="t" anchorCtr="0"/>
          <a:lstStyle>
            <a:lvl1pPr>
              <a:lnSpc>
                <a:spcPts val="5600"/>
              </a:lnSpc>
              <a:defRPr sz="4800"/>
            </a:lvl1pPr>
          </a:lstStyle>
          <a:p>
            <a:r>
              <a:rPr lang="en-US" noProof="0"/>
              <a:t>Click to edit Master title style</a:t>
            </a:r>
            <a:endParaRPr lang="en-GB" noProof="0"/>
          </a:p>
        </p:txBody>
      </p:sp>
      <p:sp>
        <p:nvSpPr>
          <p:cNvPr id="3" name="Text Placeholder 2"/>
          <p:cNvSpPr>
            <a:spLocks noGrp="1"/>
          </p:cNvSpPr>
          <p:nvPr>
            <p:ph type="body" idx="1"/>
          </p:nvPr>
        </p:nvSpPr>
        <p:spPr>
          <a:xfrm>
            <a:off x="2527611" y="4274635"/>
            <a:ext cx="9280391" cy="1014916"/>
          </a:xfrm>
        </p:spPr>
        <p:txBody>
          <a:bodyPr/>
          <a:lstStyle>
            <a:lvl1pPr marL="0" indent="0">
              <a:buNone/>
              <a:defRPr sz="3200">
                <a:solidFill>
                  <a:schemeClr val="tx2"/>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‹nº›</a:t>
            </a:fld>
            <a:endParaRPr lang="en-GB" noProof="0"/>
          </a:p>
        </p:txBody>
      </p:sp>
    </p:spTree>
    <p:extLst>
      <p:ext uri="{BB962C8B-B14F-4D97-AF65-F5344CB8AC3E}">
        <p14:creationId xmlns:p14="http://schemas.microsoft.com/office/powerpoint/2010/main" val="22482675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Click to edit Title style</a:t>
            </a:r>
          </a:p>
        </p:txBody>
      </p:sp>
      <p:sp>
        <p:nvSpPr>
          <p:cNvPr id="3" name="Content Placeholder 2"/>
          <p:cNvSpPr>
            <a:spLocks noGrp="1"/>
          </p:cNvSpPr>
          <p:nvPr>
            <p:ph sz="half" idx="1"/>
          </p:nvPr>
        </p:nvSpPr>
        <p:spPr>
          <a:xfrm>
            <a:off x="767641" y="1920000"/>
            <a:ext cx="5136359" cy="36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4" name="Content Placeholder 3"/>
          <p:cNvSpPr>
            <a:spLocks noGrp="1"/>
          </p:cNvSpPr>
          <p:nvPr>
            <p:ph sz="half" idx="2"/>
          </p:nvPr>
        </p:nvSpPr>
        <p:spPr>
          <a:xfrm>
            <a:off x="6288000" y="1920000"/>
            <a:ext cx="5135641" cy="36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10" name="Text Placeholder 2"/>
          <p:cNvSpPr>
            <a:spLocks noGrp="1"/>
          </p:cNvSpPr>
          <p:nvPr>
            <p:ph type="body" idx="13"/>
          </p:nvPr>
        </p:nvSpPr>
        <p:spPr>
          <a:xfrm>
            <a:off x="767640" y="1536000"/>
            <a:ext cx="10656000" cy="384000"/>
          </a:xfrm>
        </p:spPr>
        <p:txBody>
          <a:bodyPr anchor="t" anchorCtr="0"/>
          <a:lstStyle>
            <a:lvl1pPr marL="0" indent="0">
              <a:lnSpc>
                <a:spcPts val="2667"/>
              </a:lnSpc>
              <a:buNone/>
              <a:defRPr sz="24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9" name="Subtitle 2"/>
          <p:cNvSpPr>
            <a:spLocks noGrp="1"/>
          </p:cNvSpPr>
          <p:nvPr>
            <p:ph type="subTitle" idx="14"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40275454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Click to edit Title style</a:t>
            </a:r>
          </a:p>
        </p:txBody>
      </p:sp>
      <p:sp>
        <p:nvSpPr>
          <p:cNvPr id="3" name="Content Placeholder 2"/>
          <p:cNvSpPr>
            <a:spLocks noGrp="1"/>
          </p:cNvSpPr>
          <p:nvPr>
            <p:ph sz="half" idx="1"/>
          </p:nvPr>
        </p:nvSpPr>
        <p:spPr>
          <a:xfrm>
            <a:off x="767641" y="1920000"/>
            <a:ext cx="5136359" cy="36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10" name="Text Placeholder 2"/>
          <p:cNvSpPr>
            <a:spLocks noGrp="1"/>
          </p:cNvSpPr>
          <p:nvPr>
            <p:ph type="body" idx="13"/>
          </p:nvPr>
        </p:nvSpPr>
        <p:spPr>
          <a:xfrm>
            <a:off x="767640" y="1536000"/>
            <a:ext cx="10656000" cy="384000"/>
          </a:xfrm>
        </p:spPr>
        <p:txBody>
          <a:bodyPr anchor="t" anchorCtr="0"/>
          <a:lstStyle>
            <a:lvl1pPr marL="0" indent="0">
              <a:lnSpc>
                <a:spcPts val="2667"/>
              </a:lnSpc>
              <a:buNone/>
              <a:defRPr sz="24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9" name="Subtitle 2"/>
          <p:cNvSpPr>
            <a:spLocks noGrp="1"/>
          </p:cNvSpPr>
          <p:nvPr>
            <p:ph type="subTitle" idx="14"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
        <p:nvSpPr>
          <p:cNvPr id="11" name="Picture Placeholder 10"/>
          <p:cNvSpPr>
            <a:spLocks noGrp="1"/>
          </p:cNvSpPr>
          <p:nvPr>
            <p:ph type="pic" sz="quarter" idx="15" hasCustomPrompt="1"/>
          </p:nvPr>
        </p:nvSpPr>
        <p:spPr>
          <a:xfrm>
            <a:off x="6288000" y="2016000"/>
            <a:ext cx="5136000" cy="3504000"/>
          </a:xfrm>
        </p:spPr>
        <p:txBody>
          <a:bodyPr tIns="180000"/>
          <a:lstStyle>
            <a:lvl1pPr marL="0" indent="0" algn="ctr">
              <a:buFontTx/>
              <a:buNone/>
              <a:defRPr sz="2400">
                <a:solidFill>
                  <a:schemeClr val="bg1">
                    <a:lumMod val="50000"/>
                  </a:schemeClr>
                </a:solidFill>
              </a:defRPr>
            </a:lvl1pPr>
          </a:lstStyle>
          <a:p>
            <a:r>
              <a:rPr lang="en-GB" noProof="0"/>
              <a:t>Click icon to add picture</a:t>
            </a:r>
          </a:p>
          <a:p>
            <a:endParaRPr lang="en-GB" noProof="0"/>
          </a:p>
        </p:txBody>
      </p:sp>
    </p:spTree>
    <p:extLst>
      <p:ext uri="{BB962C8B-B14F-4D97-AF65-F5344CB8AC3E}">
        <p14:creationId xmlns:p14="http://schemas.microsoft.com/office/powerpoint/2010/main" val="10968650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3" name="Footer Placeholder 2"/>
          <p:cNvSpPr>
            <a:spLocks noGrp="1"/>
          </p:cNvSpPr>
          <p:nvPr>
            <p:ph type="ftr" sz="quarter" idx="11"/>
          </p:nvPr>
        </p:nvSpPr>
        <p:spPr/>
        <p:txBody>
          <a:bodyPr/>
          <a:lstStyle/>
          <a:p>
            <a:endParaRPr lang="en-GB" noProof="0"/>
          </a:p>
        </p:txBody>
      </p:sp>
      <p:sp>
        <p:nvSpPr>
          <p:cNvPr id="4" name="Slide Number Placeholder 3"/>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6" name="Title 1"/>
          <p:cNvSpPr>
            <a:spLocks noGrp="1"/>
          </p:cNvSpPr>
          <p:nvPr>
            <p:ph type="title" hasCustomPrompt="1"/>
          </p:nvPr>
        </p:nvSpPr>
        <p:spPr>
          <a:xfrm>
            <a:off x="768000" y="287999"/>
            <a:ext cx="10656000" cy="432000"/>
          </a:xfrm>
        </p:spPr>
        <p:txBody>
          <a:bodyPr anchor="t" anchorCtr="0"/>
          <a:lstStyle>
            <a:lvl1pPr>
              <a:defRPr/>
            </a:lvl1pPr>
          </a:lstStyle>
          <a:p>
            <a:r>
              <a:rPr lang="en-GB" noProof="0"/>
              <a:t>Click to edit Title style</a:t>
            </a:r>
          </a:p>
        </p:txBody>
      </p:sp>
      <p:sp>
        <p:nvSpPr>
          <p:cNvPr id="7" name="Picture Placeholder 10"/>
          <p:cNvSpPr>
            <a:spLocks noGrp="1"/>
          </p:cNvSpPr>
          <p:nvPr>
            <p:ph type="pic" sz="quarter" idx="14"/>
          </p:nvPr>
        </p:nvSpPr>
        <p:spPr>
          <a:xfrm>
            <a:off x="768000" y="1536000"/>
            <a:ext cx="10656000" cy="3984000"/>
          </a:xfrm>
        </p:spPr>
        <p:txBody>
          <a:bodyPr tIns="180000"/>
          <a:lstStyle>
            <a:lvl1pPr marL="0" indent="0" algn="ctr">
              <a:buFontTx/>
              <a:buNone/>
              <a:defRPr sz="2400">
                <a:solidFill>
                  <a:schemeClr val="bg1">
                    <a:lumMod val="50000"/>
                  </a:schemeClr>
                </a:solidFill>
              </a:defRPr>
            </a:lvl1pPr>
          </a:lstStyle>
          <a:p>
            <a:r>
              <a:rPr lang="en-US" noProof="0"/>
              <a:t>Click icon to add picture</a:t>
            </a:r>
            <a:endParaRPr lang="en-GB" noProof="0"/>
          </a:p>
        </p:txBody>
      </p:sp>
      <p:sp>
        <p:nvSpPr>
          <p:cNvPr id="9" name="Subtitle 2"/>
          <p:cNvSpPr>
            <a:spLocks noGrp="1"/>
          </p:cNvSpPr>
          <p:nvPr>
            <p:ph type="subTitle" idx="15"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40912783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with imag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3" name="Footer Placeholder 2"/>
          <p:cNvSpPr>
            <a:spLocks noGrp="1"/>
          </p:cNvSpPr>
          <p:nvPr>
            <p:ph type="ftr" sz="quarter" idx="11"/>
          </p:nvPr>
        </p:nvSpPr>
        <p:spPr/>
        <p:txBody>
          <a:bodyPr/>
          <a:lstStyle/>
          <a:p>
            <a:endParaRPr lang="en-GB" noProof="0"/>
          </a:p>
        </p:txBody>
      </p:sp>
      <p:sp>
        <p:nvSpPr>
          <p:cNvPr id="4" name="Slide Number Placeholder 3"/>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6" name="Title 1"/>
          <p:cNvSpPr>
            <a:spLocks noGrp="1"/>
          </p:cNvSpPr>
          <p:nvPr>
            <p:ph type="title" hasCustomPrompt="1"/>
          </p:nvPr>
        </p:nvSpPr>
        <p:spPr>
          <a:xfrm>
            <a:off x="768000" y="287999"/>
            <a:ext cx="10656000" cy="432000"/>
          </a:xfrm>
        </p:spPr>
        <p:txBody>
          <a:bodyPr anchor="t" anchorCtr="0"/>
          <a:lstStyle>
            <a:lvl1pPr>
              <a:defRPr/>
            </a:lvl1pPr>
          </a:lstStyle>
          <a:p>
            <a:r>
              <a:rPr lang="en-GB" noProof="0"/>
              <a:t>Click to edit Title style</a:t>
            </a:r>
          </a:p>
        </p:txBody>
      </p:sp>
      <p:sp>
        <p:nvSpPr>
          <p:cNvPr id="7" name="Picture Placeholder 10"/>
          <p:cNvSpPr>
            <a:spLocks noGrp="1"/>
          </p:cNvSpPr>
          <p:nvPr>
            <p:ph type="pic" sz="quarter" idx="14"/>
          </p:nvPr>
        </p:nvSpPr>
        <p:spPr>
          <a:xfrm>
            <a:off x="768000" y="1920000"/>
            <a:ext cx="10656000" cy="3600000"/>
          </a:xfrm>
        </p:spPr>
        <p:txBody>
          <a:bodyPr tIns="180000"/>
          <a:lstStyle>
            <a:lvl1pPr marL="0" indent="0" algn="ctr">
              <a:buFontTx/>
              <a:buNone/>
              <a:defRPr sz="2400">
                <a:solidFill>
                  <a:schemeClr val="bg1">
                    <a:lumMod val="50000"/>
                  </a:schemeClr>
                </a:solidFill>
              </a:defRPr>
            </a:lvl1pPr>
          </a:lstStyle>
          <a:p>
            <a:r>
              <a:rPr lang="en-US" noProof="0"/>
              <a:t>Click icon to add picture</a:t>
            </a:r>
            <a:endParaRPr lang="en-GB" noProof="0"/>
          </a:p>
        </p:txBody>
      </p:sp>
      <p:sp>
        <p:nvSpPr>
          <p:cNvPr id="8" name="Text Placeholder 2"/>
          <p:cNvSpPr>
            <a:spLocks noGrp="1"/>
          </p:cNvSpPr>
          <p:nvPr>
            <p:ph type="body" idx="13"/>
          </p:nvPr>
        </p:nvSpPr>
        <p:spPr>
          <a:xfrm>
            <a:off x="768000" y="1536000"/>
            <a:ext cx="10656000" cy="384000"/>
          </a:xfrm>
        </p:spPr>
        <p:txBody>
          <a:bodyPr anchor="t" anchorCtr="0"/>
          <a:lstStyle>
            <a:lvl1pPr marL="0" indent="0">
              <a:lnSpc>
                <a:spcPts val="2667"/>
              </a:lnSpc>
              <a:buNone/>
              <a:defRPr sz="24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9" name="Subtitle 2"/>
          <p:cNvSpPr>
            <a:spLocks noGrp="1"/>
          </p:cNvSpPr>
          <p:nvPr>
            <p:ph type="subTitle" idx="15"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3079506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8000" y="1920000"/>
            <a:ext cx="3360000" cy="3600000"/>
          </a:xfrm>
        </p:spPr>
        <p:txBody>
          <a:bodyPr/>
          <a:lstStyle>
            <a:lvl1pPr marL="0" indent="0">
              <a:lnSpc>
                <a:spcPts val="2667"/>
              </a:lnSpc>
              <a:buNone/>
              <a:defRPr sz="2133">
                <a:solidFill>
                  <a:schemeClr val="tx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9" name="Title 1"/>
          <p:cNvSpPr>
            <a:spLocks noGrp="1"/>
          </p:cNvSpPr>
          <p:nvPr>
            <p:ph type="title" hasCustomPrompt="1"/>
          </p:nvPr>
        </p:nvSpPr>
        <p:spPr>
          <a:xfrm>
            <a:off x="768000" y="287999"/>
            <a:ext cx="10656000" cy="432000"/>
          </a:xfrm>
        </p:spPr>
        <p:txBody>
          <a:bodyPr anchor="t" anchorCtr="0"/>
          <a:lstStyle>
            <a:lvl1pPr>
              <a:defRPr/>
            </a:lvl1pPr>
          </a:lstStyle>
          <a:p>
            <a:r>
              <a:rPr lang="en-GB" noProof="0"/>
              <a:t>Click to edit Title style</a:t>
            </a:r>
          </a:p>
        </p:txBody>
      </p:sp>
      <p:sp>
        <p:nvSpPr>
          <p:cNvPr id="11" name="Picture Placeholder 10"/>
          <p:cNvSpPr>
            <a:spLocks noGrp="1"/>
          </p:cNvSpPr>
          <p:nvPr>
            <p:ph type="pic" sz="quarter" idx="14"/>
          </p:nvPr>
        </p:nvSpPr>
        <p:spPr>
          <a:xfrm>
            <a:off x="4416000" y="2016000"/>
            <a:ext cx="7008000" cy="3504000"/>
          </a:xfrm>
        </p:spPr>
        <p:txBody>
          <a:bodyPr tIns="180000"/>
          <a:lstStyle>
            <a:lvl1pPr marL="0" indent="0" algn="ctr">
              <a:buFontTx/>
              <a:buNone/>
              <a:defRPr sz="2400">
                <a:solidFill>
                  <a:schemeClr val="bg1">
                    <a:lumMod val="50000"/>
                  </a:schemeClr>
                </a:solidFill>
              </a:defRPr>
            </a:lvl1pPr>
          </a:lstStyle>
          <a:p>
            <a:r>
              <a:rPr lang="en-US" noProof="0"/>
              <a:t>Click icon to add picture</a:t>
            </a:r>
            <a:endParaRPr lang="en-GB" noProof="0"/>
          </a:p>
        </p:txBody>
      </p:sp>
      <p:sp>
        <p:nvSpPr>
          <p:cNvPr id="10" name="Text Placeholder 2"/>
          <p:cNvSpPr>
            <a:spLocks noGrp="1"/>
          </p:cNvSpPr>
          <p:nvPr>
            <p:ph type="body" idx="13"/>
          </p:nvPr>
        </p:nvSpPr>
        <p:spPr>
          <a:xfrm>
            <a:off x="768000" y="1536000"/>
            <a:ext cx="10656000" cy="384000"/>
          </a:xfrm>
        </p:spPr>
        <p:txBody>
          <a:bodyPr anchor="t" anchorCtr="0"/>
          <a:lstStyle>
            <a:lvl1pPr marL="0" indent="0">
              <a:lnSpc>
                <a:spcPts val="2667"/>
              </a:lnSpc>
              <a:buNone/>
              <a:defRPr sz="24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12" name="Subtitle 2"/>
          <p:cNvSpPr>
            <a:spLocks noGrp="1"/>
          </p:cNvSpPr>
          <p:nvPr>
            <p:ph type="subTitle" idx="15"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318510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824000" y="1584000"/>
            <a:ext cx="8544000" cy="1008000"/>
          </a:xfrm>
        </p:spPr>
        <p:txBody>
          <a:bodyPr vert="horz" anchor="t" anchorCtr="0"/>
          <a:lstStyle>
            <a:lvl1pPr algn="ctr">
              <a:lnSpc>
                <a:spcPts val="6400"/>
              </a:lnSpc>
              <a:defRPr sz="4800" b="1">
                <a:solidFill>
                  <a:schemeClr val="bg1"/>
                </a:solidFill>
              </a:defRPr>
            </a:lvl1pPr>
          </a:lstStyle>
          <a:p>
            <a:r>
              <a:rPr lang="en-GB" noProof="0"/>
              <a:t>Click to edit title style</a:t>
            </a:r>
          </a:p>
        </p:txBody>
      </p:sp>
      <p:cxnSp>
        <p:nvCxnSpPr>
          <p:cNvPr id="6" name="Straight Connector 10"/>
          <p:cNvCxnSpPr/>
          <p:nvPr userDrawn="1"/>
        </p:nvCxnSpPr>
        <p:spPr>
          <a:xfrm>
            <a:off x="1824000" y="2722267"/>
            <a:ext cx="8544000" cy="0"/>
          </a:xfrm>
          <a:prstGeom prst="line">
            <a:avLst/>
          </a:prstGeom>
          <a:ln w="2032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3" hasCustomPrompt="1"/>
          </p:nvPr>
        </p:nvSpPr>
        <p:spPr>
          <a:xfrm>
            <a:off x="1824000" y="2880000"/>
            <a:ext cx="8544000" cy="2400000"/>
          </a:xfrm>
        </p:spPr>
        <p:txBody>
          <a:bodyPr anchor="t" anchorCtr="0"/>
          <a:lstStyle>
            <a:lvl1pPr marL="0" indent="0" algn="ctr">
              <a:lnSpc>
                <a:spcPts val="6400"/>
              </a:lnSpc>
              <a:buNone/>
              <a:defRPr sz="4800" b="0" i="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Click to edit text styles</a:t>
            </a:r>
          </a:p>
        </p:txBody>
      </p:sp>
    </p:spTree>
    <p:extLst>
      <p:ext uri="{BB962C8B-B14F-4D97-AF65-F5344CB8AC3E}">
        <p14:creationId xmlns:p14="http://schemas.microsoft.com/office/powerpoint/2010/main" val="4281661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96204" y="755560"/>
            <a:ext cx="4799593" cy="5279147"/>
          </a:xfrm>
          <a:prstGeom prst="rect">
            <a:avLst/>
          </a:prstGeom>
          <a:effectLst>
            <a:outerShdw blurRad="406400" dist="38100" dir="5400000" sx="105000" sy="105000" algn="t" rotWithShape="0">
              <a:prstClr val="black">
                <a:alpha val="56000"/>
              </a:prstClr>
            </a:outerShdw>
          </a:effectLst>
        </p:spPr>
      </p:pic>
    </p:spTree>
    <p:extLst>
      <p:ext uri="{BB962C8B-B14F-4D97-AF65-F5344CB8AC3E}">
        <p14:creationId xmlns:p14="http://schemas.microsoft.com/office/powerpoint/2010/main" val="3261364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3" name="Footer Placeholder 2"/>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4" name="Slide Number Placeholder 3"/>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6" name="Title 1"/>
          <p:cNvSpPr>
            <a:spLocks noGrp="1"/>
          </p:cNvSpPr>
          <p:nvPr>
            <p:ph type="title" hasCustomPrompt="1"/>
          </p:nvPr>
        </p:nvSpPr>
        <p:spPr>
          <a:xfrm>
            <a:off x="768000" y="287999"/>
            <a:ext cx="10656000" cy="432000"/>
          </a:xfrm>
        </p:spPr>
        <p:txBody>
          <a:bodyPr anchor="t" anchorCtr="0"/>
          <a:lstStyle>
            <a:lvl1pPr>
              <a:defRPr>
                <a:latin typeface="Calibri" panose="020F0502020204030204" pitchFamily="34" charset="0"/>
                <a:cs typeface="Calibri" panose="020F0502020204030204" pitchFamily="34" charset="0"/>
              </a:defRPr>
            </a:lvl1pPr>
          </a:lstStyle>
          <a:p>
            <a:r>
              <a:rPr lang="en-GB" noProof="0"/>
              <a:t>Click to edit Title style</a:t>
            </a:r>
          </a:p>
        </p:txBody>
      </p:sp>
      <p:sp>
        <p:nvSpPr>
          <p:cNvPr id="7" name="Picture Placeholder 10"/>
          <p:cNvSpPr>
            <a:spLocks noGrp="1"/>
          </p:cNvSpPr>
          <p:nvPr>
            <p:ph type="pic" sz="quarter" idx="14"/>
          </p:nvPr>
        </p:nvSpPr>
        <p:spPr>
          <a:xfrm>
            <a:off x="768000" y="1536000"/>
            <a:ext cx="10656000" cy="3984000"/>
          </a:xfrm>
        </p:spPr>
        <p:txBody>
          <a:bodyPr tIns="180000"/>
          <a:lstStyle>
            <a:lvl1pPr marL="0" indent="0" algn="ctr">
              <a:buFontTx/>
              <a:buNone/>
              <a:defRPr sz="2400">
                <a:solidFill>
                  <a:schemeClr val="bg1">
                    <a:lumMod val="50000"/>
                  </a:schemeClr>
                </a:solidFill>
                <a:latin typeface="Calibri" panose="020F0502020204030204" pitchFamily="34" charset="0"/>
                <a:cs typeface="Calibri" panose="020F0502020204030204" pitchFamily="34" charset="0"/>
              </a:defRPr>
            </a:lvl1pPr>
          </a:lstStyle>
          <a:p>
            <a:r>
              <a:rPr lang="en-US" noProof="0"/>
              <a:t>Click icon to add picture</a:t>
            </a:r>
            <a:endParaRPr lang="en-GB" noProof="0"/>
          </a:p>
        </p:txBody>
      </p:sp>
      <p:sp>
        <p:nvSpPr>
          <p:cNvPr id="9" name="Subtitle 2"/>
          <p:cNvSpPr>
            <a:spLocks noGrp="1"/>
          </p:cNvSpPr>
          <p:nvPr>
            <p:ph type="subTitle" idx="15" hasCustomPrompt="1"/>
          </p:nvPr>
        </p:nvSpPr>
        <p:spPr>
          <a:xfrm>
            <a:off x="767641" y="720000"/>
            <a:ext cx="10656000" cy="432000"/>
          </a:xfrm>
        </p:spPr>
        <p:txBody>
          <a:bodyPr/>
          <a:lstStyle>
            <a:lvl1pPr marL="0" indent="0" algn="l">
              <a:lnSpc>
                <a:spcPts val="3467"/>
              </a:lnSpc>
              <a:buNone/>
              <a:defRPr sz="2667" i="1">
                <a:solidFill>
                  <a:schemeClr val="tx2"/>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37930314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baseline="0">
                <a:solidFill>
                  <a:schemeClr val="tx1"/>
                </a:solidFill>
              </a:defRPr>
            </a:lvl1pPr>
          </a:lstStyle>
          <a:p>
            <a:r>
              <a:rPr lang="en-GB" noProof="0"/>
              <a:t>Click to edit Title style</a:t>
            </a:r>
          </a:p>
        </p:txBody>
      </p:sp>
      <p:sp>
        <p:nvSpPr>
          <p:cNvPr id="3" name="Content Placeholder 2"/>
          <p:cNvSpPr>
            <a:spLocks noGrp="1"/>
          </p:cNvSpPr>
          <p:nvPr>
            <p:ph idx="1"/>
          </p:nvPr>
        </p:nvSpPr>
        <p:spPr>
          <a:xfrm>
            <a:off x="432000" y="1295999"/>
            <a:ext cx="11328000" cy="4320000"/>
          </a:xfrm>
        </p:spPr>
        <p:txBody>
          <a:bodyPr>
            <a:normAutofit/>
          </a:bodyPr>
          <a:lstStyle>
            <a:lvl1pPr>
              <a:lnSpc>
                <a:spcPct val="100000"/>
              </a:lnSpc>
              <a:defRPr>
                <a:solidFill>
                  <a:schemeClr val="tx1"/>
                </a:solidFill>
              </a:defRPr>
            </a:lvl1pPr>
            <a:lvl2pPr>
              <a:lnSpc>
                <a:spcPct val="100000"/>
              </a:lnSpc>
              <a:defRPr sz="2000" i="1">
                <a:solidFill>
                  <a:schemeClr val="tx1"/>
                </a:solidFill>
              </a:defRPr>
            </a:lvl2pPr>
            <a:lvl3pPr>
              <a:lnSpc>
                <a:spcPct val="100000"/>
              </a:lnSpc>
              <a:defRPr sz="1800">
                <a:solidFill>
                  <a:schemeClr val="tx1"/>
                </a:solidFill>
              </a:defRPr>
            </a:lvl3pPr>
            <a:lvl4pPr>
              <a:lnSpc>
                <a:spcPct val="100000"/>
              </a:lnSpc>
              <a:defRPr sz="1800" i="1">
                <a:solidFill>
                  <a:schemeClr val="tx1"/>
                </a:solidFill>
              </a:defRPr>
            </a:lvl4pPr>
            <a:lvl5pPr>
              <a:lnSpc>
                <a:spcPct val="100000"/>
              </a:lnSpc>
              <a:defRPr sz="18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45C0EB"/>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45C0EB"/>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04250-613F-4554-B44F-03A9E6B9A483}" type="slidenum">
              <a:rPr kumimoji="0" lang="en-GB" sz="1200" b="0" i="0" u="none" strike="noStrike" kern="1200" cap="none" spc="0" normalizeH="0" baseline="0" noProof="0" smtClean="0">
                <a:ln>
                  <a:noFill/>
                </a:ln>
                <a:solidFill>
                  <a:srgbClr val="45C0E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45C0EB"/>
              </a:solidFill>
              <a:effectLst/>
              <a:uLnTx/>
              <a:uFillTx/>
              <a:latin typeface="Arial" panose="020B0604020202020204"/>
              <a:ea typeface="+mn-ea"/>
              <a:cs typeface="+mn-cs"/>
            </a:endParaRPr>
          </a:p>
        </p:txBody>
      </p:sp>
      <p:sp>
        <p:nvSpPr>
          <p:cNvPr id="9" name="Text Placeholder 2"/>
          <p:cNvSpPr>
            <a:spLocks noGrp="1"/>
          </p:cNvSpPr>
          <p:nvPr>
            <p:ph type="body" idx="13" hasCustomPrompt="1"/>
          </p:nvPr>
        </p:nvSpPr>
        <p:spPr>
          <a:xfrm>
            <a:off x="432000" y="720000"/>
            <a:ext cx="11328200" cy="410300"/>
          </a:xfrm>
        </p:spPr>
        <p:txBody>
          <a:bodyPr anchor="t" anchorCtr="0">
            <a:normAutofit/>
          </a:bodyPr>
          <a:lstStyle>
            <a:lvl1pPr marL="0" indent="0">
              <a:buNone/>
              <a:defRPr sz="2600" b="0" i="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Subtitle style</a:t>
            </a:r>
          </a:p>
        </p:txBody>
      </p:sp>
      <p:cxnSp>
        <p:nvCxnSpPr>
          <p:cNvPr id="8" name="Straight Connector 7"/>
          <p:cNvCxnSpPr/>
          <p:nvPr userDrawn="1"/>
        </p:nvCxnSpPr>
        <p:spPr>
          <a:xfrm>
            <a:off x="432000" y="1226366"/>
            <a:ext cx="11328000" cy="7434"/>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5583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tandard - no subtitle">
    <p:spTree>
      <p:nvGrpSpPr>
        <p:cNvPr id="1" name=""/>
        <p:cNvGrpSpPr/>
        <p:nvPr/>
      </p:nvGrpSpPr>
      <p:grpSpPr>
        <a:xfrm>
          <a:off x="0" y="0"/>
          <a:ext cx="0" cy="0"/>
          <a:chOff x="0" y="0"/>
          <a:chExt cx="0" cy="0"/>
        </a:xfrm>
      </p:grpSpPr>
      <p:sp>
        <p:nvSpPr>
          <p:cNvPr id="2" name="Title 1"/>
          <p:cNvSpPr>
            <a:spLocks noGrp="1"/>
          </p:cNvSpPr>
          <p:nvPr>
            <p:ph type="title"/>
          </p:nvPr>
        </p:nvSpPr>
        <p:spPr>
          <a:xfrm>
            <a:off x="767641" y="665348"/>
            <a:ext cx="7833434" cy="432000"/>
          </a:xfrm>
        </p:spPr>
        <p:txBody>
          <a:bodyPr/>
          <a:lstStyle>
            <a:lvl1pPr>
              <a:defRPr b="1">
                <a:solidFill>
                  <a:schemeClr val="tx2"/>
                </a:solidFill>
                <a:latin typeface="Calibri" panose="020F0502020204030204" pitchFamily="34" charset="0"/>
                <a:cs typeface="Calibri" panose="020F0502020204030204" pitchFamily="34" charset="0"/>
              </a:defRPr>
            </a:lvl1pPr>
          </a:lstStyle>
          <a:p>
            <a:r>
              <a:rPr lang="en-US"/>
              <a:t>Click to edit Master title style</a:t>
            </a:r>
          </a:p>
        </p:txBody>
      </p:sp>
      <p:sp>
        <p:nvSpPr>
          <p:cNvPr id="14" name="Content Placeholder 2"/>
          <p:cNvSpPr>
            <a:spLocks noGrp="1"/>
          </p:cNvSpPr>
          <p:nvPr>
            <p:ph idx="1"/>
          </p:nvPr>
        </p:nvSpPr>
        <p:spPr>
          <a:xfrm>
            <a:off x="767641" y="1506929"/>
            <a:ext cx="10656000" cy="4109070"/>
          </a:xfrm>
        </p:spPr>
        <p:txBody>
          <a:bodyPr/>
          <a:lstStyle>
            <a:lvl1pPr>
              <a:defRPr>
                <a:solidFill>
                  <a:schemeClr val="tx1"/>
                </a:solidFill>
                <a:latin typeface="Calibri" panose="020F0502020204030204" pitchFamily="34" charset="0"/>
                <a:cs typeface="Calibri" panose="020F0502020204030204" pitchFamily="34" charset="0"/>
              </a:defRPr>
            </a:lvl1pPr>
            <a:lvl2pPr>
              <a:defRPr sz="2000" i="1">
                <a:solidFill>
                  <a:schemeClr val="tx1"/>
                </a:solidFill>
                <a:latin typeface="Calibri" panose="020F0502020204030204" pitchFamily="34" charset="0"/>
                <a:cs typeface="Calibri" panose="020F0502020204030204" pitchFamily="34" charset="0"/>
              </a:defRPr>
            </a:lvl2pPr>
            <a:lvl3pPr>
              <a:defRPr sz="1800">
                <a:solidFill>
                  <a:schemeClr val="tx1"/>
                </a:solidFill>
                <a:latin typeface="Calibri" panose="020F0502020204030204" pitchFamily="34" charset="0"/>
                <a:cs typeface="Calibri" panose="020F0502020204030204" pitchFamily="34" charset="0"/>
              </a:defRPr>
            </a:lvl3pPr>
            <a:lvl4pPr>
              <a:defRPr sz="1800" i="1">
                <a:solidFill>
                  <a:schemeClr val="tx1"/>
                </a:solidFill>
                <a:latin typeface="Calibri" panose="020F0502020204030204" pitchFamily="34" charset="0"/>
                <a:cs typeface="Calibri" panose="020F0502020204030204" pitchFamily="34" charset="0"/>
              </a:defRPr>
            </a:lvl4pPr>
            <a:lvl5pPr>
              <a:defRPr sz="1800">
                <a:solidFill>
                  <a:schemeClr val="tx1"/>
                </a:solidFill>
                <a:latin typeface="Calibri" panose="020F0502020204030204" pitchFamily="34" charset="0"/>
                <a:cs typeface="Calibri" panose="020F050202020403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10" name="Picture 9" descr="Shape, icon, circle&#10;&#10;Description automatically generated">
            <a:extLst>
              <a:ext uri="{FF2B5EF4-FFF2-40B4-BE49-F238E27FC236}">
                <a16:creationId xmlns:a16="http://schemas.microsoft.com/office/drawing/2014/main" id="{89A170E6-7A08-4A84-828F-2C1B37D32A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3237" y="110531"/>
            <a:ext cx="1217215" cy="1218932"/>
          </a:xfrm>
          <a:prstGeom prst="rect">
            <a:avLst/>
          </a:prstGeom>
        </p:spPr>
      </p:pic>
      <p:sp>
        <p:nvSpPr>
          <p:cNvPr id="11" name="Title 1">
            <a:extLst>
              <a:ext uri="{FF2B5EF4-FFF2-40B4-BE49-F238E27FC236}">
                <a16:creationId xmlns:a16="http://schemas.microsoft.com/office/drawing/2014/main" id="{5448F043-8BA4-4FD2-A2CB-CA497624BB20}"/>
              </a:ext>
            </a:extLst>
          </p:cNvPr>
          <p:cNvSpPr txBox="1">
            <a:spLocks/>
          </p:cNvSpPr>
          <p:nvPr userDrawn="1"/>
        </p:nvSpPr>
        <p:spPr>
          <a:xfrm>
            <a:off x="7032615" y="232630"/>
            <a:ext cx="3256384" cy="887137"/>
          </a:xfrm>
          <a:prstGeom prst="rect">
            <a:avLst/>
          </a:prstGeom>
        </p:spPr>
        <p:txBody>
          <a:bodyPr vert="horz" lIns="0" tIns="0" rIns="0" bIns="0" rtlCol="0" anchor="b" anchorCtr="0">
            <a:noAutofit/>
          </a:bodyPr>
          <a:lstStyle>
            <a:lvl1pPr algn="l" defTabSz="914400" rtl="0" eaLnBrk="1" latinLnBrk="0" hangingPunct="1">
              <a:lnSpc>
                <a:spcPts val="3200"/>
              </a:lnSpc>
              <a:spcBef>
                <a:spcPct val="0"/>
              </a:spcBef>
              <a:buNone/>
              <a:defRPr sz="3000" b="1"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43BFEB"/>
                </a:solidFill>
                <a:effectLst/>
                <a:uLnTx/>
                <a:uFillTx/>
                <a:latin typeface="Vista Sans OT Reg" panose="02000503030000020004" pitchFamily="50" charset="0"/>
                <a:ea typeface="+mj-ea"/>
                <a:cs typeface="Calibri"/>
              </a:rPr>
              <a:t>FIP Practice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43BFEB"/>
                </a:solidFill>
                <a:effectLst/>
                <a:uLnTx/>
                <a:uFillTx/>
                <a:latin typeface="Vista Sans OT Reg" panose="02000503030000020004" pitchFamily="50" charset="0"/>
                <a:ea typeface="+mj-ea"/>
                <a:cs typeface="Calibri"/>
              </a:rPr>
              <a:t>Transformation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err="1">
                <a:ln>
                  <a:noFill/>
                </a:ln>
                <a:solidFill>
                  <a:srgbClr val="43BFEB"/>
                </a:solidFill>
                <a:effectLst/>
                <a:uLnTx/>
                <a:uFillTx/>
                <a:latin typeface="Vista Sans OT Reg" panose="02000503030000020004" pitchFamily="50" charset="0"/>
                <a:ea typeface="+mj-ea"/>
                <a:cs typeface="Calibri"/>
              </a:rPr>
              <a:t>Programme</a:t>
            </a:r>
            <a:r>
              <a:rPr kumimoji="0" lang="en-US" altLang="en-US" sz="1200" b="1" i="0" u="none" strike="noStrike" kern="1200" cap="none" spc="0" normalizeH="0" baseline="0" noProof="0">
                <a:ln>
                  <a:noFill/>
                </a:ln>
                <a:solidFill>
                  <a:srgbClr val="43BFEB"/>
                </a:solidFill>
                <a:effectLst/>
                <a:uLnTx/>
                <a:uFillTx/>
                <a:latin typeface="Vista Sans OT Reg" panose="02000503030000020004" pitchFamily="50" charset="0"/>
                <a:ea typeface="+mj-ea"/>
                <a:cs typeface="Calibri"/>
              </a:rPr>
              <a:t> on NCDs</a:t>
            </a:r>
          </a:p>
        </p:txBody>
      </p:sp>
    </p:spTree>
    <p:extLst>
      <p:ext uri="{BB962C8B-B14F-4D97-AF65-F5344CB8AC3E}">
        <p14:creationId xmlns:p14="http://schemas.microsoft.com/office/powerpoint/2010/main" val="8505903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20000" y="540000"/>
            <a:ext cx="7440000" cy="1080000"/>
          </a:xfrm>
        </p:spPr>
        <p:txBody>
          <a:bodyPr anchor="ctr" anchorCtr="0"/>
          <a:lstStyle>
            <a:lvl1pPr algn="l">
              <a:lnSpc>
                <a:spcPts val="2800"/>
              </a:lnSpc>
              <a:defRPr sz="2800">
                <a:solidFill>
                  <a:schemeClr val="tx1"/>
                </a:solidFill>
              </a:defRPr>
            </a:lvl1pPr>
          </a:lstStyle>
          <a:p>
            <a:r>
              <a:rPr lang="en-GB" noProof="0"/>
              <a:t>Click to </a:t>
            </a:r>
            <a:br>
              <a:rPr lang="en-GB" noProof="0"/>
            </a:br>
            <a:r>
              <a:rPr lang="en-GB" noProof="0"/>
              <a:t>edit Master title style</a:t>
            </a:r>
          </a:p>
        </p:txBody>
      </p:sp>
      <p:sp>
        <p:nvSpPr>
          <p:cNvPr id="3" name="Subtitle 2"/>
          <p:cNvSpPr>
            <a:spLocks noGrp="1"/>
          </p:cNvSpPr>
          <p:nvPr>
            <p:ph type="subTitle" idx="1" hasCustomPrompt="1"/>
          </p:nvPr>
        </p:nvSpPr>
        <p:spPr>
          <a:xfrm>
            <a:off x="4320000" y="1782000"/>
            <a:ext cx="7440000" cy="288000"/>
          </a:xfrm>
        </p:spPr>
        <p:txBody>
          <a:bodyPr/>
          <a:lstStyle>
            <a:lvl1pPr marL="0" indent="0" algn="l">
              <a:lnSpc>
                <a:spcPts val="2200"/>
              </a:lnSpc>
              <a:buNone/>
              <a:defRPr sz="15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name of speaker</a:t>
            </a:r>
          </a:p>
        </p:txBody>
      </p:sp>
      <p:sp>
        <p:nvSpPr>
          <p:cNvPr id="9" name="Text Placeholder 2"/>
          <p:cNvSpPr>
            <a:spLocks noGrp="1"/>
          </p:cNvSpPr>
          <p:nvPr>
            <p:ph type="body" idx="10" hasCustomPrompt="1"/>
          </p:nvPr>
        </p:nvSpPr>
        <p:spPr>
          <a:xfrm>
            <a:off x="4320000" y="2088000"/>
            <a:ext cx="7440000" cy="324000"/>
          </a:xfrm>
        </p:spPr>
        <p:txBody>
          <a:bodyPr anchor="t" anchorCtr="0"/>
          <a:lstStyle>
            <a:lvl1pPr marL="0" indent="0">
              <a:lnSpc>
                <a:spcPts val="1400"/>
              </a:lnSpc>
              <a:buNone/>
              <a:defRPr sz="1200" b="0"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function or date</a:t>
            </a:r>
          </a:p>
        </p:txBody>
      </p:sp>
      <p:pic>
        <p:nvPicPr>
          <p:cNvPr id="5" name="Afbeelding 4" descr="FIP_Corporate_Logo Titel_30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000" y="612000"/>
            <a:ext cx="3409696" cy="1584960"/>
          </a:xfrm>
          <a:prstGeom prst="rect">
            <a:avLst/>
          </a:prstGeom>
        </p:spPr>
      </p:pic>
      <p:cxnSp>
        <p:nvCxnSpPr>
          <p:cNvPr id="13" name="Straight Connector 10"/>
          <p:cNvCxnSpPr/>
          <p:nvPr/>
        </p:nvCxnSpPr>
        <p:spPr>
          <a:xfrm>
            <a:off x="4320000" y="1728000"/>
            <a:ext cx="7440000" cy="0"/>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734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tandard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bri" panose="020F0502020204030204" pitchFamily="34" charset="0"/>
                <a:cs typeface="Calibri" panose="020F0502020204030204" pitchFamily="34" charset="0"/>
              </a:defRPr>
            </a:lvl1pPr>
          </a:lstStyle>
          <a:p>
            <a:r>
              <a:rPr lang="en-US"/>
              <a:t>Click to edit Master title style</a:t>
            </a:r>
          </a:p>
        </p:txBody>
      </p:sp>
      <p:sp>
        <p:nvSpPr>
          <p:cNvPr id="7" name="Rectangle 6"/>
          <p:cNvSpPr>
            <a:spLocks noGrp="1" noChangeArrowheads="1"/>
          </p:cNvSpPr>
          <p:nvPr>
            <p:ph type="dt" sz="half" idx="10"/>
          </p:nvPr>
        </p:nvSpPr>
        <p:spPr/>
        <p:txBody>
          <a:bodyPr/>
          <a:lstStyle>
            <a:lvl1pPr>
              <a:defRPr>
                <a:latin typeface="Calibri" panose="020F050202020403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a:defRPr>
                <a:latin typeface="Calibri" panose="020F050202020403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600054A5-D0A0-4BCC-BDEB-7F1569F24A1A}" type="slidenum">
              <a:rPr lang="en-US" smtClean="0"/>
              <a:pPr>
                <a:defRPr/>
              </a:pPr>
              <a:t>‹nº›</a:t>
            </a:fld>
            <a:endParaRPr lang="en-US"/>
          </a:p>
        </p:txBody>
      </p:sp>
      <p:cxnSp>
        <p:nvCxnSpPr>
          <p:cNvPr id="12" name="Straight Connector 11"/>
          <p:cNvCxnSpPr/>
          <p:nvPr/>
        </p:nvCxnSpPr>
        <p:spPr>
          <a:xfrm>
            <a:off x="432000" y="1226366"/>
            <a:ext cx="11328000" cy="7434"/>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432000" y="1295999"/>
            <a:ext cx="11328000" cy="4320000"/>
          </a:xfrm>
        </p:spPr>
        <p:txBody>
          <a:bodyPr/>
          <a:lstStyle>
            <a:lvl1pPr>
              <a:defRPr>
                <a:solidFill>
                  <a:schemeClr val="tx1"/>
                </a:solidFill>
                <a:latin typeface="Calibri" panose="020F0502020204030204" pitchFamily="34" charset="0"/>
                <a:cs typeface="Calibri" panose="020F0502020204030204" pitchFamily="34" charset="0"/>
              </a:defRPr>
            </a:lvl1pPr>
            <a:lvl2pPr>
              <a:defRPr sz="2000" i="1">
                <a:solidFill>
                  <a:schemeClr val="tx1"/>
                </a:solidFill>
                <a:latin typeface="Calibri" panose="020F0502020204030204" pitchFamily="34" charset="0"/>
                <a:cs typeface="Calibri" panose="020F0502020204030204" pitchFamily="34" charset="0"/>
              </a:defRPr>
            </a:lvl2pPr>
            <a:lvl3pPr>
              <a:defRPr sz="1800">
                <a:solidFill>
                  <a:schemeClr val="tx1"/>
                </a:solidFill>
                <a:latin typeface="Calibri" panose="020F0502020204030204" pitchFamily="34" charset="0"/>
                <a:cs typeface="Calibri" panose="020F0502020204030204" pitchFamily="34" charset="0"/>
              </a:defRPr>
            </a:lvl3pPr>
            <a:lvl4pPr>
              <a:defRPr sz="1800" i="1">
                <a:solidFill>
                  <a:schemeClr val="tx1"/>
                </a:solidFill>
                <a:latin typeface="Calibri" panose="020F0502020204030204" pitchFamily="34" charset="0"/>
                <a:cs typeface="Calibri" panose="020F0502020204030204" pitchFamily="34" charset="0"/>
              </a:defRPr>
            </a:lvl4pPr>
            <a:lvl5pPr>
              <a:defRPr sz="1800">
                <a:solidFill>
                  <a:schemeClr val="tx1"/>
                </a:solidFill>
                <a:latin typeface="Calibri" panose="020F0502020204030204" pitchFamily="34" charset="0"/>
                <a:cs typeface="Calibri" panose="020F050202020403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Title 1">
            <a:extLst>
              <a:ext uri="{FF2B5EF4-FFF2-40B4-BE49-F238E27FC236}">
                <a16:creationId xmlns:a16="http://schemas.microsoft.com/office/drawing/2014/main" id="{E6232BB1-A272-4EAE-8C5A-B1DB9976CB32}"/>
              </a:ext>
            </a:extLst>
          </p:cNvPr>
          <p:cNvSpPr txBox="1">
            <a:spLocks/>
          </p:cNvSpPr>
          <p:nvPr userDrawn="1"/>
        </p:nvSpPr>
        <p:spPr>
          <a:xfrm>
            <a:off x="7495616" y="116972"/>
            <a:ext cx="3256384" cy="887137"/>
          </a:xfrm>
          <a:prstGeom prst="rect">
            <a:avLst/>
          </a:prstGeom>
        </p:spPr>
        <p:txBody>
          <a:bodyPr vert="horz" lIns="0" tIns="0" rIns="0" bIns="0" rtlCol="0" anchor="b" anchorCtr="0">
            <a:noAutofit/>
          </a:bodyPr>
          <a:lstStyle>
            <a:lvl1pPr algn="l" defTabSz="914400" rtl="0" eaLnBrk="1" latinLnBrk="0" hangingPunct="1">
              <a:lnSpc>
                <a:spcPts val="3200"/>
              </a:lnSpc>
              <a:spcBef>
                <a:spcPct val="0"/>
              </a:spcBef>
              <a:buNone/>
              <a:defRPr sz="3000" b="1" kern="1200">
                <a:solidFill>
                  <a:schemeClr val="tx1"/>
                </a:solidFill>
                <a:latin typeface="+mj-lt"/>
                <a:ea typeface="+mj-ea"/>
                <a:cs typeface="+mj-cs"/>
              </a:defRPr>
            </a:lvl1pPr>
          </a:lstStyle>
          <a:p>
            <a:pPr algn="r">
              <a:lnSpc>
                <a:spcPct val="100000"/>
              </a:lnSpc>
            </a:pPr>
            <a:r>
              <a:rPr lang="en-US" altLang="en-US" sz="1200">
                <a:solidFill>
                  <a:srgbClr val="43BFEB"/>
                </a:solidFill>
                <a:latin typeface="Vista Sans OT Reg" panose="02000503030000020004" pitchFamily="50" charset="0"/>
                <a:cs typeface="Calibri"/>
              </a:rPr>
              <a:t>FIP Practice </a:t>
            </a:r>
          </a:p>
          <a:p>
            <a:pPr algn="r">
              <a:lnSpc>
                <a:spcPct val="100000"/>
              </a:lnSpc>
            </a:pPr>
            <a:r>
              <a:rPr lang="en-US" altLang="en-US" sz="1200">
                <a:solidFill>
                  <a:srgbClr val="43BFEB"/>
                </a:solidFill>
                <a:latin typeface="Vista Sans OT Reg" panose="02000503030000020004" pitchFamily="50" charset="0"/>
                <a:cs typeface="Calibri"/>
              </a:rPr>
              <a:t>Transformation </a:t>
            </a:r>
          </a:p>
          <a:p>
            <a:pPr algn="r">
              <a:lnSpc>
                <a:spcPct val="100000"/>
              </a:lnSpc>
            </a:pPr>
            <a:r>
              <a:rPr lang="en-US" altLang="en-US" sz="1200" err="1">
                <a:solidFill>
                  <a:srgbClr val="43BFEB"/>
                </a:solidFill>
                <a:latin typeface="Vista Sans OT Reg" panose="02000503030000020004" pitchFamily="50" charset="0"/>
                <a:cs typeface="Calibri"/>
              </a:rPr>
              <a:t>Programme</a:t>
            </a:r>
            <a:r>
              <a:rPr lang="en-US" altLang="en-US" sz="1200">
                <a:solidFill>
                  <a:srgbClr val="43BFEB"/>
                </a:solidFill>
                <a:latin typeface="Vista Sans OT Reg" panose="02000503030000020004" pitchFamily="50" charset="0"/>
                <a:cs typeface="Calibri"/>
              </a:rPr>
              <a:t> on NCDs</a:t>
            </a:r>
          </a:p>
        </p:txBody>
      </p:sp>
      <p:pic>
        <p:nvPicPr>
          <p:cNvPr id="13" name="Picture 12" descr="Shape, icon, circle&#10;&#10;Description automatically generated">
            <a:extLst>
              <a:ext uri="{FF2B5EF4-FFF2-40B4-BE49-F238E27FC236}">
                <a16:creationId xmlns:a16="http://schemas.microsoft.com/office/drawing/2014/main" id="{D4899A47-02B3-463E-B735-9ADD34DE72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52000" y="68394"/>
            <a:ext cx="1156341" cy="1157972"/>
          </a:xfrm>
          <a:prstGeom prst="rect">
            <a:avLst/>
          </a:prstGeom>
        </p:spPr>
      </p:pic>
    </p:spTree>
    <p:extLst>
      <p:ext uri="{BB962C8B-B14F-4D97-AF65-F5344CB8AC3E}">
        <p14:creationId xmlns:p14="http://schemas.microsoft.com/office/powerpoint/2010/main" val="20613492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tandard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289627"/>
            <a:ext cx="11328000" cy="430374"/>
          </a:xfrm>
        </p:spPr>
        <p:txBody>
          <a:bodyPr/>
          <a:lstStyle>
            <a:lvl1pPr>
              <a:defRPr baseline="0">
                <a:solidFill>
                  <a:schemeClr val="tx1"/>
                </a:solidFill>
                <a:latin typeface="Calibri" panose="020F0502020204030204" pitchFamily="34" charset="0"/>
                <a:cs typeface="Calibri" panose="020F0502020204030204" pitchFamily="34" charset="0"/>
              </a:defRPr>
            </a:lvl1pPr>
          </a:lstStyle>
          <a:p>
            <a:r>
              <a:rPr lang="en-GB" noProof="0"/>
              <a:t>Click to edit Title style</a:t>
            </a:r>
          </a:p>
        </p:txBody>
      </p:sp>
      <p:sp>
        <p:nvSpPr>
          <p:cNvPr id="3" name="Content Placeholder 2"/>
          <p:cNvSpPr>
            <a:spLocks noGrp="1"/>
          </p:cNvSpPr>
          <p:nvPr>
            <p:ph idx="1"/>
          </p:nvPr>
        </p:nvSpPr>
        <p:spPr>
          <a:xfrm>
            <a:off x="432000" y="1295999"/>
            <a:ext cx="11328000" cy="4320000"/>
          </a:xfrm>
        </p:spPr>
        <p:txBody>
          <a:bodyPr/>
          <a:lstStyle>
            <a:lvl1pPr>
              <a:defRPr>
                <a:solidFill>
                  <a:schemeClr val="tx1"/>
                </a:solidFill>
                <a:latin typeface="Calibri" panose="020F0502020204030204" pitchFamily="34" charset="0"/>
                <a:cs typeface="Calibri" panose="020F0502020204030204" pitchFamily="34" charset="0"/>
              </a:defRPr>
            </a:lvl1pPr>
            <a:lvl2pPr>
              <a:defRPr sz="2000" i="1">
                <a:solidFill>
                  <a:schemeClr val="tx1"/>
                </a:solidFill>
                <a:latin typeface="Calibri" panose="020F0502020204030204" pitchFamily="34" charset="0"/>
                <a:cs typeface="Calibri" panose="020F0502020204030204" pitchFamily="34" charset="0"/>
              </a:defRPr>
            </a:lvl2pPr>
            <a:lvl3pPr>
              <a:defRPr sz="1800">
                <a:solidFill>
                  <a:schemeClr val="tx1"/>
                </a:solidFill>
                <a:latin typeface="Calibri" panose="020F0502020204030204" pitchFamily="34" charset="0"/>
                <a:cs typeface="Calibri" panose="020F0502020204030204" pitchFamily="34" charset="0"/>
              </a:defRPr>
            </a:lvl3pPr>
            <a:lvl4pPr>
              <a:defRPr sz="1800" i="1">
                <a:solidFill>
                  <a:schemeClr val="tx1"/>
                </a:solidFill>
                <a:latin typeface="Calibri" panose="020F0502020204030204" pitchFamily="34" charset="0"/>
                <a:cs typeface="Calibri" panose="020F0502020204030204" pitchFamily="34" charset="0"/>
              </a:defRPr>
            </a:lvl4pPr>
            <a:lvl5pPr>
              <a:defRPr sz="1800">
                <a:solidFill>
                  <a:schemeClr val="tx1"/>
                </a:solidFill>
                <a:latin typeface="Calibri" panose="020F0502020204030204" pitchFamily="34" charset="0"/>
                <a:cs typeface="Calibri" panose="020F050202020403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pPr>
              <a:defRPr/>
            </a:pPr>
            <a:fld id="{600054A5-D0A0-4BCC-BDEB-7F1569F24A1A}" type="slidenum">
              <a:rPr lang="en-US" smtClean="0"/>
              <a:pPr>
                <a:defRPr/>
              </a:pPr>
              <a:t>‹nº›</a:t>
            </a:fld>
            <a:endParaRPr lang="en-US"/>
          </a:p>
        </p:txBody>
      </p:sp>
      <p:sp>
        <p:nvSpPr>
          <p:cNvPr id="9" name="Text Placeholder 2"/>
          <p:cNvSpPr>
            <a:spLocks noGrp="1"/>
          </p:cNvSpPr>
          <p:nvPr>
            <p:ph type="body" idx="13" hasCustomPrompt="1"/>
          </p:nvPr>
        </p:nvSpPr>
        <p:spPr>
          <a:xfrm>
            <a:off x="432000" y="720000"/>
            <a:ext cx="11328201" cy="410300"/>
          </a:xfrm>
        </p:spPr>
        <p:txBody>
          <a:bodyPr anchor="t" anchorCtr="0"/>
          <a:lstStyle>
            <a:lvl1pPr marL="0" indent="0">
              <a:buNone/>
              <a:defRPr sz="2600" b="0" i="1">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Subtitle style</a:t>
            </a:r>
          </a:p>
        </p:txBody>
      </p:sp>
      <p:cxnSp>
        <p:nvCxnSpPr>
          <p:cNvPr id="8" name="Straight Connector 7"/>
          <p:cNvCxnSpPr/>
          <p:nvPr/>
        </p:nvCxnSpPr>
        <p:spPr>
          <a:xfrm>
            <a:off x="432000" y="1226366"/>
            <a:ext cx="11328000" cy="7434"/>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9201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pPr>
              <a:defRPr/>
            </a:pPr>
            <a:fld id="{600054A5-D0A0-4BCC-BDEB-7F1569F24A1A}" type="slidenum">
              <a:rPr lang="en-US" smtClean="0"/>
              <a:pPr>
                <a:defRPr/>
              </a:pPr>
              <a:t>‹nº›</a:t>
            </a:fld>
            <a:endParaRPr lang="en-US"/>
          </a:p>
        </p:txBody>
      </p:sp>
      <p:sp>
        <p:nvSpPr>
          <p:cNvPr id="11" name="Title 1"/>
          <p:cNvSpPr>
            <a:spLocks noGrp="1"/>
          </p:cNvSpPr>
          <p:nvPr>
            <p:ph type="title" hasCustomPrompt="1"/>
          </p:nvPr>
        </p:nvSpPr>
        <p:spPr>
          <a:xfrm>
            <a:off x="432000" y="289627"/>
            <a:ext cx="11328000" cy="432000"/>
          </a:xfrm>
        </p:spPr>
        <p:txBody>
          <a:bodyPr/>
          <a:lstStyle>
            <a:lvl1pPr>
              <a:defRPr baseline="0">
                <a:solidFill>
                  <a:schemeClr val="tx1"/>
                </a:solidFill>
                <a:latin typeface="Calibri" panose="020F0502020204030204" pitchFamily="34" charset="0"/>
                <a:cs typeface="Calibri" panose="020F0502020204030204" pitchFamily="34" charset="0"/>
              </a:defRPr>
            </a:lvl1pPr>
          </a:lstStyle>
          <a:p>
            <a:r>
              <a:rPr lang="en-GB" noProof="0"/>
              <a:t>Click to edit Title style</a:t>
            </a:r>
          </a:p>
        </p:txBody>
      </p:sp>
      <p:sp>
        <p:nvSpPr>
          <p:cNvPr id="12" name="Text Placeholder 2"/>
          <p:cNvSpPr>
            <a:spLocks noGrp="1"/>
          </p:cNvSpPr>
          <p:nvPr>
            <p:ph type="body" idx="13" hasCustomPrompt="1"/>
          </p:nvPr>
        </p:nvSpPr>
        <p:spPr>
          <a:xfrm>
            <a:off x="432000" y="720000"/>
            <a:ext cx="11328201" cy="410300"/>
          </a:xfrm>
        </p:spPr>
        <p:txBody>
          <a:bodyPr anchor="t" anchorCtr="0"/>
          <a:lstStyle>
            <a:lvl1pPr marL="0" indent="0">
              <a:buNone/>
              <a:defRPr sz="2600" b="0" i="1">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Subtitle style</a:t>
            </a:r>
          </a:p>
        </p:txBody>
      </p:sp>
      <p:cxnSp>
        <p:nvCxnSpPr>
          <p:cNvPr id="7" name="Straight Connector 6"/>
          <p:cNvCxnSpPr/>
          <p:nvPr/>
        </p:nvCxnSpPr>
        <p:spPr>
          <a:xfrm>
            <a:off x="432000" y="1226366"/>
            <a:ext cx="11328000" cy="7434"/>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4152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with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pPr>
              <a:defRPr/>
            </a:pPr>
            <a:fld id="{600054A5-D0A0-4BCC-BDEB-7F1569F24A1A}" type="slidenum">
              <a:rPr lang="en-US" smtClean="0"/>
              <a:pPr>
                <a:defRPr/>
              </a:pPr>
              <a:t>‹nº›</a:t>
            </a:fld>
            <a:endParaRPr lang="en-US"/>
          </a:p>
        </p:txBody>
      </p:sp>
      <p:sp>
        <p:nvSpPr>
          <p:cNvPr id="7" name="Picture Placeholder 10"/>
          <p:cNvSpPr>
            <a:spLocks noGrp="1"/>
          </p:cNvSpPr>
          <p:nvPr>
            <p:ph type="pic" sz="quarter" idx="14"/>
          </p:nvPr>
        </p:nvSpPr>
        <p:spPr>
          <a:xfrm>
            <a:off x="432000" y="1368000"/>
            <a:ext cx="11328000" cy="4248000"/>
          </a:xfrm>
        </p:spPr>
        <p:txBody>
          <a:bodyPr tIns="180000"/>
          <a:lstStyle>
            <a:lvl1pPr marL="0" indent="0" algn="ctr">
              <a:buFontTx/>
              <a:buNone/>
              <a:defRPr sz="1800">
                <a:solidFill>
                  <a:schemeClr val="bg1">
                    <a:lumMod val="50000"/>
                  </a:schemeClr>
                </a:solidFill>
                <a:latin typeface="Calibri" panose="020F0502020204030204" pitchFamily="34" charset="0"/>
                <a:cs typeface="Calibri" panose="020F0502020204030204" pitchFamily="34" charset="0"/>
              </a:defRPr>
            </a:lvl1pPr>
          </a:lstStyle>
          <a:p>
            <a:r>
              <a:rPr lang="en-US" noProof="0"/>
              <a:t>Click icon to add picture</a:t>
            </a:r>
            <a:endParaRPr lang="en-GB" noProof="0"/>
          </a:p>
        </p:txBody>
      </p:sp>
      <p:sp>
        <p:nvSpPr>
          <p:cNvPr id="10" name="Title 1"/>
          <p:cNvSpPr>
            <a:spLocks noGrp="1"/>
          </p:cNvSpPr>
          <p:nvPr>
            <p:ph type="title" hasCustomPrompt="1"/>
          </p:nvPr>
        </p:nvSpPr>
        <p:spPr>
          <a:xfrm>
            <a:off x="432000" y="289627"/>
            <a:ext cx="11328000" cy="432000"/>
          </a:xfrm>
        </p:spPr>
        <p:txBody>
          <a:bodyPr/>
          <a:lstStyle>
            <a:lvl1pPr>
              <a:defRPr baseline="0">
                <a:solidFill>
                  <a:schemeClr val="tx1"/>
                </a:solidFill>
                <a:latin typeface="Calibri" panose="020F0502020204030204" pitchFamily="34" charset="0"/>
                <a:cs typeface="Calibri" panose="020F0502020204030204" pitchFamily="34" charset="0"/>
              </a:defRPr>
            </a:lvl1pPr>
          </a:lstStyle>
          <a:p>
            <a:r>
              <a:rPr lang="en-GB" noProof="0"/>
              <a:t>Click to edit Title style</a:t>
            </a:r>
          </a:p>
        </p:txBody>
      </p:sp>
      <p:sp>
        <p:nvSpPr>
          <p:cNvPr id="11" name="Text Placeholder 2"/>
          <p:cNvSpPr>
            <a:spLocks noGrp="1"/>
          </p:cNvSpPr>
          <p:nvPr>
            <p:ph type="body" idx="15" hasCustomPrompt="1"/>
          </p:nvPr>
        </p:nvSpPr>
        <p:spPr>
          <a:xfrm>
            <a:off x="432000" y="720000"/>
            <a:ext cx="11328201" cy="410300"/>
          </a:xfrm>
        </p:spPr>
        <p:txBody>
          <a:bodyPr anchor="t" anchorCtr="0"/>
          <a:lstStyle>
            <a:lvl1pPr marL="0" indent="0">
              <a:buNone/>
              <a:defRPr sz="2600" b="0" i="1">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Subtitle style</a:t>
            </a:r>
          </a:p>
        </p:txBody>
      </p:sp>
      <p:cxnSp>
        <p:nvCxnSpPr>
          <p:cNvPr id="8" name="Straight Connector 7"/>
          <p:cNvCxnSpPr/>
          <p:nvPr/>
        </p:nvCxnSpPr>
        <p:spPr>
          <a:xfrm>
            <a:off x="432000" y="1226366"/>
            <a:ext cx="11328000" cy="7434"/>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3479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with imag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pPr>
              <a:defRPr/>
            </a:pPr>
            <a:fld id="{600054A5-D0A0-4BCC-BDEB-7F1569F24A1A}" type="slidenum">
              <a:rPr lang="en-US" smtClean="0"/>
              <a:pPr>
                <a:defRPr/>
              </a:pPr>
              <a:t>‹nº›</a:t>
            </a:fld>
            <a:endParaRPr lang="en-US"/>
          </a:p>
        </p:txBody>
      </p:sp>
      <p:sp>
        <p:nvSpPr>
          <p:cNvPr id="7" name="Picture Placeholder 10"/>
          <p:cNvSpPr>
            <a:spLocks noGrp="1"/>
          </p:cNvSpPr>
          <p:nvPr>
            <p:ph type="pic" sz="quarter" idx="14" hasCustomPrompt="1"/>
          </p:nvPr>
        </p:nvSpPr>
        <p:spPr>
          <a:xfrm>
            <a:off x="432000" y="1800000"/>
            <a:ext cx="11328000" cy="3816000"/>
          </a:xfrm>
        </p:spPr>
        <p:txBody>
          <a:bodyPr tIns="180000"/>
          <a:lstStyle>
            <a:lvl1pPr marL="0" indent="0" algn="ctr">
              <a:buFontTx/>
              <a:buNone/>
              <a:defRPr sz="1800">
                <a:solidFill>
                  <a:schemeClr val="bg1">
                    <a:lumMod val="50000"/>
                  </a:schemeClr>
                </a:solidFill>
                <a:latin typeface="Calibri" panose="020F0502020204030204" pitchFamily="34" charset="0"/>
                <a:cs typeface="Calibri" panose="020F0502020204030204" pitchFamily="34" charset="0"/>
              </a:defRPr>
            </a:lvl1pPr>
          </a:lstStyle>
          <a:p>
            <a:r>
              <a:rPr lang="en-GB" noProof="0"/>
              <a:t>Click icon to add picture</a:t>
            </a:r>
          </a:p>
          <a:p>
            <a:endParaRPr lang="en-GB" noProof="0"/>
          </a:p>
        </p:txBody>
      </p:sp>
      <p:sp>
        <p:nvSpPr>
          <p:cNvPr id="10" name="Title 1"/>
          <p:cNvSpPr>
            <a:spLocks noGrp="1"/>
          </p:cNvSpPr>
          <p:nvPr>
            <p:ph type="title" hasCustomPrompt="1"/>
          </p:nvPr>
        </p:nvSpPr>
        <p:spPr>
          <a:xfrm>
            <a:off x="432000" y="289627"/>
            <a:ext cx="11328000" cy="432000"/>
          </a:xfrm>
        </p:spPr>
        <p:txBody>
          <a:bodyPr/>
          <a:lstStyle>
            <a:lvl1pPr>
              <a:defRPr baseline="0">
                <a:solidFill>
                  <a:schemeClr val="tx1"/>
                </a:solidFill>
                <a:latin typeface="Calibri" panose="020F0502020204030204" pitchFamily="34" charset="0"/>
                <a:cs typeface="Calibri" panose="020F0502020204030204" pitchFamily="34" charset="0"/>
              </a:defRPr>
            </a:lvl1pPr>
          </a:lstStyle>
          <a:p>
            <a:r>
              <a:rPr lang="en-GB" noProof="0"/>
              <a:t>Click to edit Title style</a:t>
            </a:r>
          </a:p>
        </p:txBody>
      </p:sp>
      <p:sp>
        <p:nvSpPr>
          <p:cNvPr id="11" name="Text Placeholder 2"/>
          <p:cNvSpPr>
            <a:spLocks noGrp="1"/>
          </p:cNvSpPr>
          <p:nvPr>
            <p:ph type="body" idx="15" hasCustomPrompt="1"/>
          </p:nvPr>
        </p:nvSpPr>
        <p:spPr>
          <a:xfrm>
            <a:off x="432000" y="720000"/>
            <a:ext cx="11328201" cy="410300"/>
          </a:xfrm>
        </p:spPr>
        <p:txBody>
          <a:bodyPr anchor="t" anchorCtr="0"/>
          <a:lstStyle>
            <a:lvl1pPr marL="0" indent="0">
              <a:buNone/>
              <a:defRPr sz="2600" b="0" i="1">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Subtitle style</a:t>
            </a:r>
          </a:p>
        </p:txBody>
      </p:sp>
      <p:sp>
        <p:nvSpPr>
          <p:cNvPr id="8" name="Text Placeholder 2"/>
          <p:cNvSpPr>
            <a:spLocks noGrp="1"/>
          </p:cNvSpPr>
          <p:nvPr>
            <p:ph type="body" idx="13" hasCustomPrompt="1"/>
          </p:nvPr>
        </p:nvSpPr>
        <p:spPr>
          <a:xfrm>
            <a:off x="432000" y="1296000"/>
            <a:ext cx="11328000" cy="432000"/>
          </a:xfrm>
        </p:spPr>
        <p:txBody>
          <a:bodyPr anchor="t" anchorCtr="0"/>
          <a:lstStyle>
            <a:lvl1pPr marL="0" indent="0">
              <a:buNone/>
              <a:defRPr sz="2400" b="1">
                <a:solidFill>
                  <a:srgbClr val="000000"/>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text styles</a:t>
            </a:r>
          </a:p>
        </p:txBody>
      </p:sp>
      <p:cxnSp>
        <p:nvCxnSpPr>
          <p:cNvPr id="9" name="Straight Connector 8"/>
          <p:cNvCxnSpPr/>
          <p:nvPr/>
        </p:nvCxnSpPr>
        <p:spPr>
          <a:xfrm>
            <a:off x="432000" y="1226366"/>
            <a:ext cx="11328000" cy="7434"/>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285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031" y="1728000"/>
            <a:ext cx="5472966" cy="3888000"/>
          </a:xfrm>
        </p:spPr>
        <p:txBody>
          <a:bodyPr/>
          <a:lstStyle>
            <a:lvl1pPr>
              <a:lnSpc>
                <a:spcPts val="3000"/>
              </a:lnSpc>
              <a:defRPr>
                <a:solidFill>
                  <a:srgbClr val="000000"/>
                </a:solidFill>
              </a:defRPr>
            </a:lvl1pPr>
            <a:lvl2pPr>
              <a:defRPr sz="2000" i="1" baseline="0">
                <a:solidFill>
                  <a:srgbClr val="000000"/>
                </a:solidFill>
              </a:defRPr>
            </a:lvl2pPr>
            <a:lvl3pPr>
              <a:defRPr sz="1800">
                <a:solidFill>
                  <a:srgbClr val="000000"/>
                </a:solidFill>
              </a:defRPr>
            </a:lvl3pPr>
            <a:lvl4pPr>
              <a:defRPr sz="1800" i="1">
                <a:solidFill>
                  <a:srgbClr val="000000"/>
                </a:solidFill>
              </a:defRPr>
            </a:lvl4pPr>
            <a:lvl5pPr>
              <a:defRPr sz="1800">
                <a:solidFill>
                  <a:srgbClr val="000000"/>
                </a:solidFill>
              </a:defRPr>
            </a:lvl5pPr>
          </a:lstStyle>
          <a:p>
            <a:pPr lvl="0"/>
            <a:r>
              <a:rPr lang="en-GB" noProof="0"/>
              <a:t>Click to edit Master text styles</a:t>
            </a:r>
          </a:p>
          <a:p>
            <a:pPr lvl="1"/>
            <a:r>
              <a:rPr lang="en-GB" noProof="0"/>
              <a:t>Second level</a:t>
            </a:r>
          </a:p>
        </p:txBody>
      </p:sp>
      <p:sp>
        <p:nvSpPr>
          <p:cNvPr id="4" name="Content Placeholder 3"/>
          <p:cNvSpPr>
            <a:spLocks noGrp="1"/>
          </p:cNvSpPr>
          <p:nvPr>
            <p:ph sz="half" idx="2" hasCustomPrompt="1"/>
          </p:nvPr>
        </p:nvSpPr>
        <p:spPr>
          <a:xfrm>
            <a:off x="6288000" y="1728000"/>
            <a:ext cx="5472000" cy="3888000"/>
          </a:xfrm>
        </p:spPr>
        <p:txBody>
          <a:bodyPr/>
          <a:lstStyle>
            <a:lvl1pPr>
              <a:lnSpc>
                <a:spcPts val="3000"/>
              </a:lnSpc>
              <a:defRPr>
                <a:solidFill>
                  <a:srgbClr val="000000"/>
                </a:solidFill>
              </a:defRPr>
            </a:lvl1pPr>
            <a:lvl2pPr>
              <a:defRPr sz="2000" i="1">
                <a:solidFill>
                  <a:srgbClr val="000000"/>
                </a:solidFill>
              </a:defRPr>
            </a:lvl2pPr>
            <a:lvl3pPr>
              <a:defRPr sz="1800">
                <a:solidFill>
                  <a:srgbClr val="000000"/>
                </a:solidFill>
              </a:defRPr>
            </a:lvl3pPr>
            <a:lvl4pPr>
              <a:defRPr sz="1800" i="1">
                <a:solidFill>
                  <a:srgbClr val="000000"/>
                </a:solidFill>
              </a:defRPr>
            </a:lvl4pPr>
            <a:lvl5pPr>
              <a:defRPr sz="1800">
                <a:solidFill>
                  <a:srgbClr val="000000"/>
                </a:solidFill>
              </a:defRPr>
            </a:lvl5pPr>
          </a:lstStyle>
          <a:p>
            <a:pPr lvl="0"/>
            <a:r>
              <a:rPr lang="en-GB" noProof="0"/>
              <a:t>Click to edit Master text styles</a:t>
            </a:r>
          </a:p>
          <a:p>
            <a:pPr lvl="1"/>
            <a:r>
              <a:rPr lang="en-GB" noProof="0"/>
              <a:t>Second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00054A5-D0A0-4BCC-BDEB-7F1569F24A1A}" type="slidenum">
              <a:rPr lang="en-US" smtClean="0"/>
              <a:pPr>
                <a:defRPr/>
              </a:pPr>
              <a:t>‹nº›</a:t>
            </a:fld>
            <a:endParaRPr lang="en-US"/>
          </a:p>
        </p:txBody>
      </p:sp>
      <p:sp>
        <p:nvSpPr>
          <p:cNvPr id="11" name="Title 1"/>
          <p:cNvSpPr>
            <a:spLocks noGrp="1"/>
          </p:cNvSpPr>
          <p:nvPr>
            <p:ph type="title" hasCustomPrompt="1"/>
          </p:nvPr>
        </p:nvSpPr>
        <p:spPr>
          <a:xfrm>
            <a:off x="432000" y="289627"/>
            <a:ext cx="11328000" cy="432000"/>
          </a:xfrm>
        </p:spPr>
        <p:txBody>
          <a:bodyPr/>
          <a:lstStyle>
            <a:lvl1pPr>
              <a:defRPr baseline="0">
                <a:solidFill>
                  <a:schemeClr val="tx1"/>
                </a:solidFill>
              </a:defRPr>
            </a:lvl1pPr>
          </a:lstStyle>
          <a:p>
            <a:r>
              <a:rPr lang="en-GB" noProof="0"/>
              <a:t>Click to edit Title style</a:t>
            </a:r>
          </a:p>
        </p:txBody>
      </p:sp>
      <p:sp>
        <p:nvSpPr>
          <p:cNvPr id="12" name="Text Placeholder 2"/>
          <p:cNvSpPr>
            <a:spLocks noGrp="1"/>
          </p:cNvSpPr>
          <p:nvPr>
            <p:ph type="body" idx="14" hasCustomPrompt="1"/>
          </p:nvPr>
        </p:nvSpPr>
        <p:spPr>
          <a:xfrm>
            <a:off x="432000" y="720000"/>
            <a:ext cx="11328201" cy="410300"/>
          </a:xfrm>
        </p:spPr>
        <p:txBody>
          <a:bodyPr anchor="t" anchorCtr="0"/>
          <a:lstStyle>
            <a:lvl1pPr marL="0" indent="0">
              <a:buNone/>
              <a:defRPr sz="2600" b="0" i="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Subtitle style</a:t>
            </a:r>
          </a:p>
        </p:txBody>
      </p:sp>
      <p:sp>
        <p:nvSpPr>
          <p:cNvPr id="13" name="Text Placeholder 2"/>
          <p:cNvSpPr>
            <a:spLocks noGrp="1"/>
          </p:cNvSpPr>
          <p:nvPr>
            <p:ph type="body" idx="13"/>
          </p:nvPr>
        </p:nvSpPr>
        <p:spPr>
          <a:xfrm>
            <a:off x="432001" y="1296000"/>
            <a:ext cx="5471996" cy="432000"/>
          </a:xfrm>
        </p:spPr>
        <p:txBody>
          <a:bodyPr anchor="t" anchorCtr="0"/>
          <a:lstStyle>
            <a:lvl1pPr marL="0" indent="0">
              <a:buNone/>
              <a:defRPr sz="2400" b="1" baseline="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2"/>
          <p:cNvSpPr>
            <a:spLocks noGrp="1"/>
          </p:cNvSpPr>
          <p:nvPr>
            <p:ph type="body" idx="15"/>
          </p:nvPr>
        </p:nvSpPr>
        <p:spPr>
          <a:xfrm>
            <a:off x="6288001" y="1296000"/>
            <a:ext cx="5471996" cy="432000"/>
          </a:xfrm>
        </p:spPr>
        <p:txBody>
          <a:bodyPr anchor="t" anchorCtr="0"/>
          <a:lstStyle>
            <a:lvl1pPr marL="0" indent="0">
              <a:buNone/>
              <a:defRPr sz="2400" b="1" baseline="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14" name="Straight Connector 13"/>
          <p:cNvCxnSpPr/>
          <p:nvPr/>
        </p:nvCxnSpPr>
        <p:spPr>
          <a:xfrm>
            <a:off x="432000" y="1226366"/>
            <a:ext cx="11328000" cy="7434"/>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010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tent with Imag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031" y="1728000"/>
            <a:ext cx="5472966" cy="3888000"/>
          </a:xfrm>
        </p:spPr>
        <p:txBody>
          <a:bodyPr/>
          <a:lstStyle>
            <a:lvl1pPr>
              <a:lnSpc>
                <a:spcPts val="3000"/>
              </a:lnSpc>
              <a:defRPr>
                <a:solidFill>
                  <a:srgbClr val="000000"/>
                </a:solidFill>
              </a:defRPr>
            </a:lvl1pPr>
            <a:lvl2pPr>
              <a:defRPr sz="2000" i="1">
                <a:solidFill>
                  <a:srgbClr val="000000"/>
                </a:solidFill>
              </a:defRPr>
            </a:lvl2pPr>
            <a:lvl3pPr>
              <a:defRPr sz="1800">
                <a:solidFill>
                  <a:srgbClr val="000000"/>
                </a:solidFill>
              </a:defRPr>
            </a:lvl3pPr>
            <a:lvl4pPr>
              <a:defRPr sz="1800" i="1">
                <a:solidFill>
                  <a:srgbClr val="000000"/>
                </a:solidFill>
              </a:defRPr>
            </a:lvl4pPr>
            <a:lvl5pPr>
              <a:defRPr sz="1800">
                <a:solidFill>
                  <a:srgbClr val="000000"/>
                </a:solidFill>
              </a:defRPr>
            </a:lvl5pPr>
          </a:lstStyle>
          <a:p>
            <a:pPr lvl="0"/>
            <a:r>
              <a:rPr lang="en-GB" noProof="0"/>
              <a:t>Click to edit Master text styles</a:t>
            </a:r>
          </a:p>
          <a:p>
            <a:pPr lvl="1"/>
            <a:r>
              <a:rPr lang="en-GB" noProof="0"/>
              <a:t>Second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00054A5-D0A0-4BCC-BDEB-7F1569F24A1A}" type="slidenum">
              <a:rPr lang="en-US" smtClean="0"/>
              <a:pPr>
                <a:defRPr/>
              </a:pPr>
              <a:t>‹nº›</a:t>
            </a:fld>
            <a:endParaRPr lang="en-US"/>
          </a:p>
        </p:txBody>
      </p:sp>
      <p:sp>
        <p:nvSpPr>
          <p:cNvPr id="11" name="Title 1"/>
          <p:cNvSpPr>
            <a:spLocks noGrp="1"/>
          </p:cNvSpPr>
          <p:nvPr>
            <p:ph type="title" hasCustomPrompt="1"/>
          </p:nvPr>
        </p:nvSpPr>
        <p:spPr>
          <a:xfrm>
            <a:off x="432000" y="289627"/>
            <a:ext cx="11328000" cy="432000"/>
          </a:xfrm>
        </p:spPr>
        <p:txBody>
          <a:bodyPr/>
          <a:lstStyle>
            <a:lvl1pPr>
              <a:defRPr baseline="0">
                <a:solidFill>
                  <a:schemeClr val="tx1"/>
                </a:solidFill>
              </a:defRPr>
            </a:lvl1pPr>
          </a:lstStyle>
          <a:p>
            <a:r>
              <a:rPr lang="en-GB" noProof="0"/>
              <a:t>Click to edit Title style</a:t>
            </a:r>
          </a:p>
        </p:txBody>
      </p:sp>
      <p:sp>
        <p:nvSpPr>
          <p:cNvPr id="12" name="Text Placeholder 2"/>
          <p:cNvSpPr>
            <a:spLocks noGrp="1"/>
          </p:cNvSpPr>
          <p:nvPr>
            <p:ph type="body" idx="14" hasCustomPrompt="1"/>
          </p:nvPr>
        </p:nvSpPr>
        <p:spPr>
          <a:xfrm>
            <a:off x="432000" y="720000"/>
            <a:ext cx="11328201" cy="410300"/>
          </a:xfrm>
        </p:spPr>
        <p:txBody>
          <a:bodyPr anchor="t" anchorCtr="0"/>
          <a:lstStyle>
            <a:lvl1pPr marL="0" indent="0">
              <a:buNone/>
              <a:defRPr sz="2600" b="0" i="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Subtitle style</a:t>
            </a:r>
          </a:p>
        </p:txBody>
      </p:sp>
      <p:sp>
        <p:nvSpPr>
          <p:cNvPr id="13" name="Text Placeholder 2"/>
          <p:cNvSpPr>
            <a:spLocks noGrp="1"/>
          </p:cNvSpPr>
          <p:nvPr>
            <p:ph type="body" idx="13"/>
          </p:nvPr>
        </p:nvSpPr>
        <p:spPr>
          <a:xfrm>
            <a:off x="432000" y="1296000"/>
            <a:ext cx="11328000" cy="432000"/>
          </a:xfrm>
        </p:spPr>
        <p:txBody>
          <a:bodyPr anchor="t" anchorCtr="0"/>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Picture Placeholder 10"/>
          <p:cNvSpPr>
            <a:spLocks noGrp="1"/>
          </p:cNvSpPr>
          <p:nvPr>
            <p:ph type="pic" sz="quarter" idx="15" hasCustomPrompt="1"/>
          </p:nvPr>
        </p:nvSpPr>
        <p:spPr>
          <a:xfrm>
            <a:off x="6290990" y="1800000"/>
            <a:ext cx="5469010" cy="3816000"/>
          </a:xfrm>
        </p:spPr>
        <p:txBody>
          <a:bodyPr tIns="180000"/>
          <a:lstStyle>
            <a:lvl1pPr marL="0" indent="0" algn="ctr">
              <a:buFontTx/>
              <a:buNone/>
              <a:defRPr sz="1800">
                <a:solidFill>
                  <a:schemeClr val="bg1">
                    <a:lumMod val="50000"/>
                  </a:schemeClr>
                </a:solidFill>
              </a:defRPr>
            </a:lvl1pPr>
          </a:lstStyle>
          <a:p>
            <a:r>
              <a:rPr lang="en-GB" noProof="0"/>
              <a:t>Click icon to add picture</a:t>
            </a:r>
          </a:p>
          <a:p>
            <a:endParaRPr lang="en-GB" noProof="0"/>
          </a:p>
        </p:txBody>
      </p:sp>
      <p:cxnSp>
        <p:nvCxnSpPr>
          <p:cNvPr id="10" name="Straight Connector 9"/>
          <p:cNvCxnSpPr/>
          <p:nvPr/>
        </p:nvCxnSpPr>
        <p:spPr>
          <a:xfrm>
            <a:off x="432000" y="1226366"/>
            <a:ext cx="11328000" cy="7434"/>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275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imag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3" name="Footer Placeholder 2"/>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4" name="Slide Number Placeholder 3"/>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6" name="Title 1"/>
          <p:cNvSpPr>
            <a:spLocks noGrp="1"/>
          </p:cNvSpPr>
          <p:nvPr>
            <p:ph type="title" hasCustomPrompt="1"/>
          </p:nvPr>
        </p:nvSpPr>
        <p:spPr>
          <a:xfrm>
            <a:off x="768000" y="287999"/>
            <a:ext cx="10656000" cy="432000"/>
          </a:xfrm>
        </p:spPr>
        <p:txBody>
          <a:bodyPr anchor="t" anchorCtr="0"/>
          <a:lstStyle>
            <a:lvl1pPr>
              <a:defRPr>
                <a:latin typeface="Calibri" panose="020F0502020204030204" pitchFamily="34" charset="0"/>
                <a:cs typeface="Calibri" panose="020F0502020204030204" pitchFamily="34" charset="0"/>
              </a:defRPr>
            </a:lvl1pPr>
          </a:lstStyle>
          <a:p>
            <a:r>
              <a:rPr lang="en-GB" noProof="0"/>
              <a:t>Click to edit Title style</a:t>
            </a:r>
          </a:p>
        </p:txBody>
      </p:sp>
      <p:sp>
        <p:nvSpPr>
          <p:cNvPr id="7" name="Picture Placeholder 10"/>
          <p:cNvSpPr>
            <a:spLocks noGrp="1"/>
          </p:cNvSpPr>
          <p:nvPr>
            <p:ph type="pic" sz="quarter" idx="14"/>
          </p:nvPr>
        </p:nvSpPr>
        <p:spPr>
          <a:xfrm>
            <a:off x="768000" y="1920000"/>
            <a:ext cx="10656000" cy="3600000"/>
          </a:xfrm>
        </p:spPr>
        <p:txBody>
          <a:bodyPr tIns="180000"/>
          <a:lstStyle>
            <a:lvl1pPr marL="0" indent="0" algn="ctr">
              <a:buFontTx/>
              <a:buNone/>
              <a:defRPr sz="2400">
                <a:solidFill>
                  <a:schemeClr val="bg1">
                    <a:lumMod val="50000"/>
                  </a:schemeClr>
                </a:solidFill>
                <a:latin typeface="Calibri" panose="020F0502020204030204" pitchFamily="34" charset="0"/>
                <a:cs typeface="Calibri" panose="020F0502020204030204" pitchFamily="34" charset="0"/>
              </a:defRPr>
            </a:lvl1pPr>
          </a:lstStyle>
          <a:p>
            <a:r>
              <a:rPr lang="en-US" noProof="0"/>
              <a:t>Click icon to add picture</a:t>
            </a:r>
            <a:endParaRPr lang="en-GB" noProof="0"/>
          </a:p>
        </p:txBody>
      </p:sp>
      <p:sp>
        <p:nvSpPr>
          <p:cNvPr id="8" name="Text Placeholder 2"/>
          <p:cNvSpPr>
            <a:spLocks noGrp="1"/>
          </p:cNvSpPr>
          <p:nvPr>
            <p:ph type="body" idx="13"/>
          </p:nvPr>
        </p:nvSpPr>
        <p:spPr>
          <a:xfrm>
            <a:off x="768000" y="1536000"/>
            <a:ext cx="10656000" cy="384000"/>
          </a:xfrm>
        </p:spPr>
        <p:txBody>
          <a:bodyPr anchor="t" anchorCtr="0"/>
          <a:lstStyle>
            <a:lvl1pPr marL="0" indent="0">
              <a:lnSpc>
                <a:spcPts val="2667"/>
              </a:lnSpc>
              <a:buNone/>
              <a:defRPr sz="2400" b="1">
                <a:solidFill>
                  <a:schemeClr val="tx1"/>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9" name="Subtitle 2"/>
          <p:cNvSpPr>
            <a:spLocks noGrp="1"/>
          </p:cNvSpPr>
          <p:nvPr>
            <p:ph type="subTitle" idx="15" hasCustomPrompt="1"/>
          </p:nvPr>
        </p:nvSpPr>
        <p:spPr>
          <a:xfrm>
            <a:off x="767641" y="720000"/>
            <a:ext cx="10656000" cy="432000"/>
          </a:xfrm>
        </p:spPr>
        <p:txBody>
          <a:bodyPr/>
          <a:lstStyle>
            <a:lvl1pPr marL="0" indent="0" algn="l">
              <a:lnSpc>
                <a:spcPts val="3467"/>
              </a:lnSpc>
              <a:buNone/>
              <a:defRPr sz="2667" i="1">
                <a:solidFill>
                  <a:schemeClr val="tx2"/>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26402031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32000" y="1728000"/>
            <a:ext cx="3648000" cy="3888000"/>
          </a:xfrm>
        </p:spPr>
        <p:txBody>
          <a:bodyPr/>
          <a:lstStyle>
            <a:lvl1pPr marL="0" indent="0">
              <a:lnSpc>
                <a:spcPts val="2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00054A5-D0A0-4BCC-BDEB-7F1569F24A1A}" type="slidenum">
              <a:rPr lang="en-US" smtClean="0"/>
              <a:pPr>
                <a:defRPr/>
              </a:pPr>
              <a:t>‹nº›</a:t>
            </a:fld>
            <a:endParaRPr lang="en-US"/>
          </a:p>
        </p:txBody>
      </p:sp>
      <p:sp>
        <p:nvSpPr>
          <p:cNvPr id="11" name="Picture Placeholder 10"/>
          <p:cNvSpPr>
            <a:spLocks noGrp="1"/>
          </p:cNvSpPr>
          <p:nvPr>
            <p:ph type="pic" sz="quarter" idx="14"/>
          </p:nvPr>
        </p:nvSpPr>
        <p:spPr>
          <a:xfrm>
            <a:off x="4320000" y="1728000"/>
            <a:ext cx="7440000" cy="3888000"/>
          </a:xfrm>
        </p:spPr>
        <p:txBody>
          <a:bodyPr tIns="180000"/>
          <a:lstStyle>
            <a:lvl1pPr marL="0" indent="0" algn="ctr">
              <a:buFontTx/>
              <a:buNone/>
              <a:defRPr sz="1800">
                <a:solidFill>
                  <a:schemeClr val="bg1">
                    <a:lumMod val="50000"/>
                  </a:schemeClr>
                </a:solidFill>
              </a:defRPr>
            </a:lvl1pPr>
          </a:lstStyle>
          <a:p>
            <a:r>
              <a:rPr lang="en-US" noProof="0"/>
              <a:t>Click icon to add picture</a:t>
            </a:r>
            <a:endParaRPr lang="en-GB" noProof="0"/>
          </a:p>
        </p:txBody>
      </p:sp>
      <p:sp>
        <p:nvSpPr>
          <p:cNvPr id="13" name="Title 1"/>
          <p:cNvSpPr>
            <a:spLocks noGrp="1"/>
          </p:cNvSpPr>
          <p:nvPr>
            <p:ph type="title" hasCustomPrompt="1"/>
          </p:nvPr>
        </p:nvSpPr>
        <p:spPr>
          <a:xfrm>
            <a:off x="432000" y="289627"/>
            <a:ext cx="11328000" cy="432000"/>
          </a:xfrm>
        </p:spPr>
        <p:txBody>
          <a:bodyPr/>
          <a:lstStyle>
            <a:lvl1pPr>
              <a:defRPr baseline="0">
                <a:solidFill>
                  <a:schemeClr val="tx1"/>
                </a:solidFill>
              </a:defRPr>
            </a:lvl1pPr>
          </a:lstStyle>
          <a:p>
            <a:r>
              <a:rPr lang="en-GB" noProof="0"/>
              <a:t>Click to edit Title style</a:t>
            </a:r>
          </a:p>
        </p:txBody>
      </p:sp>
      <p:sp>
        <p:nvSpPr>
          <p:cNvPr id="14" name="Text Placeholder 2"/>
          <p:cNvSpPr>
            <a:spLocks noGrp="1"/>
          </p:cNvSpPr>
          <p:nvPr>
            <p:ph type="body" idx="15" hasCustomPrompt="1"/>
          </p:nvPr>
        </p:nvSpPr>
        <p:spPr>
          <a:xfrm>
            <a:off x="432000" y="720000"/>
            <a:ext cx="11328201" cy="410300"/>
          </a:xfrm>
        </p:spPr>
        <p:txBody>
          <a:bodyPr anchor="t" anchorCtr="0"/>
          <a:lstStyle>
            <a:lvl1pPr marL="0" indent="0">
              <a:buNone/>
              <a:defRPr sz="2600" b="0" i="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Subtitle style</a:t>
            </a:r>
          </a:p>
        </p:txBody>
      </p:sp>
      <p:sp>
        <p:nvSpPr>
          <p:cNvPr id="15" name="Text Placeholder 2"/>
          <p:cNvSpPr>
            <a:spLocks noGrp="1"/>
          </p:cNvSpPr>
          <p:nvPr>
            <p:ph type="body" idx="13" hasCustomPrompt="1"/>
          </p:nvPr>
        </p:nvSpPr>
        <p:spPr>
          <a:xfrm>
            <a:off x="432000" y="1296000"/>
            <a:ext cx="11328000" cy="432000"/>
          </a:xfrm>
        </p:spPr>
        <p:txBody>
          <a:bodyPr anchor="t" anchorCtr="0"/>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text styles</a:t>
            </a:r>
          </a:p>
        </p:txBody>
      </p:sp>
      <p:cxnSp>
        <p:nvCxnSpPr>
          <p:cNvPr id="10" name="Straight Connector 9"/>
          <p:cNvCxnSpPr/>
          <p:nvPr/>
        </p:nvCxnSpPr>
        <p:spPr>
          <a:xfrm>
            <a:off x="432000" y="1226366"/>
            <a:ext cx="11328000" cy="7434"/>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3211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BD7F3EE-3123-4781-A8C0-EB3816A0159E}" type="slidenum">
              <a:rPr lang="en-US" smtClean="0"/>
              <a:pPr>
                <a:defRPr/>
              </a:pPr>
              <a:t>‹nº›</a:t>
            </a:fld>
            <a:endParaRPr lang="en-US"/>
          </a:p>
        </p:txBody>
      </p:sp>
      <p:sp>
        <p:nvSpPr>
          <p:cNvPr id="7" name="Title 1"/>
          <p:cNvSpPr>
            <a:spLocks noGrp="1"/>
          </p:cNvSpPr>
          <p:nvPr>
            <p:ph type="title" hasCustomPrompt="1"/>
          </p:nvPr>
        </p:nvSpPr>
        <p:spPr>
          <a:xfrm>
            <a:off x="2527610" y="1999786"/>
            <a:ext cx="9280342" cy="2196830"/>
          </a:xfrm>
        </p:spPr>
        <p:txBody>
          <a:bodyPr anchor="b" anchorCtr="0"/>
          <a:lstStyle>
            <a:lvl1pPr>
              <a:lnSpc>
                <a:spcPts val="4200"/>
              </a:lnSpc>
              <a:defRPr sz="3600" b="1">
                <a:latin typeface="+mj-lt"/>
              </a:defRPr>
            </a:lvl1pPr>
          </a:lstStyle>
          <a:p>
            <a:r>
              <a:rPr lang="en-GB" noProof="0"/>
              <a:t>Click to edit Section title style</a:t>
            </a:r>
          </a:p>
        </p:txBody>
      </p:sp>
      <p:sp>
        <p:nvSpPr>
          <p:cNvPr id="8" name="Text Placeholder 2"/>
          <p:cNvSpPr>
            <a:spLocks noGrp="1"/>
          </p:cNvSpPr>
          <p:nvPr>
            <p:ph type="body" idx="1"/>
          </p:nvPr>
        </p:nvSpPr>
        <p:spPr>
          <a:xfrm>
            <a:off x="2527611" y="4352655"/>
            <a:ext cx="9280390" cy="936897"/>
          </a:xfrm>
        </p:spPr>
        <p:txBody>
          <a:bodyPr/>
          <a:lstStyle>
            <a:lvl1pPr marL="0" indent="0">
              <a:buNone/>
              <a:defRPr sz="2400">
                <a:solidFill>
                  <a:schemeClr val="tx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cxnSp>
        <p:nvCxnSpPr>
          <p:cNvPr id="9" name="Straight Connector 8"/>
          <p:cNvCxnSpPr/>
          <p:nvPr/>
        </p:nvCxnSpPr>
        <p:spPr>
          <a:xfrm>
            <a:off x="2527562" y="4270918"/>
            <a:ext cx="9232438" cy="7434"/>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1696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864000" y="1584000"/>
            <a:ext cx="10464000" cy="936000"/>
          </a:xfrm>
        </p:spPr>
        <p:txBody>
          <a:bodyPr vert="horz" anchor="t" anchorCtr="0"/>
          <a:lstStyle>
            <a:lvl1pPr algn="ctr">
              <a:lnSpc>
                <a:spcPts val="6000"/>
              </a:lnSpc>
              <a:defRPr sz="4400" b="1">
                <a:solidFill>
                  <a:schemeClr val="bg1"/>
                </a:solidFill>
              </a:defRPr>
            </a:lvl1pPr>
          </a:lstStyle>
          <a:p>
            <a:r>
              <a:rPr lang="en-GB" noProof="0"/>
              <a:t>Click to edit title style</a:t>
            </a:r>
          </a:p>
        </p:txBody>
      </p:sp>
      <p:cxnSp>
        <p:nvCxnSpPr>
          <p:cNvPr id="5" name="Straight Connector 10"/>
          <p:cNvCxnSpPr/>
          <p:nvPr/>
        </p:nvCxnSpPr>
        <p:spPr>
          <a:xfrm>
            <a:off x="864000" y="2664000"/>
            <a:ext cx="10464000" cy="0"/>
          </a:xfrm>
          <a:prstGeom prst="line">
            <a:avLst/>
          </a:prstGeom>
          <a:ln w="2032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 name="Text Placeholder 2"/>
          <p:cNvSpPr>
            <a:spLocks noGrp="1"/>
          </p:cNvSpPr>
          <p:nvPr>
            <p:ph type="body" idx="13" hasCustomPrompt="1"/>
          </p:nvPr>
        </p:nvSpPr>
        <p:spPr>
          <a:xfrm>
            <a:off x="864000" y="2844000"/>
            <a:ext cx="10464000" cy="1800000"/>
          </a:xfrm>
        </p:spPr>
        <p:txBody>
          <a:bodyPr anchor="t" anchorCtr="0"/>
          <a:lstStyle>
            <a:lvl1pPr marL="0" indent="0" algn="ctr">
              <a:lnSpc>
                <a:spcPts val="6000"/>
              </a:lnSpc>
              <a:buNone/>
              <a:defRPr sz="48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text styles</a:t>
            </a:r>
          </a:p>
        </p:txBody>
      </p:sp>
    </p:spTree>
    <p:extLst>
      <p:ext uri="{BB962C8B-B14F-4D97-AF65-F5344CB8AC3E}">
        <p14:creationId xmlns:p14="http://schemas.microsoft.com/office/powerpoint/2010/main" val="40798021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6220" y="610000"/>
            <a:ext cx="5759563" cy="4751272"/>
          </a:xfrm>
          <a:prstGeom prst="rect">
            <a:avLst/>
          </a:prstGeom>
          <a:effectLst>
            <a:outerShdw blurRad="406400" dist="38100" dir="5400000" sx="105000" sy="105000" algn="t" rotWithShape="0">
              <a:prstClr val="black">
                <a:alpha val="56000"/>
              </a:prstClr>
            </a:outerShdw>
          </a:effectLst>
        </p:spPr>
      </p:pic>
    </p:spTree>
    <p:extLst>
      <p:ext uri="{BB962C8B-B14F-4D97-AF65-F5344CB8AC3E}">
        <p14:creationId xmlns:p14="http://schemas.microsoft.com/office/powerpoint/2010/main" val="17025107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336000" y="1392000"/>
            <a:ext cx="11520000" cy="408000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p>
            <a:fld id="{FE406AAA-D699-4C1D-A0EC-EC659E9F1150}" type="datetimeFigureOut">
              <a:rPr lang="en-GB" smtClean="0"/>
              <a:pPr/>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A04250-613F-4554-B44F-03A9E6B9A483}" type="slidenum">
              <a:rPr lang="en-GB" smtClean="0"/>
              <a:pPr/>
              <a:t>‹nº›</a:t>
            </a:fld>
            <a:endParaRPr lang="en-GB"/>
          </a:p>
        </p:txBody>
      </p:sp>
    </p:spTree>
    <p:extLst>
      <p:ext uri="{BB962C8B-B14F-4D97-AF65-F5344CB8AC3E}">
        <p14:creationId xmlns:p14="http://schemas.microsoft.com/office/powerpoint/2010/main" val="3099288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baseline="0">
                <a:solidFill>
                  <a:schemeClr val="tx1"/>
                </a:solidFill>
              </a:defRPr>
            </a:lvl1pPr>
          </a:lstStyle>
          <a:p>
            <a:r>
              <a:rPr lang="en-GB" noProof="0"/>
              <a:t>Click to edit Title style</a:t>
            </a:r>
          </a:p>
        </p:txBody>
      </p:sp>
      <p:sp>
        <p:nvSpPr>
          <p:cNvPr id="3" name="Content Placeholder 2"/>
          <p:cNvSpPr>
            <a:spLocks noGrp="1"/>
          </p:cNvSpPr>
          <p:nvPr>
            <p:ph idx="1"/>
          </p:nvPr>
        </p:nvSpPr>
        <p:spPr>
          <a:xfrm>
            <a:off x="432000" y="1295999"/>
            <a:ext cx="11328000" cy="4320000"/>
          </a:xfrm>
        </p:spPr>
        <p:txBody>
          <a:bodyPr>
            <a:normAutofit/>
          </a:bodyPr>
          <a:lstStyle>
            <a:lvl1pPr>
              <a:lnSpc>
                <a:spcPct val="100000"/>
              </a:lnSpc>
              <a:defRPr>
                <a:solidFill>
                  <a:schemeClr val="tx1"/>
                </a:solidFill>
              </a:defRPr>
            </a:lvl1pPr>
            <a:lvl2pPr>
              <a:lnSpc>
                <a:spcPct val="100000"/>
              </a:lnSpc>
              <a:defRPr sz="2000" i="1">
                <a:solidFill>
                  <a:schemeClr val="tx1"/>
                </a:solidFill>
              </a:defRPr>
            </a:lvl2pPr>
            <a:lvl3pPr>
              <a:lnSpc>
                <a:spcPct val="100000"/>
              </a:lnSpc>
              <a:defRPr sz="1800">
                <a:solidFill>
                  <a:schemeClr val="tx1"/>
                </a:solidFill>
              </a:defRPr>
            </a:lvl3pPr>
            <a:lvl4pPr>
              <a:lnSpc>
                <a:spcPct val="100000"/>
              </a:lnSpc>
              <a:defRPr sz="1800" i="1">
                <a:solidFill>
                  <a:schemeClr val="tx1"/>
                </a:solidFill>
              </a:defRPr>
            </a:lvl4pPr>
            <a:lvl5pPr>
              <a:lnSpc>
                <a:spcPct val="100000"/>
              </a:lnSpc>
              <a:defRPr sz="18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9" name="Text Placeholder 2"/>
          <p:cNvSpPr>
            <a:spLocks noGrp="1"/>
          </p:cNvSpPr>
          <p:nvPr>
            <p:ph type="body" idx="13" hasCustomPrompt="1"/>
          </p:nvPr>
        </p:nvSpPr>
        <p:spPr>
          <a:xfrm>
            <a:off x="432000" y="720000"/>
            <a:ext cx="11328200" cy="410300"/>
          </a:xfrm>
        </p:spPr>
        <p:txBody>
          <a:bodyPr anchor="t" anchorCtr="0">
            <a:normAutofit/>
          </a:bodyPr>
          <a:lstStyle>
            <a:lvl1pPr marL="0" indent="0">
              <a:buNone/>
              <a:defRPr sz="2600" b="0" i="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Subtitle style</a:t>
            </a:r>
          </a:p>
        </p:txBody>
      </p:sp>
      <p:cxnSp>
        <p:nvCxnSpPr>
          <p:cNvPr id="8" name="Straight Connector 7"/>
          <p:cNvCxnSpPr/>
          <p:nvPr userDrawn="1"/>
        </p:nvCxnSpPr>
        <p:spPr>
          <a:xfrm>
            <a:off x="432000" y="1226366"/>
            <a:ext cx="11328000" cy="7434"/>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6968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336000" y="1824000"/>
            <a:ext cx="11520000" cy="364800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p>
            <a:fld id="{FE406AAA-D699-4C1D-A0EC-EC659E9F1150}" type="datetimeFigureOut">
              <a:rPr lang="en-GB" smtClean="0"/>
              <a:pPr/>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A04250-613F-4554-B44F-03A9E6B9A483}" type="slidenum">
              <a:rPr lang="en-GB" smtClean="0"/>
              <a:pPr/>
              <a:t>‹nº›</a:t>
            </a:fld>
            <a:endParaRPr lang="en-GB"/>
          </a:p>
        </p:txBody>
      </p:sp>
      <p:sp>
        <p:nvSpPr>
          <p:cNvPr id="7" name="Text Placeholder 2"/>
          <p:cNvSpPr>
            <a:spLocks noGrp="1"/>
          </p:cNvSpPr>
          <p:nvPr>
            <p:ph type="body" idx="13"/>
          </p:nvPr>
        </p:nvSpPr>
        <p:spPr>
          <a:xfrm>
            <a:off x="336000" y="1392000"/>
            <a:ext cx="11520000" cy="324000"/>
          </a:xfrm>
        </p:spPr>
        <p:txBody>
          <a:bodyPr anchor="t" anchorCtr="0"/>
          <a:lstStyle>
            <a:lvl1pPr marL="0" indent="0">
              <a:lnSpc>
                <a:spcPts val="2667"/>
              </a:lnSpc>
              <a:buNone/>
              <a:defRPr sz="2667" b="1">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Tree>
    <p:extLst>
      <p:ext uri="{BB962C8B-B14F-4D97-AF65-F5344CB8AC3E}">
        <p14:creationId xmlns:p14="http://schemas.microsoft.com/office/powerpoint/2010/main" val="35382757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CFB42F-4899-47D4-9EF8-7DC8ECB6AD9E}" type="datetimeFigureOut">
              <a:rPr lang="en-GB" smtClean="0"/>
              <a:t>30/04/2024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671220-AFA2-446B-8DFB-D9576DC0506E}" type="slidenum">
              <a:rPr lang="en-GB" smtClean="0"/>
              <a:t>‹nº›</a:t>
            </a:fld>
            <a:endParaRPr lang="en-GB"/>
          </a:p>
        </p:txBody>
      </p:sp>
    </p:spTree>
    <p:extLst>
      <p:ext uri="{BB962C8B-B14F-4D97-AF65-F5344CB8AC3E}">
        <p14:creationId xmlns:p14="http://schemas.microsoft.com/office/powerpoint/2010/main" val="9328895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36000" y="287999"/>
            <a:ext cx="7503587" cy="792000"/>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336000" y="1824000"/>
            <a:ext cx="11520000" cy="364800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p>
            <a:fld id="{FE406AAA-D699-4C1D-A0EC-EC659E9F1150}" type="datetimeFigureOut">
              <a:rPr lang="en-GB" smtClean="0"/>
              <a:pPr/>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A04250-613F-4554-B44F-03A9E6B9A483}" type="slidenum">
              <a:rPr lang="en-GB" smtClean="0"/>
              <a:pPr/>
              <a:t>‹nº›</a:t>
            </a:fld>
            <a:endParaRPr lang="en-GB"/>
          </a:p>
        </p:txBody>
      </p:sp>
      <p:sp>
        <p:nvSpPr>
          <p:cNvPr id="7" name="Text Placeholder 2"/>
          <p:cNvSpPr>
            <a:spLocks noGrp="1"/>
          </p:cNvSpPr>
          <p:nvPr>
            <p:ph type="body" idx="13"/>
          </p:nvPr>
        </p:nvSpPr>
        <p:spPr>
          <a:xfrm>
            <a:off x="336000" y="1392000"/>
            <a:ext cx="11520000" cy="324000"/>
          </a:xfrm>
        </p:spPr>
        <p:txBody>
          <a:bodyPr anchor="t" anchorCtr="0"/>
          <a:lstStyle>
            <a:lvl1pPr marL="0" indent="0">
              <a:lnSpc>
                <a:spcPts val="2667"/>
              </a:lnSpc>
              <a:buNone/>
              <a:defRPr sz="2667" b="1">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8" name="Rectangle 7"/>
          <p:cNvSpPr/>
          <p:nvPr userDrawn="1"/>
        </p:nvSpPr>
        <p:spPr>
          <a:xfrm>
            <a:off x="4713998" y="3182780"/>
            <a:ext cx="3158237" cy="461665"/>
          </a:xfrm>
          <a:prstGeom prst="rect">
            <a:avLst/>
          </a:prstGeom>
        </p:spPr>
        <p:txBody>
          <a:bodyPr wrap="none">
            <a:spAutoFit/>
          </a:bodyPr>
          <a:lstStyle/>
          <a:p>
            <a:r>
              <a:rPr lang="en-US" sz="2400" b="1">
                <a:solidFill>
                  <a:schemeClr val="bg1"/>
                </a:solidFill>
              </a:rPr>
              <a:t>Sponsored by Pfizer</a:t>
            </a:r>
          </a:p>
        </p:txBody>
      </p:sp>
    </p:spTree>
    <p:extLst>
      <p:ext uri="{BB962C8B-B14F-4D97-AF65-F5344CB8AC3E}">
        <p14:creationId xmlns:p14="http://schemas.microsoft.com/office/powerpoint/2010/main" val="22246927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Leeg">
    <p:spTree>
      <p:nvGrpSpPr>
        <p:cNvPr id="1" name=""/>
        <p:cNvGrpSpPr/>
        <p:nvPr/>
      </p:nvGrpSpPr>
      <p:grpSpPr>
        <a:xfrm>
          <a:off x="0" y="0"/>
          <a:ext cx="0" cy="0"/>
          <a:chOff x="0" y="0"/>
          <a:chExt cx="0" cy="0"/>
        </a:xfrm>
      </p:grpSpPr>
      <p:cxnSp>
        <p:nvCxnSpPr>
          <p:cNvPr id="6" name="Straight Connector 5"/>
          <p:cNvCxnSpPr/>
          <p:nvPr userDrawn="1"/>
        </p:nvCxnSpPr>
        <p:spPr>
          <a:xfrm>
            <a:off x="336000" y="1219948"/>
            <a:ext cx="11520000" cy="7435"/>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9509DB96-D5B5-CD48-A9EE-9B598E74C8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15620" y="118947"/>
            <a:ext cx="2214597" cy="999067"/>
          </a:xfrm>
          <a:prstGeom prst="rect">
            <a:avLst/>
          </a:prstGeom>
        </p:spPr>
      </p:pic>
    </p:spTree>
    <p:extLst>
      <p:ext uri="{BB962C8B-B14F-4D97-AF65-F5344CB8AC3E}">
        <p14:creationId xmlns:p14="http://schemas.microsoft.com/office/powerpoint/2010/main" val="3251024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8000" y="1920000"/>
            <a:ext cx="3360000" cy="3600000"/>
          </a:xfrm>
        </p:spPr>
        <p:txBody>
          <a:bodyPr/>
          <a:lstStyle>
            <a:lvl1pPr marL="0" indent="0">
              <a:lnSpc>
                <a:spcPts val="2667"/>
              </a:lnSpc>
              <a:buNone/>
              <a:defRPr sz="2133">
                <a:solidFill>
                  <a:schemeClr val="tx1"/>
                </a:solidFill>
                <a:latin typeface="Calibri" panose="020F0502020204030204" pitchFamily="34" charset="0"/>
                <a:cs typeface="Calibri" panose="020F050202020403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noProof="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E406AAA-D699-4C1D-A0EC-EC659E9F1150}" type="datetimeFigureOut">
              <a:rPr lang="en-GB" smtClean="0"/>
              <a:pPr/>
              <a:t>30/04/2024</a:t>
            </a:fld>
            <a:endParaRPr lang="en-GB"/>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27A04250-613F-4554-B44F-03A9E6B9A483}" type="slidenum">
              <a:rPr lang="en-GB" smtClean="0"/>
              <a:pPr/>
              <a:t>‹nº›</a:t>
            </a:fld>
            <a:endParaRPr lang="en-GB"/>
          </a:p>
        </p:txBody>
      </p:sp>
      <p:sp>
        <p:nvSpPr>
          <p:cNvPr id="9" name="Title 1"/>
          <p:cNvSpPr>
            <a:spLocks noGrp="1"/>
          </p:cNvSpPr>
          <p:nvPr>
            <p:ph type="title" hasCustomPrompt="1"/>
          </p:nvPr>
        </p:nvSpPr>
        <p:spPr>
          <a:xfrm>
            <a:off x="768000" y="287999"/>
            <a:ext cx="10656000" cy="432000"/>
          </a:xfrm>
        </p:spPr>
        <p:txBody>
          <a:bodyPr anchor="t" anchorCtr="0"/>
          <a:lstStyle>
            <a:lvl1pPr>
              <a:defRPr>
                <a:latin typeface="Calibri" panose="020F0502020204030204" pitchFamily="34" charset="0"/>
                <a:cs typeface="Calibri" panose="020F0502020204030204" pitchFamily="34" charset="0"/>
              </a:defRPr>
            </a:lvl1pPr>
          </a:lstStyle>
          <a:p>
            <a:r>
              <a:rPr lang="en-GB" noProof="0"/>
              <a:t>Click to edit Title style</a:t>
            </a:r>
          </a:p>
        </p:txBody>
      </p:sp>
      <p:sp>
        <p:nvSpPr>
          <p:cNvPr id="11" name="Picture Placeholder 10"/>
          <p:cNvSpPr>
            <a:spLocks noGrp="1"/>
          </p:cNvSpPr>
          <p:nvPr>
            <p:ph type="pic" sz="quarter" idx="14"/>
          </p:nvPr>
        </p:nvSpPr>
        <p:spPr>
          <a:xfrm>
            <a:off x="4416000" y="2016000"/>
            <a:ext cx="7008000" cy="3504000"/>
          </a:xfrm>
        </p:spPr>
        <p:txBody>
          <a:bodyPr tIns="180000"/>
          <a:lstStyle>
            <a:lvl1pPr marL="0" indent="0" algn="ctr">
              <a:buFontTx/>
              <a:buNone/>
              <a:defRPr sz="2400">
                <a:solidFill>
                  <a:schemeClr val="bg1">
                    <a:lumMod val="50000"/>
                  </a:schemeClr>
                </a:solidFill>
                <a:latin typeface="Calibri" panose="020F0502020204030204" pitchFamily="34" charset="0"/>
                <a:cs typeface="Calibri" panose="020F0502020204030204" pitchFamily="34" charset="0"/>
              </a:defRPr>
            </a:lvl1pPr>
          </a:lstStyle>
          <a:p>
            <a:r>
              <a:rPr lang="en-US" noProof="0"/>
              <a:t>Click icon to add picture</a:t>
            </a:r>
            <a:endParaRPr lang="en-GB" noProof="0"/>
          </a:p>
        </p:txBody>
      </p:sp>
      <p:sp>
        <p:nvSpPr>
          <p:cNvPr id="10" name="Text Placeholder 2"/>
          <p:cNvSpPr>
            <a:spLocks noGrp="1"/>
          </p:cNvSpPr>
          <p:nvPr>
            <p:ph type="body" idx="13"/>
          </p:nvPr>
        </p:nvSpPr>
        <p:spPr>
          <a:xfrm>
            <a:off x="768000" y="1536000"/>
            <a:ext cx="10656000" cy="384000"/>
          </a:xfrm>
        </p:spPr>
        <p:txBody>
          <a:bodyPr anchor="t" anchorCtr="0"/>
          <a:lstStyle>
            <a:lvl1pPr marL="0" indent="0">
              <a:lnSpc>
                <a:spcPts val="2667"/>
              </a:lnSpc>
              <a:buNone/>
              <a:defRPr sz="2400" b="1">
                <a:solidFill>
                  <a:schemeClr val="tx1"/>
                </a:solidFill>
                <a:latin typeface="Calibri" panose="020F0502020204030204" pitchFamily="34" charset="0"/>
                <a:cs typeface="Calibri" panose="020F05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12" name="Subtitle 2"/>
          <p:cNvSpPr>
            <a:spLocks noGrp="1"/>
          </p:cNvSpPr>
          <p:nvPr>
            <p:ph type="subTitle" idx="15" hasCustomPrompt="1"/>
          </p:nvPr>
        </p:nvSpPr>
        <p:spPr>
          <a:xfrm>
            <a:off x="767641" y="720000"/>
            <a:ext cx="10656000" cy="432000"/>
          </a:xfrm>
        </p:spPr>
        <p:txBody>
          <a:bodyPr/>
          <a:lstStyle>
            <a:lvl1pPr marL="0" indent="0" algn="l">
              <a:lnSpc>
                <a:spcPts val="3467"/>
              </a:lnSpc>
              <a:buNone/>
              <a:defRPr sz="2667" i="1">
                <a:solidFill>
                  <a:schemeClr val="tx2"/>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22239243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7641" y="287997"/>
            <a:ext cx="10656000" cy="432000"/>
          </a:xfrm>
        </p:spPr>
        <p:txBody>
          <a:bodyPr/>
          <a:lstStyle>
            <a:lvl1pPr>
              <a:defRPr>
                <a:solidFill>
                  <a:schemeClr val="tx1"/>
                </a:solidFill>
              </a:defRPr>
            </a:lvl1pPr>
          </a:lstStyle>
          <a:p>
            <a:r>
              <a:rPr lang="en-GB" noProof="0"/>
              <a:t>Click to edit Title style</a:t>
            </a:r>
          </a:p>
        </p:txBody>
      </p:sp>
      <p:sp>
        <p:nvSpPr>
          <p:cNvPr id="3" name="Content Placeholder 2"/>
          <p:cNvSpPr>
            <a:spLocks noGrp="1"/>
          </p:cNvSpPr>
          <p:nvPr>
            <p:ph idx="1"/>
          </p:nvPr>
        </p:nvSpPr>
        <p:spPr>
          <a:xfrm>
            <a:off x="767641" y="1536000"/>
            <a:ext cx="10656001" cy="3984000"/>
          </a:xfrm>
        </p:spPr>
        <p:txBody>
          <a:bodyPr/>
          <a:lstStyle>
            <a:lvl1pPr>
              <a:defRPr>
                <a:solidFill>
                  <a:schemeClr val="tx1"/>
                </a:solidFill>
              </a:defRPr>
            </a:lvl1pPr>
            <a:lvl2pPr>
              <a:defRPr sz="2133" i="1">
                <a:solidFill>
                  <a:schemeClr val="tx1"/>
                </a:solidFill>
              </a:defRPr>
            </a:lvl2pPr>
            <a:lvl3pPr>
              <a:defRPr sz="1867">
                <a:solidFill>
                  <a:schemeClr val="tx1"/>
                </a:solidFill>
              </a:defRPr>
            </a:lvl3pPr>
            <a:lvl4pPr>
              <a:defRPr sz="1867" i="1">
                <a:solidFill>
                  <a:schemeClr val="tx1"/>
                </a:solidFill>
              </a:defRPr>
            </a:lvl4pPr>
            <a:lvl5pPr>
              <a:defRPr sz="1867">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FE406AAA-D699-4C1D-A0EC-EC659E9F1150}" type="datetimeFigureOut">
              <a:rPr lang="en-GB" noProof="0" smtClean="0"/>
              <a:pPr/>
              <a:t>30/04/2024</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‹nº›</a:t>
            </a:fld>
            <a:endParaRPr lang="en-GB" noProof="0"/>
          </a:p>
        </p:txBody>
      </p:sp>
      <p:sp>
        <p:nvSpPr>
          <p:cNvPr id="7" name="Subtitle 2"/>
          <p:cNvSpPr>
            <a:spLocks noGrp="1"/>
          </p:cNvSpPr>
          <p:nvPr>
            <p:ph type="subTitle" idx="13" hasCustomPrompt="1"/>
          </p:nvPr>
        </p:nvSpPr>
        <p:spPr>
          <a:xfrm>
            <a:off x="767641" y="720000"/>
            <a:ext cx="10656000" cy="432000"/>
          </a:xfrm>
        </p:spPr>
        <p:txBody>
          <a:bodyPr/>
          <a:lstStyle>
            <a:lvl1pPr marL="0" indent="0" algn="l">
              <a:lnSpc>
                <a:spcPts val="3467"/>
              </a:lnSpc>
              <a:buNone/>
              <a:defRPr sz="2667" i="1">
                <a:solidFill>
                  <a:schemeClr val="tx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noProof="0"/>
              <a:t>Click to edit Subtitle style</a:t>
            </a:r>
          </a:p>
        </p:txBody>
      </p:sp>
    </p:spTree>
    <p:extLst>
      <p:ext uri="{BB962C8B-B14F-4D97-AF65-F5344CB8AC3E}">
        <p14:creationId xmlns:p14="http://schemas.microsoft.com/office/powerpoint/2010/main" val="23614704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0BBA5-7800-4407-9E89-CA0A1482B329}" type="datetimeFigureOut">
              <a:rPr lang="en-GB" smtClean="0"/>
              <a:t>30/04/2024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F0F1FF-9B33-4D61-AB84-FB8F8BC5F490}" type="slidenum">
              <a:rPr lang="en-GB" smtClean="0"/>
              <a:t>‹nº›</a:t>
            </a:fld>
            <a:endParaRPr lang="en-GB"/>
          </a:p>
        </p:txBody>
      </p:sp>
    </p:spTree>
    <p:extLst>
      <p:ext uri="{BB962C8B-B14F-4D97-AF65-F5344CB8AC3E}">
        <p14:creationId xmlns:p14="http://schemas.microsoft.com/office/powerpoint/2010/main" val="38842749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902D-3370-3FFD-EEA3-274E6590BB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3BFB717-C251-572E-B3B5-A4A2E88394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D6AAEB-5CD4-6A90-012F-00614CC57A6C}"/>
              </a:ext>
            </a:extLst>
          </p:cNvPr>
          <p:cNvSpPr>
            <a:spLocks noGrp="1"/>
          </p:cNvSpPr>
          <p:nvPr>
            <p:ph type="dt" sz="half" idx="10"/>
          </p:nvPr>
        </p:nvSpPr>
        <p:spPr/>
        <p:txBody>
          <a:bodyPr/>
          <a:lstStyle/>
          <a:p>
            <a:fld id="{43D64F88-1C2A-4104-A431-2E3005EBC5D1}" type="datetimeFigureOut">
              <a:rPr lang="en-GB" smtClean="0"/>
              <a:t>30/04/2024</a:t>
            </a:fld>
            <a:endParaRPr lang="en-GB"/>
          </a:p>
        </p:txBody>
      </p:sp>
      <p:sp>
        <p:nvSpPr>
          <p:cNvPr id="5" name="Footer Placeholder 4">
            <a:extLst>
              <a:ext uri="{FF2B5EF4-FFF2-40B4-BE49-F238E27FC236}">
                <a16:creationId xmlns:a16="http://schemas.microsoft.com/office/drawing/2014/main" id="{F5636ABC-DFE5-5C74-A33A-B5BDC8377D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99741A-99F4-4405-F235-87D0DC5FE7D0}"/>
              </a:ext>
            </a:extLst>
          </p:cNvPr>
          <p:cNvSpPr>
            <a:spLocks noGrp="1"/>
          </p:cNvSpPr>
          <p:nvPr>
            <p:ph type="sldNum" sz="quarter" idx="12"/>
          </p:nvPr>
        </p:nvSpPr>
        <p:spPr/>
        <p:txBody>
          <a:bodyPr/>
          <a:lstStyle/>
          <a:p>
            <a:fld id="{323CCD3F-D616-4B85-AF9F-85416CBD4071}" type="slidenum">
              <a:rPr lang="en-GB" smtClean="0"/>
              <a:t>‹nº›</a:t>
            </a:fld>
            <a:endParaRPr lang="en-GB"/>
          </a:p>
        </p:txBody>
      </p:sp>
    </p:spTree>
    <p:extLst>
      <p:ext uri="{BB962C8B-B14F-4D97-AF65-F5344CB8AC3E}">
        <p14:creationId xmlns:p14="http://schemas.microsoft.com/office/powerpoint/2010/main" val="27799256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48E8F-E715-99D3-AAD5-FCDCF59B79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7DC349-7BCE-7010-46AE-48BF50355C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5B3A37-21DB-C12B-16B5-99CFD471068E}"/>
              </a:ext>
            </a:extLst>
          </p:cNvPr>
          <p:cNvSpPr>
            <a:spLocks noGrp="1"/>
          </p:cNvSpPr>
          <p:nvPr>
            <p:ph type="dt" sz="half" idx="10"/>
          </p:nvPr>
        </p:nvSpPr>
        <p:spPr/>
        <p:txBody>
          <a:bodyPr/>
          <a:lstStyle/>
          <a:p>
            <a:fld id="{43D64F88-1C2A-4104-A431-2E3005EBC5D1}" type="datetimeFigureOut">
              <a:rPr lang="en-GB" smtClean="0"/>
              <a:t>30/04/2024</a:t>
            </a:fld>
            <a:endParaRPr lang="en-GB"/>
          </a:p>
        </p:txBody>
      </p:sp>
      <p:sp>
        <p:nvSpPr>
          <p:cNvPr id="5" name="Footer Placeholder 4">
            <a:extLst>
              <a:ext uri="{FF2B5EF4-FFF2-40B4-BE49-F238E27FC236}">
                <a16:creationId xmlns:a16="http://schemas.microsoft.com/office/drawing/2014/main" id="{B4AF7CD5-17E6-B89C-A9FA-4DC6C64670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1A391F-3132-4B1D-9449-ED953E94C28B}"/>
              </a:ext>
            </a:extLst>
          </p:cNvPr>
          <p:cNvSpPr>
            <a:spLocks noGrp="1"/>
          </p:cNvSpPr>
          <p:nvPr>
            <p:ph type="sldNum" sz="quarter" idx="12"/>
          </p:nvPr>
        </p:nvSpPr>
        <p:spPr/>
        <p:txBody>
          <a:bodyPr/>
          <a:lstStyle/>
          <a:p>
            <a:fld id="{323CCD3F-D616-4B85-AF9F-85416CBD4071}" type="slidenum">
              <a:rPr lang="en-GB" smtClean="0"/>
              <a:t>‹nº›</a:t>
            </a:fld>
            <a:endParaRPr lang="en-GB"/>
          </a:p>
        </p:txBody>
      </p:sp>
    </p:spTree>
    <p:extLst>
      <p:ext uri="{BB962C8B-B14F-4D97-AF65-F5344CB8AC3E}">
        <p14:creationId xmlns:p14="http://schemas.microsoft.com/office/powerpoint/2010/main" val="12924101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4F04-702B-DA94-3596-4AAFB1C76E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C74CB9-5A81-0409-595E-766AC8C5B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D28AF6-42DA-EE91-DD4A-75080F1F22D4}"/>
              </a:ext>
            </a:extLst>
          </p:cNvPr>
          <p:cNvSpPr>
            <a:spLocks noGrp="1"/>
          </p:cNvSpPr>
          <p:nvPr>
            <p:ph type="dt" sz="half" idx="10"/>
          </p:nvPr>
        </p:nvSpPr>
        <p:spPr/>
        <p:txBody>
          <a:bodyPr/>
          <a:lstStyle/>
          <a:p>
            <a:fld id="{43D64F88-1C2A-4104-A431-2E3005EBC5D1}" type="datetimeFigureOut">
              <a:rPr lang="en-GB" smtClean="0"/>
              <a:t>30/04/2024</a:t>
            </a:fld>
            <a:endParaRPr lang="en-GB"/>
          </a:p>
        </p:txBody>
      </p:sp>
      <p:sp>
        <p:nvSpPr>
          <p:cNvPr id="5" name="Footer Placeholder 4">
            <a:extLst>
              <a:ext uri="{FF2B5EF4-FFF2-40B4-BE49-F238E27FC236}">
                <a16:creationId xmlns:a16="http://schemas.microsoft.com/office/drawing/2014/main" id="{37B20556-2D88-4F20-BB4A-C1CF57457C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EBDB5E-9914-CEDE-3C1B-E2093E665C27}"/>
              </a:ext>
            </a:extLst>
          </p:cNvPr>
          <p:cNvSpPr>
            <a:spLocks noGrp="1"/>
          </p:cNvSpPr>
          <p:nvPr>
            <p:ph type="sldNum" sz="quarter" idx="12"/>
          </p:nvPr>
        </p:nvSpPr>
        <p:spPr/>
        <p:txBody>
          <a:bodyPr/>
          <a:lstStyle/>
          <a:p>
            <a:fld id="{323CCD3F-D616-4B85-AF9F-85416CBD4071}" type="slidenum">
              <a:rPr lang="en-GB" smtClean="0"/>
              <a:t>‹nº›</a:t>
            </a:fld>
            <a:endParaRPr lang="en-GB"/>
          </a:p>
        </p:txBody>
      </p:sp>
    </p:spTree>
    <p:extLst>
      <p:ext uri="{BB962C8B-B14F-4D97-AF65-F5344CB8AC3E}">
        <p14:creationId xmlns:p14="http://schemas.microsoft.com/office/powerpoint/2010/main" val="17708461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BFACB-6312-742C-737E-5257212B88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A7401C-54E0-95D3-069F-676EE35BDB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46B583-889B-3EC9-8D0F-FFCD6D955A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3969EF7-4B50-6824-CF05-C8955E9A8852}"/>
              </a:ext>
            </a:extLst>
          </p:cNvPr>
          <p:cNvSpPr>
            <a:spLocks noGrp="1"/>
          </p:cNvSpPr>
          <p:nvPr>
            <p:ph type="dt" sz="half" idx="10"/>
          </p:nvPr>
        </p:nvSpPr>
        <p:spPr/>
        <p:txBody>
          <a:bodyPr/>
          <a:lstStyle/>
          <a:p>
            <a:fld id="{43D64F88-1C2A-4104-A431-2E3005EBC5D1}" type="datetimeFigureOut">
              <a:rPr lang="en-GB" smtClean="0"/>
              <a:t>30/04/2024</a:t>
            </a:fld>
            <a:endParaRPr lang="en-GB"/>
          </a:p>
        </p:txBody>
      </p:sp>
      <p:sp>
        <p:nvSpPr>
          <p:cNvPr id="6" name="Footer Placeholder 5">
            <a:extLst>
              <a:ext uri="{FF2B5EF4-FFF2-40B4-BE49-F238E27FC236}">
                <a16:creationId xmlns:a16="http://schemas.microsoft.com/office/drawing/2014/main" id="{591C6F6D-4F4B-3B80-7659-A3822188FF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DA7962-A2DC-CF2A-58CA-20286D95312F}"/>
              </a:ext>
            </a:extLst>
          </p:cNvPr>
          <p:cNvSpPr>
            <a:spLocks noGrp="1"/>
          </p:cNvSpPr>
          <p:nvPr>
            <p:ph type="sldNum" sz="quarter" idx="12"/>
          </p:nvPr>
        </p:nvSpPr>
        <p:spPr/>
        <p:txBody>
          <a:bodyPr/>
          <a:lstStyle/>
          <a:p>
            <a:fld id="{323CCD3F-D616-4B85-AF9F-85416CBD4071}" type="slidenum">
              <a:rPr lang="en-GB" smtClean="0"/>
              <a:t>‹nº›</a:t>
            </a:fld>
            <a:endParaRPr lang="en-GB"/>
          </a:p>
        </p:txBody>
      </p:sp>
    </p:spTree>
    <p:extLst>
      <p:ext uri="{BB962C8B-B14F-4D97-AF65-F5344CB8AC3E}">
        <p14:creationId xmlns:p14="http://schemas.microsoft.com/office/powerpoint/2010/main" val="37346539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8C2B-7946-4EC2-C46D-B775C8B2DDB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742C2B-7AEB-8C16-D610-9C5F0772EF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F32804-D081-7B39-BBC3-3B57561C20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AC41175-2FB4-D64A-2962-585043993E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447C1C-D9CE-F698-9F97-EB416355E9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81A17D5-7F32-07D2-C3D1-6CD605778AFC}"/>
              </a:ext>
            </a:extLst>
          </p:cNvPr>
          <p:cNvSpPr>
            <a:spLocks noGrp="1"/>
          </p:cNvSpPr>
          <p:nvPr>
            <p:ph type="dt" sz="half" idx="10"/>
          </p:nvPr>
        </p:nvSpPr>
        <p:spPr/>
        <p:txBody>
          <a:bodyPr/>
          <a:lstStyle/>
          <a:p>
            <a:fld id="{43D64F88-1C2A-4104-A431-2E3005EBC5D1}" type="datetimeFigureOut">
              <a:rPr lang="en-GB" smtClean="0"/>
              <a:t>30/04/2024</a:t>
            </a:fld>
            <a:endParaRPr lang="en-GB"/>
          </a:p>
        </p:txBody>
      </p:sp>
      <p:sp>
        <p:nvSpPr>
          <p:cNvPr id="8" name="Footer Placeholder 7">
            <a:extLst>
              <a:ext uri="{FF2B5EF4-FFF2-40B4-BE49-F238E27FC236}">
                <a16:creationId xmlns:a16="http://schemas.microsoft.com/office/drawing/2014/main" id="{6039D366-AE98-95F8-E97D-3EA26621F0A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78A685-FA3E-9E46-F73A-D627E5D3BF00}"/>
              </a:ext>
            </a:extLst>
          </p:cNvPr>
          <p:cNvSpPr>
            <a:spLocks noGrp="1"/>
          </p:cNvSpPr>
          <p:nvPr>
            <p:ph type="sldNum" sz="quarter" idx="12"/>
          </p:nvPr>
        </p:nvSpPr>
        <p:spPr/>
        <p:txBody>
          <a:bodyPr/>
          <a:lstStyle/>
          <a:p>
            <a:fld id="{323CCD3F-D616-4B85-AF9F-85416CBD4071}" type="slidenum">
              <a:rPr lang="en-GB" smtClean="0"/>
              <a:t>‹nº›</a:t>
            </a:fld>
            <a:endParaRPr lang="en-GB"/>
          </a:p>
        </p:txBody>
      </p:sp>
    </p:spTree>
    <p:extLst>
      <p:ext uri="{BB962C8B-B14F-4D97-AF65-F5344CB8AC3E}">
        <p14:creationId xmlns:p14="http://schemas.microsoft.com/office/powerpoint/2010/main" val="31165045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1B6D-5011-82E4-DC73-1038FFC3278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D79EE7-4F9A-165E-5CAF-84BBE15021F6}"/>
              </a:ext>
            </a:extLst>
          </p:cNvPr>
          <p:cNvSpPr>
            <a:spLocks noGrp="1"/>
          </p:cNvSpPr>
          <p:nvPr>
            <p:ph type="dt" sz="half" idx="10"/>
          </p:nvPr>
        </p:nvSpPr>
        <p:spPr/>
        <p:txBody>
          <a:bodyPr/>
          <a:lstStyle/>
          <a:p>
            <a:fld id="{43D64F88-1C2A-4104-A431-2E3005EBC5D1}" type="datetimeFigureOut">
              <a:rPr lang="en-GB" smtClean="0"/>
              <a:t>30/04/2024</a:t>
            </a:fld>
            <a:endParaRPr lang="en-GB"/>
          </a:p>
        </p:txBody>
      </p:sp>
      <p:sp>
        <p:nvSpPr>
          <p:cNvPr id="4" name="Footer Placeholder 3">
            <a:extLst>
              <a:ext uri="{FF2B5EF4-FFF2-40B4-BE49-F238E27FC236}">
                <a16:creationId xmlns:a16="http://schemas.microsoft.com/office/drawing/2014/main" id="{7950DD42-DA62-5542-7CC0-C0C8719914A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373F7A-75BD-343E-BB8E-4844793F034D}"/>
              </a:ext>
            </a:extLst>
          </p:cNvPr>
          <p:cNvSpPr>
            <a:spLocks noGrp="1"/>
          </p:cNvSpPr>
          <p:nvPr>
            <p:ph type="sldNum" sz="quarter" idx="12"/>
          </p:nvPr>
        </p:nvSpPr>
        <p:spPr/>
        <p:txBody>
          <a:bodyPr/>
          <a:lstStyle/>
          <a:p>
            <a:fld id="{323CCD3F-D616-4B85-AF9F-85416CBD4071}" type="slidenum">
              <a:rPr lang="en-GB" smtClean="0"/>
              <a:t>‹nº›</a:t>
            </a:fld>
            <a:endParaRPr lang="en-GB"/>
          </a:p>
        </p:txBody>
      </p:sp>
    </p:spTree>
    <p:extLst>
      <p:ext uri="{BB962C8B-B14F-4D97-AF65-F5344CB8AC3E}">
        <p14:creationId xmlns:p14="http://schemas.microsoft.com/office/powerpoint/2010/main" val="14780474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8348A9-0B80-BAF6-F96F-916643AA332A}"/>
              </a:ext>
            </a:extLst>
          </p:cNvPr>
          <p:cNvSpPr>
            <a:spLocks noGrp="1"/>
          </p:cNvSpPr>
          <p:nvPr>
            <p:ph type="dt" sz="half" idx="10"/>
          </p:nvPr>
        </p:nvSpPr>
        <p:spPr/>
        <p:txBody>
          <a:bodyPr/>
          <a:lstStyle/>
          <a:p>
            <a:fld id="{43D64F88-1C2A-4104-A431-2E3005EBC5D1}" type="datetimeFigureOut">
              <a:rPr lang="en-GB" smtClean="0"/>
              <a:t>30/04/2024</a:t>
            </a:fld>
            <a:endParaRPr lang="en-GB"/>
          </a:p>
        </p:txBody>
      </p:sp>
      <p:sp>
        <p:nvSpPr>
          <p:cNvPr id="3" name="Footer Placeholder 2">
            <a:extLst>
              <a:ext uri="{FF2B5EF4-FFF2-40B4-BE49-F238E27FC236}">
                <a16:creationId xmlns:a16="http://schemas.microsoft.com/office/drawing/2014/main" id="{D3687D64-51CF-E666-5645-64FFD812BA4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1C77AB4-3D4C-DAA0-9644-475900F6B4D6}"/>
              </a:ext>
            </a:extLst>
          </p:cNvPr>
          <p:cNvSpPr>
            <a:spLocks noGrp="1"/>
          </p:cNvSpPr>
          <p:nvPr>
            <p:ph type="sldNum" sz="quarter" idx="12"/>
          </p:nvPr>
        </p:nvSpPr>
        <p:spPr/>
        <p:txBody>
          <a:bodyPr/>
          <a:lstStyle/>
          <a:p>
            <a:fld id="{323CCD3F-D616-4B85-AF9F-85416CBD4071}" type="slidenum">
              <a:rPr lang="en-GB" smtClean="0"/>
              <a:t>‹nº›</a:t>
            </a:fld>
            <a:endParaRPr lang="en-GB"/>
          </a:p>
        </p:txBody>
      </p:sp>
    </p:spTree>
    <p:extLst>
      <p:ext uri="{BB962C8B-B14F-4D97-AF65-F5344CB8AC3E}">
        <p14:creationId xmlns:p14="http://schemas.microsoft.com/office/powerpoint/2010/main" val="42514819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4251-94AA-E108-5347-D7C93AB838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CCF8DCB-47DC-A84E-6E89-9295BA4FA6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D1B992-A6E3-6588-ED11-91D4E4A73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3521D-F9C8-00B8-CC56-1F58D4465C4B}"/>
              </a:ext>
            </a:extLst>
          </p:cNvPr>
          <p:cNvSpPr>
            <a:spLocks noGrp="1"/>
          </p:cNvSpPr>
          <p:nvPr>
            <p:ph type="dt" sz="half" idx="10"/>
          </p:nvPr>
        </p:nvSpPr>
        <p:spPr/>
        <p:txBody>
          <a:bodyPr/>
          <a:lstStyle/>
          <a:p>
            <a:fld id="{43D64F88-1C2A-4104-A431-2E3005EBC5D1}" type="datetimeFigureOut">
              <a:rPr lang="en-GB" smtClean="0"/>
              <a:t>30/04/2024</a:t>
            </a:fld>
            <a:endParaRPr lang="en-GB"/>
          </a:p>
        </p:txBody>
      </p:sp>
      <p:sp>
        <p:nvSpPr>
          <p:cNvPr id="6" name="Footer Placeholder 5">
            <a:extLst>
              <a:ext uri="{FF2B5EF4-FFF2-40B4-BE49-F238E27FC236}">
                <a16:creationId xmlns:a16="http://schemas.microsoft.com/office/drawing/2014/main" id="{87E4D63C-CB68-B889-1BEF-3EC73589F1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B882C2-A5B7-B5AB-29D2-7D287886D095}"/>
              </a:ext>
            </a:extLst>
          </p:cNvPr>
          <p:cNvSpPr>
            <a:spLocks noGrp="1"/>
          </p:cNvSpPr>
          <p:nvPr>
            <p:ph type="sldNum" sz="quarter" idx="12"/>
          </p:nvPr>
        </p:nvSpPr>
        <p:spPr/>
        <p:txBody>
          <a:bodyPr/>
          <a:lstStyle/>
          <a:p>
            <a:fld id="{323CCD3F-D616-4B85-AF9F-85416CBD4071}" type="slidenum">
              <a:rPr lang="en-GB" smtClean="0"/>
              <a:t>‹nº›</a:t>
            </a:fld>
            <a:endParaRPr lang="en-GB"/>
          </a:p>
        </p:txBody>
      </p:sp>
    </p:spTree>
    <p:extLst>
      <p:ext uri="{BB962C8B-B14F-4D97-AF65-F5344CB8AC3E}">
        <p14:creationId xmlns:p14="http://schemas.microsoft.com/office/powerpoint/2010/main" val="2127583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3.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12.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theme" Target="../theme/theme5.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6.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7641" y="287997"/>
            <a:ext cx="10656000" cy="432000"/>
          </a:xfrm>
          <a:prstGeom prst="rect">
            <a:avLst/>
          </a:prstGeom>
        </p:spPr>
        <p:txBody>
          <a:bodyPr vert="horz" lIns="0" tIns="0" rIns="0" bIns="0" rtlCol="0" anchor="ctr"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767643" y="1536000"/>
            <a:ext cx="10656000" cy="3984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768000" y="5616000"/>
            <a:ext cx="1392000" cy="192000"/>
          </a:xfrm>
          <a:prstGeom prst="rect">
            <a:avLst/>
          </a:prstGeom>
        </p:spPr>
        <p:txBody>
          <a:bodyPr vert="horz" lIns="0" tIns="0" rIns="0" bIns="0" rtlCol="0" anchor="t" anchorCtr="0">
            <a:noAutofit/>
          </a:bodyPr>
          <a:lstStyle>
            <a:lvl1pPr algn="l">
              <a:defRPr sz="1200">
                <a:solidFill>
                  <a:schemeClr val="tx2"/>
                </a:solidFill>
              </a:defRPr>
            </a:lvl1pPr>
          </a:lstStyle>
          <a:p>
            <a:fld id="{FE406AAA-D699-4C1D-A0EC-EC659E9F1150}" type="datetimeFigureOut">
              <a:rPr lang="en-GB" smtClean="0"/>
              <a:pPr/>
              <a:t>30/04/2024</a:t>
            </a:fld>
            <a:endParaRPr lang="en-GB"/>
          </a:p>
        </p:txBody>
      </p:sp>
      <p:sp>
        <p:nvSpPr>
          <p:cNvPr id="5" name="Footer Placeholder 4"/>
          <p:cNvSpPr>
            <a:spLocks noGrp="1"/>
          </p:cNvSpPr>
          <p:nvPr>
            <p:ph type="ftr" sz="quarter" idx="3"/>
          </p:nvPr>
        </p:nvSpPr>
        <p:spPr>
          <a:xfrm>
            <a:off x="2400000" y="5616000"/>
            <a:ext cx="4800000" cy="192000"/>
          </a:xfrm>
          <a:prstGeom prst="rect">
            <a:avLst/>
          </a:prstGeom>
        </p:spPr>
        <p:txBody>
          <a:bodyPr vert="horz" lIns="0" tIns="0" rIns="0" bIns="0" rtlCol="0" anchor="t" anchorCtr="0">
            <a:noAutofit/>
          </a:bodyPr>
          <a:lstStyle>
            <a:lvl1pPr algn="l">
              <a:defRPr sz="1200">
                <a:solidFill>
                  <a:schemeClr val="tx2"/>
                </a:solidFill>
              </a:defRPr>
            </a:lvl1pPr>
          </a:lstStyle>
          <a:p>
            <a:endParaRPr lang="en-GB"/>
          </a:p>
        </p:txBody>
      </p:sp>
      <p:sp>
        <p:nvSpPr>
          <p:cNvPr id="6" name="Slide Number Placeholder 5"/>
          <p:cNvSpPr>
            <a:spLocks noGrp="1"/>
          </p:cNvSpPr>
          <p:nvPr>
            <p:ph type="sldNum" sz="quarter" idx="4"/>
          </p:nvPr>
        </p:nvSpPr>
        <p:spPr>
          <a:xfrm>
            <a:off x="10464000" y="5616000"/>
            <a:ext cx="960000" cy="192000"/>
          </a:xfrm>
          <a:prstGeom prst="rect">
            <a:avLst/>
          </a:prstGeom>
        </p:spPr>
        <p:txBody>
          <a:bodyPr vert="horz" lIns="0" tIns="0" rIns="0" bIns="0" rtlCol="0" anchor="t" anchorCtr="0">
            <a:noAutofit/>
          </a:bodyPr>
          <a:lstStyle>
            <a:lvl1pPr algn="r">
              <a:defRPr sz="1200">
                <a:solidFill>
                  <a:schemeClr val="tx2"/>
                </a:solidFill>
              </a:defRPr>
            </a:lvl1pPr>
          </a:lstStyle>
          <a:p>
            <a:fld id="{27A04250-613F-4554-B44F-03A9E6B9A483}" type="slidenum">
              <a:rPr lang="en-GB" smtClean="0"/>
              <a:pPr/>
              <a:t>‹nº›</a:t>
            </a:fld>
            <a:endParaRPr lang="en-GB"/>
          </a:p>
        </p:txBody>
      </p:sp>
      <p:pic>
        <p:nvPicPr>
          <p:cNvPr id="8" name="Picture 7" descr="FIP_B_Tekst_Logo_300.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72000" y="5952000"/>
            <a:ext cx="2783840" cy="816864"/>
          </a:xfrm>
          <a:prstGeom prst="rect">
            <a:avLst/>
          </a:prstGeom>
        </p:spPr>
      </p:pic>
      <p:cxnSp>
        <p:nvCxnSpPr>
          <p:cNvPr id="12" name="Straight Connector 11"/>
          <p:cNvCxnSpPr/>
          <p:nvPr userDrawn="1"/>
        </p:nvCxnSpPr>
        <p:spPr>
          <a:xfrm>
            <a:off x="767643" y="1368000"/>
            <a:ext cx="10704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68000" y="5904000"/>
            <a:ext cx="10704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938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676" r:id="rId14"/>
    <p:sldLayoutId id="2147483677" r:id="rId15"/>
    <p:sldLayoutId id="2147483678" r:id="rId16"/>
    <p:sldLayoutId id="2147483680" r:id="rId17"/>
    <p:sldLayoutId id="2147483681" r:id="rId18"/>
    <p:sldLayoutId id="2147483682" r:id="rId19"/>
    <p:sldLayoutId id="2147483775" r:id="rId20"/>
  </p:sldLayoutIdLst>
  <p:txStyles>
    <p:titleStyle>
      <a:lvl1pPr algn="l" defTabSz="1219170" rtl="0" eaLnBrk="1" latinLnBrk="0" hangingPunct="1">
        <a:lnSpc>
          <a:spcPts val="3467"/>
        </a:lnSpc>
        <a:spcBef>
          <a:spcPct val="0"/>
        </a:spcBef>
        <a:buNone/>
        <a:defRPr sz="3200" kern="1200">
          <a:solidFill>
            <a:schemeClr val="tx1"/>
          </a:solidFill>
          <a:latin typeface="+mj-lt"/>
          <a:ea typeface="+mj-ea"/>
          <a:cs typeface="+mj-cs"/>
        </a:defRPr>
      </a:lvl1pPr>
    </p:titleStyle>
    <p:bodyStyle>
      <a:lvl1pPr marL="191995" indent="-191995" algn="l" defTabSz="1219170" rtl="0" eaLnBrk="1" latinLnBrk="0" hangingPunct="1">
        <a:lnSpc>
          <a:spcPts val="3200"/>
        </a:lnSpc>
        <a:spcBef>
          <a:spcPts val="0"/>
        </a:spcBef>
        <a:buClr>
          <a:schemeClr val="tx1"/>
        </a:buClr>
        <a:buFont typeface="Arial" panose="020B0604020202020204" pitchFamily="34" charset="0"/>
        <a:buChar char="•"/>
        <a:defRPr sz="2400" kern="1200">
          <a:solidFill>
            <a:schemeClr val="tx1"/>
          </a:solidFill>
          <a:latin typeface="+mn-lt"/>
          <a:ea typeface="+mn-ea"/>
          <a:cs typeface="+mn-cs"/>
        </a:defRPr>
      </a:lvl1pPr>
      <a:lvl2pPr marL="383990" indent="-191995" algn="l" defTabSz="1219170" rtl="0" eaLnBrk="1" latinLnBrk="0" hangingPunct="1">
        <a:lnSpc>
          <a:spcPts val="3200"/>
        </a:lnSpc>
        <a:spcBef>
          <a:spcPts val="0"/>
        </a:spcBef>
        <a:buClr>
          <a:schemeClr val="tx2"/>
        </a:buClr>
        <a:buFont typeface="Arial" panose="020B0604020202020204" pitchFamily="34" charset="0"/>
        <a:buChar char="•"/>
        <a:defRPr sz="2133" i="1" kern="1200">
          <a:solidFill>
            <a:schemeClr val="tx1"/>
          </a:solidFill>
          <a:latin typeface="+mn-lt"/>
          <a:ea typeface="+mn-ea"/>
          <a:cs typeface="+mn-cs"/>
        </a:defRPr>
      </a:lvl2pPr>
      <a:lvl3pPr marL="575986" indent="-191995" algn="l" defTabSz="1219170" rtl="0" eaLnBrk="1" latinLnBrk="0" hangingPunct="1">
        <a:lnSpc>
          <a:spcPts val="3200"/>
        </a:lnSpc>
        <a:spcBef>
          <a:spcPts val="0"/>
        </a:spcBef>
        <a:buClr>
          <a:schemeClr val="tx2"/>
        </a:buClr>
        <a:buFont typeface="Arial" panose="020B0604020202020204" pitchFamily="34" charset="0"/>
        <a:buChar char="•"/>
        <a:defRPr sz="1867" kern="1200">
          <a:solidFill>
            <a:schemeClr val="tx1"/>
          </a:solidFill>
          <a:latin typeface="+mn-lt"/>
          <a:ea typeface="+mn-ea"/>
          <a:cs typeface="+mn-cs"/>
        </a:defRPr>
      </a:lvl3pPr>
      <a:lvl4pPr marL="767981" indent="-191995" algn="l" defTabSz="1219170" rtl="0" eaLnBrk="1" latinLnBrk="0" hangingPunct="1">
        <a:lnSpc>
          <a:spcPts val="3200"/>
        </a:lnSpc>
        <a:spcBef>
          <a:spcPts val="0"/>
        </a:spcBef>
        <a:buClr>
          <a:schemeClr val="tx2"/>
        </a:buClr>
        <a:buFont typeface="Arial" panose="020B0604020202020204" pitchFamily="34" charset="0"/>
        <a:buChar char="•"/>
        <a:defRPr sz="1867" i="1" kern="1200">
          <a:solidFill>
            <a:schemeClr val="tx1"/>
          </a:solidFill>
          <a:latin typeface="+mn-lt"/>
          <a:ea typeface="+mn-ea"/>
          <a:cs typeface="+mn-cs"/>
        </a:defRPr>
      </a:lvl4pPr>
      <a:lvl5pPr marL="959976" indent="-191995" algn="l" defTabSz="1219170" rtl="0" eaLnBrk="1" latinLnBrk="0" hangingPunct="1">
        <a:lnSpc>
          <a:spcPts val="3200"/>
        </a:lnSpc>
        <a:spcBef>
          <a:spcPts val="0"/>
        </a:spcBef>
        <a:buClr>
          <a:schemeClr val="tx2"/>
        </a:buClr>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7641" y="287997"/>
            <a:ext cx="10656000" cy="432000"/>
          </a:xfrm>
          <a:prstGeom prst="rect">
            <a:avLst/>
          </a:prstGeom>
        </p:spPr>
        <p:txBody>
          <a:bodyPr vert="horz" lIns="0" tIns="0" rIns="0" bIns="0" rtlCol="0" anchor="ctr"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767643" y="1536000"/>
            <a:ext cx="10656000" cy="3984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768000" y="5616000"/>
            <a:ext cx="1392000" cy="192000"/>
          </a:xfrm>
          <a:prstGeom prst="rect">
            <a:avLst/>
          </a:prstGeom>
        </p:spPr>
        <p:txBody>
          <a:bodyPr vert="horz" lIns="0" tIns="0" rIns="0" bIns="0" rtlCol="0" anchor="t" anchorCtr="0">
            <a:noAutofit/>
          </a:bodyPr>
          <a:lstStyle>
            <a:lvl1pPr algn="l">
              <a:defRPr sz="1200">
                <a:solidFill>
                  <a:schemeClr val="tx2"/>
                </a:solidFill>
              </a:defRPr>
            </a:lvl1pPr>
          </a:lstStyle>
          <a:p>
            <a:fld id="{FE406AAA-D699-4C1D-A0EC-EC659E9F1150}" type="datetimeFigureOut">
              <a:rPr lang="en-GB" smtClean="0"/>
              <a:pPr/>
              <a:t>30/04/2024</a:t>
            </a:fld>
            <a:endParaRPr lang="en-GB"/>
          </a:p>
        </p:txBody>
      </p:sp>
      <p:sp>
        <p:nvSpPr>
          <p:cNvPr id="5" name="Footer Placeholder 4"/>
          <p:cNvSpPr>
            <a:spLocks noGrp="1"/>
          </p:cNvSpPr>
          <p:nvPr>
            <p:ph type="ftr" sz="quarter" idx="3"/>
          </p:nvPr>
        </p:nvSpPr>
        <p:spPr>
          <a:xfrm>
            <a:off x="2400000" y="5616000"/>
            <a:ext cx="4800000" cy="192000"/>
          </a:xfrm>
          <a:prstGeom prst="rect">
            <a:avLst/>
          </a:prstGeom>
        </p:spPr>
        <p:txBody>
          <a:bodyPr vert="horz" lIns="0" tIns="0" rIns="0" bIns="0" rtlCol="0" anchor="t" anchorCtr="0">
            <a:noAutofit/>
          </a:bodyPr>
          <a:lstStyle>
            <a:lvl1pPr algn="l">
              <a:defRPr sz="1200">
                <a:solidFill>
                  <a:schemeClr val="tx2"/>
                </a:solidFill>
              </a:defRPr>
            </a:lvl1pPr>
          </a:lstStyle>
          <a:p>
            <a:endParaRPr lang="en-GB"/>
          </a:p>
        </p:txBody>
      </p:sp>
      <p:sp>
        <p:nvSpPr>
          <p:cNvPr id="6" name="Slide Number Placeholder 5"/>
          <p:cNvSpPr>
            <a:spLocks noGrp="1"/>
          </p:cNvSpPr>
          <p:nvPr>
            <p:ph type="sldNum" sz="quarter" idx="4"/>
          </p:nvPr>
        </p:nvSpPr>
        <p:spPr>
          <a:xfrm>
            <a:off x="10464000" y="5616000"/>
            <a:ext cx="960000" cy="192000"/>
          </a:xfrm>
          <a:prstGeom prst="rect">
            <a:avLst/>
          </a:prstGeom>
        </p:spPr>
        <p:txBody>
          <a:bodyPr vert="horz" lIns="0" tIns="0" rIns="0" bIns="0" rtlCol="0" anchor="t" anchorCtr="0">
            <a:noAutofit/>
          </a:bodyPr>
          <a:lstStyle>
            <a:lvl1pPr algn="r">
              <a:defRPr sz="1200">
                <a:solidFill>
                  <a:schemeClr val="tx2"/>
                </a:solidFill>
              </a:defRPr>
            </a:lvl1pPr>
          </a:lstStyle>
          <a:p>
            <a:fld id="{27A04250-613F-4554-B44F-03A9E6B9A483}" type="slidenum">
              <a:rPr lang="en-GB" smtClean="0"/>
              <a:pPr/>
              <a:t>‹nº›</a:t>
            </a:fld>
            <a:endParaRPr lang="en-GB"/>
          </a:p>
        </p:txBody>
      </p:sp>
      <p:pic>
        <p:nvPicPr>
          <p:cNvPr id="8" name="Picture 7" descr="FIP_B_Tekst_Logo_300.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672000" y="5952000"/>
            <a:ext cx="2783840" cy="816864"/>
          </a:xfrm>
          <a:prstGeom prst="rect">
            <a:avLst/>
          </a:prstGeom>
        </p:spPr>
      </p:pic>
      <p:cxnSp>
        <p:nvCxnSpPr>
          <p:cNvPr id="12" name="Straight Connector 11"/>
          <p:cNvCxnSpPr/>
          <p:nvPr userDrawn="1"/>
        </p:nvCxnSpPr>
        <p:spPr>
          <a:xfrm>
            <a:off x="767643" y="1368000"/>
            <a:ext cx="10704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68000" y="5904000"/>
            <a:ext cx="10704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22268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50" r:id="rId12"/>
    <p:sldLayoutId id="2147483756" r:id="rId13"/>
  </p:sldLayoutIdLst>
  <p:txStyles>
    <p:titleStyle>
      <a:lvl1pPr algn="l" defTabSz="1219170" rtl="0" eaLnBrk="1" latinLnBrk="0" hangingPunct="1">
        <a:lnSpc>
          <a:spcPts val="3467"/>
        </a:lnSpc>
        <a:spcBef>
          <a:spcPct val="0"/>
        </a:spcBef>
        <a:buNone/>
        <a:defRPr sz="3200" kern="1200">
          <a:solidFill>
            <a:schemeClr val="tx1"/>
          </a:solidFill>
          <a:latin typeface="+mj-lt"/>
          <a:ea typeface="+mj-ea"/>
          <a:cs typeface="+mj-cs"/>
        </a:defRPr>
      </a:lvl1pPr>
    </p:titleStyle>
    <p:bodyStyle>
      <a:lvl1pPr marL="191995" indent="-191995" algn="l" defTabSz="1219170" rtl="0" eaLnBrk="1" latinLnBrk="0" hangingPunct="1">
        <a:lnSpc>
          <a:spcPts val="3200"/>
        </a:lnSpc>
        <a:spcBef>
          <a:spcPts val="0"/>
        </a:spcBef>
        <a:buClr>
          <a:schemeClr val="tx1"/>
        </a:buClr>
        <a:buFont typeface="Arial" panose="020B0604020202020204" pitchFamily="34" charset="0"/>
        <a:buChar char="•"/>
        <a:defRPr sz="2400" kern="1200">
          <a:solidFill>
            <a:schemeClr val="tx1"/>
          </a:solidFill>
          <a:latin typeface="+mn-lt"/>
          <a:ea typeface="+mn-ea"/>
          <a:cs typeface="+mn-cs"/>
        </a:defRPr>
      </a:lvl1pPr>
      <a:lvl2pPr marL="383990" indent="-191995" algn="l" defTabSz="1219170" rtl="0" eaLnBrk="1" latinLnBrk="0" hangingPunct="1">
        <a:lnSpc>
          <a:spcPts val="3200"/>
        </a:lnSpc>
        <a:spcBef>
          <a:spcPts val="0"/>
        </a:spcBef>
        <a:buClr>
          <a:schemeClr val="tx2"/>
        </a:buClr>
        <a:buFont typeface="Arial" panose="020B0604020202020204" pitchFamily="34" charset="0"/>
        <a:buChar char="•"/>
        <a:defRPr sz="2133" i="1" kern="1200">
          <a:solidFill>
            <a:schemeClr val="tx1"/>
          </a:solidFill>
          <a:latin typeface="+mn-lt"/>
          <a:ea typeface="+mn-ea"/>
          <a:cs typeface="+mn-cs"/>
        </a:defRPr>
      </a:lvl2pPr>
      <a:lvl3pPr marL="575986" indent="-191995" algn="l" defTabSz="1219170" rtl="0" eaLnBrk="1" latinLnBrk="0" hangingPunct="1">
        <a:lnSpc>
          <a:spcPts val="3200"/>
        </a:lnSpc>
        <a:spcBef>
          <a:spcPts val="0"/>
        </a:spcBef>
        <a:buClr>
          <a:schemeClr val="tx2"/>
        </a:buClr>
        <a:buFont typeface="Arial" panose="020B0604020202020204" pitchFamily="34" charset="0"/>
        <a:buChar char="•"/>
        <a:defRPr sz="1867" kern="1200">
          <a:solidFill>
            <a:schemeClr val="tx1"/>
          </a:solidFill>
          <a:latin typeface="+mn-lt"/>
          <a:ea typeface="+mn-ea"/>
          <a:cs typeface="+mn-cs"/>
        </a:defRPr>
      </a:lvl3pPr>
      <a:lvl4pPr marL="767981" indent="-191995" algn="l" defTabSz="1219170" rtl="0" eaLnBrk="1" latinLnBrk="0" hangingPunct="1">
        <a:lnSpc>
          <a:spcPts val="3200"/>
        </a:lnSpc>
        <a:spcBef>
          <a:spcPts val="0"/>
        </a:spcBef>
        <a:buClr>
          <a:schemeClr val="tx2"/>
        </a:buClr>
        <a:buFont typeface="Arial" panose="020B0604020202020204" pitchFamily="34" charset="0"/>
        <a:buChar char="•"/>
        <a:defRPr sz="1867" i="1" kern="1200">
          <a:solidFill>
            <a:schemeClr val="tx1"/>
          </a:solidFill>
          <a:latin typeface="+mn-lt"/>
          <a:ea typeface="+mn-ea"/>
          <a:cs typeface="+mn-cs"/>
        </a:defRPr>
      </a:lvl4pPr>
      <a:lvl5pPr marL="959976" indent="-191995" algn="l" defTabSz="1219170" rtl="0" eaLnBrk="1" latinLnBrk="0" hangingPunct="1">
        <a:lnSpc>
          <a:spcPts val="3200"/>
        </a:lnSpc>
        <a:spcBef>
          <a:spcPts val="0"/>
        </a:spcBef>
        <a:buClr>
          <a:schemeClr val="tx2"/>
        </a:buClr>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7641" y="287997"/>
            <a:ext cx="10656000" cy="432000"/>
          </a:xfrm>
          <a:prstGeom prst="rect">
            <a:avLst/>
          </a:prstGeom>
        </p:spPr>
        <p:txBody>
          <a:bodyPr vert="horz" lIns="0" tIns="0" rIns="0" bIns="0" rtlCol="0" anchor="ctr" anchorCtr="0">
            <a:noAutofit/>
          </a:bodyPr>
          <a:lstStyle/>
          <a:p>
            <a:r>
              <a:rPr lang="en-US" noProof="0"/>
              <a:t>Click to edit the main title style</a:t>
            </a:r>
            <a:endParaRPr lang="en-GB" noProof="0"/>
          </a:p>
        </p:txBody>
      </p:sp>
      <p:sp>
        <p:nvSpPr>
          <p:cNvPr id="3" name="Text Placeholder 2"/>
          <p:cNvSpPr>
            <a:spLocks noGrp="1"/>
          </p:cNvSpPr>
          <p:nvPr>
            <p:ph type="body" idx="1"/>
          </p:nvPr>
        </p:nvSpPr>
        <p:spPr>
          <a:xfrm>
            <a:off x="767643" y="1536000"/>
            <a:ext cx="10656000" cy="3984000"/>
          </a:xfrm>
          <a:prstGeom prst="rect">
            <a:avLst/>
          </a:prstGeom>
        </p:spPr>
        <p:txBody>
          <a:bodyPr vert="horz" lIns="0" tIns="0" rIns="0" bIns="0" rtlCol="0" anchor="t" anchorCtr="0">
            <a:noAutofit/>
          </a:bodyPr>
          <a:lstStyle/>
          <a:p>
            <a:pPr lvl="0"/>
            <a:r>
              <a:rPr lang="en-US" noProof="0"/>
              <a:t>Click to edit the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768000" y="5616000"/>
            <a:ext cx="1392000" cy="192000"/>
          </a:xfrm>
          <a:prstGeom prst="rect">
            <a:avLst/>
          </a:prstGeom>
        </p:spPr>
        <p:txBody>
          <a:bodyPr vert="horz" lIns="0" tIns="0" rIns="0" bIns="0" rtlCol="0" anchor="t" anchorCtr="0">
            <a:noAutofit/>
          </a:bodyPr>
          <a:lstStyle>
            <a:lvl1pPr algn="l">
              <a:defRPr sz="1200">
                <a:solidFill>
                  <a:schemeClr val="tx2"/>
                </a:solidFill>
              </a:defRPr>
            </a:lvl1pPr>
          </a:lstStyle>
          <a:p>
            <a:fld id="{FE406AAA-D699-4C1D-A0EC-EC659E9F1150}" type="datetimeFigureOut">
              <a:rPr lang="en-GB" smtClean="0"/>
              <a:t>30/04/2024</a:t>
            </a:fld>
            <a:endParaRPr lang="en-GB"/>
          </a:p>
        </p:txBody>
      </p:sp>
      <p:sp>
        <p:nvSpPr>
          <p:cNvPr id="5" name="Footer Placeholder 4"/>
          <p:cNvSpPr>
            <a:spLocks noGrp="1"/>
          </p:cNvSpPr>
          <p:nvPr>
            <p:ph type="ftr" sz="quarter" idx="3"/>
          </p:nvPr>
        </p:nvSpPr>
        <p:spPr>
          <a:xfrm>
            <a:off x="2400000" y="5616000"/>
            <a:ext cx="4800000" cy="192000"/>
          </a:xfrm>
          <a:prstGeom prst="rect">
            <a:avLst/>
          </a:prstGeom>
        </p:spPr>
        <p:txBody>
          <a:bodyPr vert="horz" lIns="0" tIns="0" rIns="0" bIns="0" rtlCol="0" anchor="t" anchorCtr="0">
            <a:noAutofit/>
          </a:bodyPr>
          <a:lstStyle>
            <a:lvl1pPr algn="l">
              <a:defRPr sz="1200">
                <a:solidFill>
                  <a:schemeClr val="tx2"/>
                </a:solidFill>
              </a:defRPr>
            </a:lvl1pPr>
          </a:lstStyle>
          <a:p>
            <a:endParaRPr lang="en-GB"/>
          </a:p>
        </p:txBody>
      </p:sp>
      <p:sp>
        <p:nvSpPr>
          <p:cNvPr id="6" name="Slide Number Placeholder 5"/>
          <p:cNvSpPr>
            <a:spLocks noGrp="1"/>
          </p:cNvSpPr>
          <p:nvPr>
            <p:ph type="sldNum" sz="quarter" idx="4"/>
          </p:nvPr>
        </p:nvSpPr>
        <p:spPr>
          <a:xfrm>
            <a:off x="10464000" y="5616000"/>
            <a:ext cx="960000" cy="192000"/>
          </a:xfrm>
          <a:prstGeom prst="rect">
            <a:avLst/>
          </a:prstGeom>
        </p:spPr>
        <p:txBody>
          <a:bodyPr vert="horz" lIns="0" tIns="0" rIns="0" bIns="0" rtlCol="0" anchor="t" anchorCtr="0">
            <a:noAutofit/>
          </a:bodyPr>
          <a:lstStyle>
            <a:lvl1pPr algn="r">
              <a:defRPr sz="1200">
                <a:solidFill>
                  <a:schemeClr val="tx2"/>
                </a:solidFill>
              </a:defRPr>
            </a:lvl1pPr>
          </a:lstStyle>
          <a:p>
            <a:fld id="{27A04250-613F-4554-B44F-03A9E6B9A483}" type="slidenum">
              <a:rPr lang="en-GB" smtClean="0"/>
              <a:t>‹nº›</a:t>
            </a:fld>
            <a:endParaRPr lang="en-GB"/>
          </a:p>
        </p:txBody>
      </p:sp>
      <p:pic>
        <p:nvPicPr>
          <p:cNvPr id="8" name="Picture 7" descr="FIP_B_Tekst_Logo_300.png"/>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672000" y="5952000"/>
            <a:ext cx="2783840" cy="816864"/>
          </a:xfrm>
          <a:prstGeom prst="rect">
            <a:avLst/>
          </a:prstGeom>
        </p:spPr>
      </p:pic>
      <p:cxnSp>
        <p:nvCxnSpPr>
          <p:cNvPr id="12" name="Straight Connector 11"/>
          <p:cNvCxnSpPr/>
          <p:nvPr userDrawn="1"/>
        </p:nvCxnSpPr>
        <p:spPr>
          <a:xfrm>
            <a:off x="767643" y="1368000"/>
            <a:ext cx="10704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68000" y="5904000"/>
            <a:ext cx="10704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25352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Lst>
  <p:txStyles>
    <p:titleStyle>
      <a:lvl1pPr algn="l" defTabSz="1219170" rtl="0" eaLnBrk="1" latinLnBrk="0" hangingPunct="1">
        <a:lnSpc>
          <a:spcPts val="3467"/>
        </a:lnSpc>
        <a:spcBef>
          <a:spcPct val="0"/>
        </a:spcBef>
        <a:buNone/>
        <a:defRPr sz="3200" kern="1200">
          <a:solidFill>
            <a:schemeClr val="tx1"/>
          </a:solidFill>
          <a:latin typeface="+mj-lt"/>
          <a:ea typeface="+mj-ea"/>
          <a:cs typeface="+mj-cs"/>
        </a:defRPr>
      </a:lvl1pPr>
    </p:titleStyle>
    <p:bodyStyle>
      <a:lvl1pPr marL="191995" indent="-191995" algn="l" defTabSz="1219170" rtl="0" eaLnBrk="1" latinLnBrk="0" hangingPunct="1">
        <a:lnSpc>
          <a:spcPts val="3200"/>
        </a:lnSpc>
        <a:spcBef>
          <a:spcPts val="0"/>
        </a:spcBef>
        <a:buClr>
          <a:schemeClr val="tx1"/>
        </a:buClr>
        <a:buFont typeface="Arial" panose="020B0604020202020204" pitchFamily="34" charset="0"/>
        <a:buChar char="•"/>
        <a:defRPr sz="2400" kern="1200">
          <a:solidFill>
            <a:schemeClr val="tx1"/>
          </a:solidFill>
          <a:latin typeface="+mn-lt"/>
          <a:ea typeface="+mn-ea"/>
          <a:cs typeface="+mn-cs"/>
        </a:defRPr>
      </a:lvl1pPr>
      <a:lvl2pPr marL="383990" indent="-191995" algn="l" defTabSz="1219170" rtl="0" eaLnBrk="1" latinLnBrk="0" hangingPunct="1">
        <a:lnSpc>
          <a:spcPts val="3200"/>
        </a:lnSpc>
        <a:spcBef>
          <a:spcPts val="0"/>
        </a:spcBef>
        <a:buClr>
          <a:schemeClr val="tx2"/>
        </a:buClr>
        <a:buFont typeface="Arial" panose="020B0604020202020204" pitchFamily="34" charset="0"/>
        <a:buChar char="•"/>
        <a:defRPr sz="2133" i="1" kern="1200">
          <a:solidFill>
            <a:schemeClr val="tx1"/>
          </a:solidFill>
          <a:latin typeface="+mn-lt"/>
          <a:ea typeface="+mn-ea"/>
          <a:cs typeface="+mn-cs"/>
        </a:defRPr>
      </a:lvl2pPr>
      <a:lvl3pPr marL="575986" indent="-191995" algn="l" defTabSz="1219170" rtl="0" eaLnBrk="1" latinLnBrk="0" hangingPunct="1">
        <a:lnSpc>
          <a:spcPts val="3200"/>
        </a:lnSpc>
        <a:spcBef>
          <a:spcPts val="0"/>
        </a:spcBef>
        <a:buClr>
          <a:schemeClr val="tx2"/>
        </a:buClr>
        <a:buFont typeface="Arial" panose="020B0604020202020204" pitchFamily="34" charset="0"/>
        <a:buChar char="•"/>
        <a:defRPr sz="1867" kern="1200">
          <a:solidFill>
            <a:schemeClr val="tx1"/>
          </a:solidFill>
          <a:latin typeface="+mn-lt"/>
          <a:ea typeface="+mn-ea"/>
          <a:cs typeface="+mn-cs"/>
        </a:defRPr>
      </a:lvl3pPr>
      <a:lvl4pPr marL="767981" indent="-191995" algn="l" defTabSz="1219170" rtl="0" eaLnBrk="1" latinLnBrk="0" hangingPunct="1">
        <a:lnSpc>
          <a:spcPts val="3200"/>
        </a:lnSpc>
        <a:spcBef>
          <a:spcPts val="0"/>
        </a:spcBef>
        <a:buClr>
          <a:schemeClr val="tx2"/>
        </a:buClr>
        <a:buFont typeface="Arial" panose="020B0604020202020204" pitchFamily="34" charset="0"/>
        <a:buChar char="•"/>
        <a:defRPr sz="1867" i="1" kern="1200">
          <a:solidFill>
            <a:schemeClr val="tx1"/>
          </a:solidFill>
          <a:latin typeface="+mn-lt"/>
          <a:ea typeface="+mn-ea"/>
          <a:cs typeface="+mn-cs"/>
        </a:defRPr>
      </a:lvl4pPr>
      <a:lvl5pPr marL="959976" indent="-191995" algn="l" defTabSz="1219170" rtl="0" eaLnBrk="1" latinLnBrk="0" hangingPunct="1">
        <a:lnSpc>
          <a:spcPts val="3200"/>
        </a:lnSpc>
        <a:spcBef>
          <a:spcPts val="0"/>
        </a:spcBef>
        <a:buClr>
          <a:schemeClr val="tx2"/>
        </a:buClr>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7641" y="287997"/>
            <a:ext cx="10656000" cy="432000"/>
          </a:xfrm>
          <a:prstGeom prst="rect">
            <a:avLst/>
          </a:prstGeom>
        </p:spPr>
        <p:txBody>
          <a:bodyPr vert="horz" lIns="0" tIns="0" rIns="0" bIns="0" rtlCol="0" anchor="ctr" anchorCtr="0">
            <a:noAutofit/>
          </a:bodyPr>
          <a:lstStyle/>
          <a:p>
            <a:r>
              <a:rPr lang="en-US" noProof="0"/>
              <a:t>Click to edit the style of the master title </a:t>
            </a:r>
            <a:endParaRPr lang="en-GB" noProof="0"/>
          </a:p>
        </p:txBody>
      </p:sp>
      <p:sp>
        <p:nvSpPr>
          <p:cNvPr id="3" name="Text Placeholder 2"/>
          <p:cNvSpPr>
            <a:spLocks noGrp="1"/>
          </p:cNvSpPr>
          <p:nvPr>
            <p:ph type="body" idx="1"/>
          </p:nvPr>
        </p:nvSpPr>
        <p:spPr>
          <a:xfrm>
            <a:off x="767643" y="1536000"/>
            <a:ext cx="10656000" cy="3984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 </a:t>
            </a:r>
            <a:endParaRPr lang="en-GB" noProof="0"/>
          </a:p>
        </p:txBody>
      </p:sp>
      <p:sp>
        <p:nvSpPr>
          <p:cNvPr id="4" name="Date Placeholder 3"/>
          <p:cNvSpPr>
            <a:spLocks noGrp="1"/>
          </p:cNvSpPr>
          <p:nvPr>
            <p:ph type="dt" sz="half" idx="2"/>
          </p:nvPr>
        </p:nvSpPr>
        <p:spPr>
          <a:xfrm>
            <a:off x="768000" y="5616000"/>
            <a:ext cx="1392000" cy="192000"/>
          </a:xfrm>
          <a:prstGeom prst="rect">
            <a:avLst/>
          </a:prstGeom>
        </p:spPr>
        <p:txBody>
          <a:bodyPr vert="horz" lIns="0" tIns="0" rIns="0" bIns="0" rtlCol="0" anchor="t" anchorCtr="0">
            <a:noAutofit/>
          </a:bodyPr>
          <a:lstStyle>
            <a:lvl1pPr algn="l">
              <a:defRPr sz="1200">
                <a:solidFill>
                  <a:schemeClr val="tx2"/>
                </a:solidFill>
              </a:defRPr>
            </a:lvl1pPr>
          </a:lstStyle>
          <a:p>
            <a:fld id="{FE406AAA-D699-4C1D-A0EC-EC659E9F1150}" type="datetimeFigureOut">
              <a:rPr lang="en-GB" smtClean="0"/>
              <a:pPr/>
              <a:t>30/04/2024</a:t>
            </a:fld>
            <a:endParaRPr lang="en-GB"/>
          </a:p>
        </p:txBody>
      </p:sp>
      <p:sp>
        <p:nvSpPr>
          <p:cNvPr id="5" name="Footer Placeholder 4"/>
          <p:cNvSpPr>
            <a:spLocks noGrp="1"/>
          </p:cNvSpPr>
          <p:nvPr>
            <p:ph type="ftr" sz="quarter" idx="3"/>
          </p:nvPr>
        </p:nvSpPr>
        <p:spPr>
          <a:xfrm>
            <a:off x="2400000" y="5616000"/>
            <a:ext cx="4800000" cy="192000"/>
          </a:xfrm>
          <a:prstGeom prst="rect">
            <a:avLst/>
          </a:prstGeom>
        </p:spPr>
        <p:txBody>
          <a:bodyPr vert="horz" lIns="0" tIns="0" rIns="0" bIns="0" rtlCol="0" anchor="t" anchorCtr="0">
            <a:noAutofit/>
          </a:bodyPr>
          <a:lstStyle>
            <a:lvl1pPr algn="l">
              <a:defRPr sz="1200">
                <a:solidFill>
                  <a:schemeClr val="tx2"/>
                </a:solidFill>
              </a:defRPr>
            </a:lvl1pPr>
          </a:lstStyle>
          <a:p>
            <a:endParaRPr lang="en-GB"/>
          </a:p>
        </p:txBody>
      </p:sp>
      <p:sp>
        <p:nvSpPr>
          <p:cNvPr id="6" name="Slide Number Placeholder 5"/>
          <p:cNvSpPr>
            <a:spLocks noGrp="1"/>
          </p:cNvSpPr>
          <p:nvPr>
            <p:ph type="sldNum" sz="quarter" idx="4"/>
          </p:nvPr>
        </p:nvSpPr>
        <p:spPr>
          <a:xfrm>
            <a:off x="10464000" y="5616000"/>
            <a:ext cx="960000" cy="192000"/>
          </a:xfrm>
          <a:prstGeom prst="rect">
            <a:avLst/>
          </a:prstGeom>
        </p:spPr>
        <p:txBody>
          <a:bodyPr vert="horz" lIns="0" tIns="0" rIns="0" bIns="0" rtlCol="0" anchor="t" anchorCtr="0">
            <a:noAutofit/>
          </a:bodyPr>
          <a:lstStyle>
            <a:lvl1pPr algn="r">
              <a:defRPr sz="1200">
                <a:solidFill>
                  <a:schemeClr val="tx2"/>
                </a:solidFill>
              </a:defRPr>
            </a:lvl1pPr>
          </a:lstStyle>
          <a:p>
            <a:fld id="{27A04250-613F-4554-B44F-03A9E6B9A483}" type="slidenum">
              <a:rPr lang="en-GB" smtClean="0"/>
              <a:pPr/>
              <a:t>‹nº›</a:t>
            </a:fld>
            <a:endParaRPr lang="en-GB"/>
          </a:p>
        </p:txBody>
      </p:sp>
      <p:pic>
        <p:nvPicPr>
          <p:cNvPr id="8" name="Picture 7" descr="FIP_B_Tekst_Logo_300.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672000" y="5952000"/>
            <a:ext cx="2783840" cy="816864"/>
          </a:xfrm>
          <a:prstGeom prst="rect">
            <a:avLst/>
          </a:prstGeom>
        </p:spPr>
      </p:pic>
      <p:cxnSp>
        <p:nvCxnSpPr>
          <p:cNvPr id="12" name="Straight Connector 11"/>
          <p:cNvCxnSpPr/>
          <p:nvPr userDrawn="1"/>
        </p:nvCxnSpPr>
        <p:spPr>
          <a:xfrm>
            <a:off x="767643" y="1368000"/>
            <a:ext cx="10704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68000" y="5904000"/>
            <a:ext cx="10704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75238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5" r:id="rId12"/>
    <p:sldLayoutId id="2147483846" r:id="rId13"/>
  </p:sldLayoutIdLst>
  <p:txStyles>
    <p:titleStyle>
      <a:lvl1pPr algn="l" defTabSz="1219170" rtl="0" eaLnBrk="1" latinLnBrk="0" hangingPunct="1">
        <a:lnSpc>
          <a:spcPts val="3467"/>
        </a:lnSpc>
        <a:spcBef>
          <a:spcPct val="0"/>
        </a:spcBef>
        <a:buNone/>
        <a:defRPr sz="3200" kern="1200">
          <a:solidFill>
            <a:schemeClr val="tx1"/>
          </a:solidFill>
          <a:latin typeface="+mj-lt"/>
          <a:ea typeface="+mj-ea"/>
          <a:cs typeface="+mj-cs"/>
        </a:defRPr>
      </a:lvl1pPr>
    </p:titleStyle>
    <p:bodyStyle>
      <a:lvl1pPr marL="191995" indent="-191995" algn="l" defTabSz="1219170" rtl="0" eaLnBrk="1" latinLnBrk="0" hangingPunct="1">
        <a:lnSpc>
          <a:spcPts val="3200"/>
        </a:lnSpc>
        <a:spcBef>
          <a:spcPts val="0"/>
        </a:spcBef>
        <a:buClr>
          <a:schemeClr val="tx1"/>
        </a:buClr>
        <a:buFont typeface="Arial" panose="020B0604020202020204" pitchFamily="34" charset="0"/>
        <a:buChar char="•"/>
        <a:defRPr sz="2400" kern="1200">
          <a:solidFill>
            <a:schemeClr val="tx1"/>
          </a:solidFill>
          <a:latin typeface="+mn-lt"/>
          <a:ea typeface="+mn-ea"/>
          <a:cs typeface="+mn-cs"/>
        </a:defRPr>
      </a:lvl1pPr>
      <a:lvl2pPr marL="383990" indent="-191995" algn="l" defTabSz="1219170" rtl="0" eaLnBrk="1" latinLnBrk="0" hangingPunct="1">
        <a:lnSpc>
          <a:spcPts val="3200"/>
        </a:lnSpc>
        <a:spcBef>
          <a:spcPts val="0"/>
        </a:spcBef>
        <a:buClr>
          <a:schemeClr val="tx2"/>
        </a:buClr>
        <a:buFont typeface="Arial" panose="020B0604020202020204" pitchFamily="34" charset="0"/>
        <a:buChar char="•"/>
        <a:defRPr sz="2133" i="1" kern="1200">
          <a:solidFill>
            <a:schemeClr val="tx1"/>
          </a:solidFill>
          <a:latin typeface="+mn-lt"/>
          <a:ea typeface="+mn-ea"/>
          <a:cs typeface="+mn-cs"/>
        </a:defRPr>
      </a:lvl2pPr>
      <a:lvl3pPr marL="575986" indent="-191995" algn="l" defTabSz="1219170" rtl="0" eaLnBrk="1" latinLnBrk="0" hangingPunct="1">
        <a:lnSpc>
          <a:spcPts val="3200"/>
        </a:lnSpc>
        <a:spcBef>
          <a:spcPts val="0"/>
        </a:spcBef>
        <a:buClr>
          <a:schemeClr val="tx2"/>
        </a:buClr>
        <a:buFont typeface="Arial" panose="020B0604020202020204" pitchFamily="34" charset="0"/>
        <a:buChar char="•"/>
        <a:defRPr sz="1867" kern="1200">
          <a:solidFill>
            <a:schemeClr val="tx1"/>
          </a:solidFill>
          <a:latin typeface="+mn-lt"/>
          <a:ea typeface="+mn-ea"/>
          <a:cs typeface="+mn-cs"/>
        </a:defRPr>
      </a:lvl3pPr>
      <a:lvl4pPr marL="767981" indent="-191995" algn="l" defTabSz="1219170" rtl="0" eaLnBrk="1" latinLnBrk="0" hangingPunct="1">
        <a:lnSpc>
          <a:spcPts val="3200"/>
        </a:lnSpc>
        <a:spcBef>
          <a:spcPts val="0"/>
        </a:spcBef>
        <a:buClr>
          <a:schemeClr val="tx2"/>
        </a:buClr>
        <a:buFont typeface="Arial" panose="020B0604020202020204" pitchFamily="34" charset="0"/>
        <a:buChar char="•"/>
        <a:defRPr sz="1867" i="1" kern="1200">
          <a:solidFill>
            <a:schemeClr val="tx1"/>
          </a:solidFill>
          <a:latin typeface="+mn-lt"/>
          <a:ea typeface="+mn-ea"/>
          <a:cs typeface="+mn-cs"/>
        </a:defRPr>
      </a:lvl4pPr>
      <a:lvl5pPr marL="959976" indent="-191995" algn="l" defTabSz="1219170" rtl="0" eaLnBrk="1" latinLnBrk="0" hangingPunct="1">
        <a:lnSpc>
          <a:spcPts val="3200"/>
        </a:lnSpc>
        <a:spcBef>
          <a:spcPts val="0"/>
        </a:spcBef>
        <a:buClr>
          <a:schemeClr val="tx2"/>
        </a:buClr>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00" y="289628"/>
            <a:ext cx="11328000" cy="828739"/>
          </a:xfrm>
          <a:prstGeom prst="rect">
            <a:avLst/>
          </a:prstGeom>
        </p:spPr>
        <p:txBody>
          <a:bodyPr vert="horz" lIns="0" tIns="0" rIns="0" bIns="0" rtlCol="0" anchor="b"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432000" y="1296000"/>
            <a:ext cx="11328000" cy="4320000"/>
          </a:xfrm>
          <a:prstGeom prst="rect">
            <a:avLst/>
          </a:prstGeom>
        </p:spPr>
        <p:txBody>
          <a:bodyPr vert="horz" lIns="0" tIns="0" rIns="0" bIns="0" rtlCol="0" anchor="t" anchorCtr="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432000" y="5724002"/>
            <a:ext cx="1920000" cy="149027"/>
          </a:xfrm>
          <a:prstGeom prst="rect">
            <a:avLst/>
          </a:prstGeom>
        </p:spPr>
        <p:txBody>
          <a:bodyPr vert="horz" lIns="0" tIns="0" rIns="0" bIns="0" rtlCol="0" anchor="t" anchorCtr="0">
            <a:noAutofit/>
          </a:bodyPr>
          <a:lstStyle>
            <a:lvl1pPr algn="l">
              <a:defRPr sz="900">
                <a:solidFill>
                  <a:schemeClr val="tx2"/>
                </a:solidFill>
              </a:defRPr>
            </a:lvl1pPr>
          </a:lstStyle>
          <a:p>
            <a:pPr>
              <a:defRPr/>
            </a:pPr>
            <a:endParaRPr lang="en-US"/>
          </a:p>
        </p:txBody>
      </p:sp>
      <p:sp>
        <p:nvSpPr>
          <p:cNvPr id="5" name="Footer Placeholder 4"/>
          <p:cNvSpPr>
            <a:spLocks noGrp="1"/>
          </p:cNvSpPr>
          <p:nvPr>
            <p:ph type="ftr" sz="quarter" idx="3"/>
          </p:nvPr>
        </p:nvSpPr>
        <p:spPr>
          <a:xfrm>
            <a:off x="2352000" y="5724002"/>
            <a:ext cx="5760000" cy="149027"/>
          </a:xfrm>
          <a:prstGeom prst="rect">
            <a:avLst/>
          </a:prstGeom>
        </p:spPr>
        <p:txBody>
          <a:bodyPr vert="horz" lIns="0" tIns="0" rIns="0" bIns="0" rtlCol="0" anchor="t" anchorCtr="0">
            <a:noAutofit/>
          </a:bodyPr>
          <a:lstStyle>
            <a:lvl1pPr algn="l">
              <a:defRPr sz="90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10752000" y="5724002"/>
            <a:ext cx="960000" cy="149027"/>
          </a:xfrm>
          <a:prstGeom prst="rect">
            <a:avLst/>
          </a:prstGeom>
        </p:spPr>
        <p:txBody>
          <a:bodyPr vert="horz" lIns="0" tIns="0" rIns="0" bIns="0" rtlCol="0" anchor="t" anchorCtr="0">
            <a:noAutofit/>
          </a:bodyPr>
          <a:lstStyle>
            <a:lvl1pPr algn="r">
              <a:defRPr sz="900">
                <a:solidFill>
                  <a:schemeClr val="tx2"/>
                </a:solidFill>
              </a:defRPr>
            </a:lvl1pPr>
          </a:lstStyle>
          <a:p>
            <a:pPr>
              <a:defRPr/>
            </a:pPr>
            <a:fld id="{600054A5-D0A0-4BCC-BDEB-7F1569F24A1A}" type="slidenum">
              <a:rPr lang="en-US" smtClean="0"/>
              <a:pPr>
                <a:defRPr/>
              </a:pPr>
              <a:t>‹nº›</a:t>
            </a:fld>
            <a:endParaRPr lang="en-US"/>
          </a:p>
        </p:txBody>
      </p:sp>
      <p:cxnSp>
        <p:nvCxnSpPr>
          <p:cNvPr id="12" name="Straight Connector 11"/>
          <p:cNvCxnSpPr/>
          <p:nvPr/>
        </p:nvCxnSpPr>
        <p:spPr>
          <a:xfrm>
            <a:off x="432000" y="5940000"/>
            <a:ext cx="11328000" cy="7434"/>
          </a:xfrm>
          <a:prstGeom prst="line">
            <a:avLst/>
          </a:prstGeom>
          <a:ln w="2032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7" name="Afbeelding 6" descr="FIP_Corporate_Logo_Tekst_300.pn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36000" y="6048000"/>
            <a:ext cx="3312160" cy="682752"/>
          </a:xfrm>
          <a:prstGeom prst="rect">
            <a:avLst/>
          </a:prstGeom>
        </p:spPr>
      </p:pic>
    </p:spTree>
    <p:extLst>
      <p:ext uri="{BB962C8B-B14F-4D97-AF65-F5344CB8AC3E}">
        <p14:creationId xmlns:p14="http://schemas.microsoft.com/office/powerpoint/2010/main" val="204551249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Lst>
  <p:txStyles>
    <p:titleStyle>
      <a:lvl1pPr algn="l" defTabSz="914400" rtl="0" eaLnBrk="1" latinLnBrk="0" hangingPunct="1">
        <a:lnSpc>
          <a:spcPts val="3200"/>
        </a:lnSpc>
        <a:spcBef>
          <a:spcPct val="0"/>
        </a:spcBef>
        <a:buNone/>
        <a:defRPr sz="3000" b="1"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Clr>
          <a:schemeClr val="tx2"/>
        </a:buClr>
        <a:buFont typeface="Arial" panose="020B0604020202020204" pitchFamily="34" charset="0"/>
        <a:buChar char="•"/>
        <a:defRPr sz="2000" i="1" kern="1200">
          <a:solidFill>
            <a:schemeClr val="tx1"/>
          </a:solidFill>
          <a:latin typeface="+mn-lt"/>
          <a:ea typeface="+mn-ea"/>
          <a:cs typeface="+mn-cs"/>
        </a:defRPr>
      </a:lvl2pPr>
      <a:lvl3pPr marL="540000" indent="-180000" algn="l" defTabSz="914400" rtl="0" eaLnBrk="1" latinLnBrk="0" hangingPunct="1">
        <a:lnSpc>
          <a:spcPct val="100000"/>
        </a:lnSpc>
        <a:spcBef>
          <a:spcPts val="0"/>
        </a:spcBef>
        <a:buClr>
          <a:schemeClr val="tx2"/>
        </a:buClr>
        <a:buFont typeface="Arial" panose="020B0604020202020204" pitchFamily="34" charset="0"/>
        <a:buChar char="•"/>
        <a:defRPr sz="1800" kern="1200" baseline="0">
          <a:solidFill>
            <a:schemeClr val="tx1"/>
          </a:solidFill>
          <a:latin typeface="+mn-lt"/>
          <a:ea typeface="+mn-ea"/>
          <a:cs typeface="+mn-cs"/>
        </a:defRPr>
      </a:lvl3pPr>
      <a:lvl4pPr marL="720000" indent="-180000" algn="l" defTabSz="914400" rtl="0" eaLnBrk="1" latinLnBrk="0" hangingPunct="1">
        <a:lnSpc>
          <a:spcPct val="100000"/>
        </a:lnSpc>
        <a:spcBef>
          <a:spcPts val="0"/>
        </a:spcBef>
        <a:buClr>
          <a:schemeClr val="tx2"/>
        </a:buClr>
        <a:buFont typeface="Arial" panose="020B0604020202020204" pitchFamily="34" charset="0"/>
        <a:buChar char="•"/>
        <a:defRPr sz="1800" i="1" kern="1200" baseline="0">
          <a:solidFill>
            <a:schemeClr val="tx1"/>
          </a:solidFill>
          <a:latin typeface="+mn-lt"/>
          <a:ea typeface="+mn-ea"/>
          <a:cs typeface="+mn-cs"/>
        </a:defRPr>
      </a:lvl4pPr>
      <a:lvl5pPr marL="900000" indent="-180000" algn="l" defTabSz="914400" rtl="0" eaLnBrk="1" latinLnBrk="0" hangingPunct="1">
        <a:lnSpc>
          <a:spcPct val="100000"/>
        </a:lnSpc>
        <a:spcBef>
          <a:spcPts val="0"/>
        </a:spcBef>
        <a:buClr>
          <a:schemeClr val="tx2"/>
        </a:buClr>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9C583B-4FC0-C97B-0A30-B44850B07E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A10A28-BD1B-EEA3-CB66-8CEB6D4E21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7E935A-4354-ECBE-5019-A237441C1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64F88-1C2A-4104-A431-2E3005EBC5D1}" type="datetimeFigureOut">
              <a:rPr lang="en-GB" smtClean="0"/>
              <a:t>30/04/2024</a:t>
            </a:fld>
            <a:endParaRPr lang="en-GB"/>
          </a:p>
        </p:txBody>
      </p:sp>
      <p:sp>
        <p:nvSpPr>
          <p:cNvPr id="5" name="Footer Placeholder 4">
            <a:extLst>
              <a:ext uri="{FF2B5EF4-FFF2-40B4-BE49-F238E27FC236}">
                <a16:creationId xmlns:a16="http://schemas.microsoft.com/office/drawing/2014/main" id="{958DD94B-3834-A7D0-ABC7-34C3C065E9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E39739-A10E-2589-CDAF-16ECC9A9ED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3CCD3F-D616-4B85-AF9F-85416CBD4071}" type="slidenum">
              <a:rPr lang="en-GB" smtClean="0"/>
              <a:t>‹nº›</a:t>
            </a:fld>
            <a:endParaRPr lang="en-GB"/>
          </a:p>
        </p:txBody>
      </p:sp>
    </p:spTree>
    <p:extLst>
      <p:ext uri="{BB962C8B-B14F-4D97-AF65-F5344CB8AC3E}">
        <p14:creationId xmlns:p14="http://schemas.microsoft.com/office/powerpoint/2010/main" val="22885581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3.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3.xml"/><Relationship Id="rId4" Type="http://schemas.openxmlformats.org/officeDocument/2006/relationships/hyperlink" Target="https://fip.us9.list-manage.com/track/click?u=8a53014ef869b0c219eac7e5f&amp;id=c7d6508fac&amp;e=a3915b8250%22%20\t%20%22_blan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ncd.fip.org/" TargetMode="External"/><Relationship Id="rId2" Type="http://schemas.openxmlformats.org/officeDocument/2006/relationships/notesSlide" Target="../notesSlides/notesSlide12.xml"/><Relationship Id="rId1" Type="http://schemas.openxmlformats.org/officeDocument/2006/relationships/slideLayout" Target="../slideLayouts/slideLayout73.xml"/><Relationship Id="rId5" Type="http://schemas.openxmlformats.org/officeDocument/2006/relationships/hyperlink" Target="mailto:ncd@fip.org" TargetMode="External"/><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9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1.xml"/><Relationship Id="rId5" Type="http://schemas.openxmlformats.org/officeDocument/2006/relationships/image" Target="../media/image27.png"/><Relationship Id="rId4" Type="http://schemas.openxmlformats.org/officeDocument/2006/relationships/hyperlink" Target="https://ncd.fip.org/fip-practice-transformation-programme-on-ncd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8" Type="http://schemas.openxmlformats.org/officeDocument/2006/relationships/hyperlink" Target="https://ncd.fip.org/" TargetMode="External"/><Relationship Id="rId3" Type="http://schemas.openxmlformats.org/officeDocument/2006/relationships/image" Target="../media/image34.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293706" y="519337"/>
            <a:ext cx="8898293" cy="1686363"/>
          </a:xfrm>
        </p:spPr>
        <p:txBody>
          <a:bodyPr/>
          <a:lstStyle/>
          <a:p>
            <a:r>
              <a:rPr lang="en-US" sz="2400" b="1"/>
              <a:t>Empowering pharmacists in chronic respiratory disease management: Insights from FIP work</a:t>
            </a:r>
            <a:br>
              <a:rPr lang="en-GB" sz="2400" b="1"/>
            </a:br>
            <a:endParaRPr lang="en-GB" sz="2400">
              <a:solidFill>
                <a:srgbClr val="002060"/>
              </a:solidFill>
            </a:endParaRPr>
          </a:p>
        </p:txBody>
      </p:sp>
      <p:sp>
        <p:nvSpPr>
          <p:cNvPr id="7" name="Text Placeholder 6"/>
          <p:cNvSpPr>
            <a:spLocks noGrp="1"/>
          </p:cNvSpPr>
          <p:nvPr>
            <p:ph type="body" idx="10"/>
          </p:nvPr>
        </p:nvSpPr>
        <p:spPr>
          <a:xfrm>
            <a:off x="3360000" y="2415024"/>
            <a:ext cx="8064000" cy="240000"/>
          </a:xfrm>
        </p:spPr>
        <p:txBody>
          <a:bodyPr/>
          <a:lstStyle/>
          <a:p>
            <a:r>
              <a:rPr lang="en-US"/>
              <a:t>May 2024</a:t>
            </a:r>
          </a:p>
        </p:txBody>
      </p:sp>
      <p:sp>
        <p:nvSpPr>
          <p:cNvPr id="2" name="Subtitle 1"/>
          <p:cNvSpPr>
            <a:spLocks noGrp="1"/>
          </p:cNvSpPr>
          <p:nvPr>
            <p:ph type="subTitle" idx="1"/>
          </p:nvPr>
        </p:nvSpPr>
        <p:spPr/>
        <p:txBody>
          <a:bodyPr/>
          <a:lstStyle/>
          <a:p>
            <a:r>
              <a:rPr lang="en-US">
                <a:latin typeface="Calibri"/>
                <a:ea typeface="Calibri"/>
                <a:cs typeface="Calibri"/>
              </a:rPr>
              <a:t>Luís Lourenço, Professional Secretary</a:t>
            </a:r>
            <a:endParaRPr lang="en-US"/>
          </a:p>
          <a:p>
            <a:r>
              <a:rPr lang="en-US">
                <a:latin typeface="Calibri"/>
                <a:ea typeface="Calibri"/>
                <a:cs typeface="Calibri"/>
              </a:rPr>
              <a:t>International Pharmaceutical Federation (FIP)</a:t>
            </a:r>
            <a:endParaRPr lang="en-US"/>
          </a:p>
        </p:txBody>
      </p:sp>
    </p:spTree>
    <p:extLst>
      <p:ext uri="{BB962C8B-B14F-4D97-AF65-F5344CB8AC3E}">
        <p14:creationId xmlns:p14="http://schemas.microsoft.com/office/powerpoint/2010/main" val="2725264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5D72-D8C8-49AA-9463-A0FFC2F313D8}"/>
              </a:ext>
            </a:extLst>
          </p:cNvPr>
          <p:cNvSpPr>
            <a:spLocks noGrp="1"/>
          </p:cNvSpPr>
          <p:nvPr>
            <p:ph type="title"/>
          </p:nvPr>
        </p:nvSpPr>
        <p:spPr/>
        <p:txBody>
          <a:bodyPr/>
          <a:lstStyle/>
          <a:p>
            <a:r>
              <a:rPr lang="en-GB" sz="3200">
                <a:solidFill>
                  <a:schemeClr val="tx2"/>
                </a:solidFill>
                <a:cs typeface="Times New Roman" panose="02020603050405020304" pitchFamily="18" charset="0"/>
              </a:rPr>
              <a:t>Partnerships</a:t>
            </a:r>
            <a:endParaRPr lang="en-GB">
              <a:solidFill>
                <a:schemeClr val="tx2"/>
              </a:solidFill>
            </a:endParaRPr>
          </a:p>
        </p:txBody>
      </p:sp>
      <p:pic>
        <p:nvPicPr>
          <p:cNvPr id="9" name="Imagem 8">
            <a:extLst>
              <a:ext uri="{FF2B5EF4-FFF2-40B4-BE49-F238E27FC236}">
                <a16:creationId xmlns:a16="http://schemas.microsoft.com/office/drawing/2014/main" id="{9025EC1B-6874-0F52-1CE2-95FCB0D61F9D}"/>
              </a:ext>
            </a:extLst>
          </p:cNvPr>
          <p:cNvPicPr>
            <a:picLocks noChangeAspect="1"/>
          </p:cNvPicPr>
          <p:nvPr/>
        </p:nvPicPr>
        <p:blipFill>
          <a:blip r:embed="rId3"/>
          <a:stretch>
            <a:fillRect/>
          </a:stretch>
        </p:blipFill>
        <p:spPr>
          <a:xfrm>
            <a:off x="7862718" y="2562146"/>
            <a:ext cx="1617061" cy="2219496"/>
          </a:xfrm>
          <a:prstGeom prst="rect">
            <a:avLst/>
          </a:prstGeom>
        </p:spPr>
      </p:pic>
      <p:pic>
        <p:nvPicPr>
          <p:cNvPr id="13" name="Imagem 12">
            <a:extLst>
              <a:ext uri="{FF2B5EF4-FFF2-40B4-BE49-F238E27FC236}">
                <a16:creationId xmlns:a16="http://schemas.microsoft.com/office/drawing/2014/main" id="{4DD7EBE6-FD6B-B413-0DC2-6364513331B0}"/>
              </a:ext>
            </a:extLst>
          </p:cNvPr>
          <p:cNvPicPr>
            <a:picLocks noChangeAspect="1"/>
          </p:cNvPicPr>
          <p:nvPr/>
        </p:nvPicPr>
        <p:blipFill>
          <a:blip r:embed="rId4"/>
          <a:stretch>
            <a:fillRect/>
          </a:stretch>
        </p:blipFill>
        <p:spPr>
          <a:xfrm>
            <a:off x="1803600" y="2397650"/>
            <a:ext cx="4199090" cy="1867923"/>
          </a:xfrm>
          <a:prstGeom prst="rect">
            <a:avLst/>
          </a:prstGeom>
        </p:spPr>
      </p:pic>
    </p:spTree>
    <p:extLst>
      <p:ext uri="{BB962C8B-B14F-4D97-AF65-F5344CB8AC3E}">
        <p14:creationId xmlns:p14="http://schemas.microsoft.com/office/powerpoint/2010/main" val="357093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5D72-D8C8-49AA-9463-A0FFC2F313D8}"/>
              </a:ext>
            </a:extLst>
          </p:cNvPr>
          <p:cNvSpPr>
            <a:spLocks noGrp="1"/>
          </p:cNvSpPr>
          <p:nvPr>
            <p:ph type="title"/>
          </p:nvPr>
        </p:nvSpPr>
        <p:spPr/>
        <p:txBody>
          <a:bodyPr/>
          <a:lstStyle/>
          <a:p>
            <a:r>
              <a:rPr lang="en-GB" sz="3200">
                <a:solidFill>
                  <a:schemeClr val="tx2"/>
                </a:solidFill>
                <a:cs typeface="Times New Roman" panose="02020603050405020304" pitchFamily="18" charset="0"/>
              </a:rPr>
              <a:t>GARD membership</a:t>
            </a:r>
            <a:endParaRPr lang="en-GB">
              <a:solidFill>
                <a:schemeClr val="tx2"/>
              </a:solidFill>
            </a:endParaRPr>
          </a:p>
        </p:txBody>
      </p:sp>
      <p:pic>
        <p:nvPicPr>
          <p:cNvPr id="5" name="Imagem 4">
            <a:extLst>
              <a:ext uri="{FF2B5EF4-FFF2-40B4-BE49-F238E27FC236}">
                <a16:creationId xmlns:a16="http://schemas.microsoft.com/office/drawing/2014/main" id="{F12A31FD-E1C0-A9AC-EFB1-08C313881A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7471" y="4414457"/>
            <a:ext cx="5928874" cy="967824"/>
          </a:xfrm>
          <a:prstGeom prst="rect">
            <a:avLst/>
          </a:prstGeom>
        </p:spPr>
      </p:pic>
      <p:sp>
        <p:nvSpPr>
          <p:cNvPr id="7" name="CaixaDeTexto 6">
            <a:extLst>
              <a:ext uri="{FF2B5EF4-FFF2-40B4-BE49-F238E27FC236}">
                <a16:creationId xmlns:a16="http://schemas.microsoft.com/office/drawing/2014/main" id="{0DEA8849-7FC8-8246-60ED-EF598504BD52}"/>
              </a:ext>
            </a:extLst>
          </p:cNvPr>
          <p:cNvSpPr txBox="1"/>
          <p:nvPr/>
        </p:nvSpPr>
        <p:spPr>
          <a:xfrm>
            <a:off x="655655" y="1851381"/>
            <a:ext cx="10351902" cy="1569660"/>
          </a:xfrm>
          <a:prstGeom prst="rect">
            <a:avLst/>
          </a:prstGeom>
          <a:noFill/>
        </p:spPr>
        <p:txBody>
          <a:bodyPr wrap="square">
            <a:spAutoFit/>
          </a:bodyPr>
          <a:lstStyle/>
          <a:p>
            <a:r>
              <a:rPr lang="en-US" sz="3200" b="0" i="0" u="none">
                <a:effectLst/>
                <a:highlight>
                  <a:srgbClr val="FFFFFF"/>
                </a:highlight>
                <a:latin typeface="Calibri"/>
                <a:ea typeface="Calibri"/>
                <a:cs typeface="Calibri"/>
              </a:rPr>
              <a:t>In March 2024, FIP was admitted into the </a:t>
            </a:r>
            <a:r>
              <a:rPr lang="en-US" sz="3200" b="0" i="0" u="none" strike="noStrike">
                <a:effectLst/>
                <a:highlight>
                  <a:srgbClr val="FFFFFF"/>
                </a:highlight>
                <a:latin typeface="Calibri"/>
                <a:ea typeface="Calibri"/>
                <a:cs typeface="Calibri"/>
                <a:hlinkClick r:id="rId4">
                  <a:extLst>
                    <a:ext uri="{A12FA001-AC4F-418D-AE19-62706E023703}">
                      <ahyp:hlinkClr xmlns:ahyp="http://schemas.microsoft.com/office/drawing/2018/hyperlinkcolor" val="tx"/>
                    </a:ext>
                  </a:extLst>
                </a:hlinkClick>
              </a:rPr>
              <a:t>Global Alliance Against </a:t>
            </a:r>
            <a:r>
              <a:rPr lang="en-US" sz="3200" i="0" u="none" strike="noStrike">
                <a:effectLst/>
                <a:highlight>
                  <a:srgbClr val="FFFFFF"/>
                </a:highlight>
                <a:latin typeface="Calibri"/>
                <a:ea typeface="Calibri"/>
                <a:cs typeface="Calibri"/>
                <a:hlinkClick r:id="rId4">
                  <a:extLst>
                    <a:ext uri="{A12FA001-AC4F-418D-AE19-62706E023703}">
                      <ahyp:hlinkClr xmlns:ahyp="http://schemas.microsoft.com/office/drawing/2018/hyperlinkcolor" val="tx"/>
                    </a:ext>
                  </a:extLst>
                </a:hlinkClick>
              </a:rPr>
              <a:t>Chronic</a:t>
            </a:r>
            <a:r>
              <a:rPr lang="en-US" sz="3200" b="0" i="0" u="none" strike="noStrike">
                <a:effectLst/>
                <a:highlight>
                  <a:srgbClr val="FFFFFF"/>
                </a:highlight>
                <a:latin typeface="Calibri"/>
                <a:ea typeface="Calibri"/>
                <a:cs typeface="Calibri"/>
                <a:hlinkClick r:id="rId4">
                  <a:extLst>
                    <a:ext uri="{A12FA001-AC4F-418D-AE19-62706E023703}">
                      <ahyp:hlinkClr xmlns:ahyp="http://schemas.microsoft.com/office/drawing/2018/hyperlinkcolor" val="tx"/>
                    </a:ext>
                  </a:extLst>
                </a:hlinkClick>
              </a:rPr>
              <a:t> Respiratory Diseases</a:t>
            </a:r>
            <a:r>
              <a:rPr lang="en-US" sz="3200" b="0" i="0" u="none" strike="noStrike">
                <a:effectLst/>
                <a:highlight>
                  <a:srgbClr val="FFFFFF"/>
                </a:highlight>
                <a:latin typeface="Calibri"/>
                <a:ea typeface="Calibri"/>
                <a:cs typeface="Calibri"/>
              </a:rPr>
              <a:t> (GARD)</a:t>
            </a:r>
            <a:r>
              <a:rPr lang="en-US" sz="3200" b="0" i="0" u="none">
                <a:effectLst/>
                <a:highlight>
                  <a:srgbClr val="FFFFFF"/>
                </a:highlight>
                <a:latin typeface="Calibri"/>
                <a:ea typeface="Calibri"/>
                <a:cs typeface="Calibri"/>
              </a:rPr>
              <a:t> hosted by the WHO. </a:t>
            </a:r>
            <a:endParaRPr lang="pt-PT" sz="3200">
              <a:latin typeface="Calibri"/>
              <a:ea typeface="Calibri"/>
              <a:cs typeface="Calibri"/>
            </a:endParaRPr>
          </a:p>
        </p:txBody>
      </p:sp>
    </p:spTree>
    <p:extLst>
      <p:ext uri="{BB962C8B-B14F-4D97-AF65-F5344CB8AC3E}">
        <p14:creationId xmlns:p14="http://schemas.microsoft.com/office/powerpoint/2010/main" val="4004974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5D72-D8C8-49AA-9463-A0FFC2F313D8}"/>
              </a:ext>
            </a:extLst>
          </p:cNvPr>
          <p:cNvSpPr>
            <a:spLocks noGrp="1"/>
          </p:cNvSpPr>
          <p:nvPr>
            <p:ph type="title"/>
          </p:nvPr>
        </p:nvSpPr>
        <p:spPr/>
        <p:txBody>
          <a:bodyPr/>
          <a:lstStyle/>
          <a:p>
            <a:r>
              <a:rPr lang="en-GB" sz="3200">
                <a:solidFill>
                  <a:schemeClr val="tx2"/>
                </a:solidFill>
                <a:cs typeface="Times New Roman" panose="02020603050405020304" pitchFamily="18" charset="0"/>
              </a:rPr>
              <a:t>Programme resources</a:t>
            </a:r>
            <a:endParaRPr lang="en-GB">
              <a:solidFill>
                <a:schemeClr val="tx2"/>
              </a:solidFill>
            </a:endParaRPr>
          </a:p>
        </p:txBody>
      </p:sp>
      <p:sp>
        <p:nvSpPr>
          <p:cNvPr id="5" name="CaixaDeTexto 4">
            <a:extLst>
              <a:ext uri="{FF2B5EF4-FFF2-40B4-BE49-F238E27FC236}">
                <a16:creationId xmlns:a16="http://schemas.microsoft.com/office/drawing/2014/main" id="{B65126C0-C3D9-1131-26CF-4825322B4CDF}"/>
              </a:ext>
            </a:extLst>
          </p:cNvPr>
          <p:cNvSpPr txBox="1"/>
          <p:nvPr/>
        </p:nvSpPr>
        <p:spPr>
          <a:xfrm>
            <a:off x="565715" y="2238230"/>
            <a:ext cx="437776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rPr>
              <a:t>All of the </a:t>
            </a:r>
            <a:r>
              <a:rPr kumimoji="0" lang="en-US" sz="1800" b="0" i="0" u="none" strike="noStrike" kern="1200" cap="none" spc="0" normalizeH="0" baseline="0" noProof="0" err="1">
                <a:ln>
                  <a:noFill/>
                </a:ln>
                <a:solidFill>
                  <a:prstClr val="black"/>
                </a:solidFill>
                <a:effectLst/>
                <a:uLnTx/>
                <a:uFillTx/>
                <a:latin typeface="Calibri"/>
                <a:ea typeface="Calibri"/>
                <a:cs typeface="Calibri"/>
              </a:rPr>
              <a:t>programme</a:t>
            </a:r>
            <a:r>
              <a:rPr kumimoji="0" lang="en-US" sz="1800" b="0" i="0" u="none" strike="noStrike" kern="1200" cap="none" spc="0" normalizeH="0" baseline="0" noProof="0">
                <a:ln>
                  <a:noFill/>
                </a:ln>
                <a:solidFill>
                  <a:prstClr val="black"/>
                </a:solidFill>
                <a:effectLst/>
                <a:uLnTx/>
                <a:uFillTx/>
                <a:latin typeface="Calibri"/>
                <a:ea typeface="Calibri"/>
                <a:cs typeface="Calibri"/>
              </a:rPr>
              <a:t> publications,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rPr>
              <a:t>recordings and other resources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rPr>
              <a:t>are available from the FIP microsite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rPr>
              <a:t>NCDs.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a:ea typeface="Calibri"/>
                <a:cs typeface="Calibri"/>
              </a:rPr>
              <a:t>Please check this website for updates</a:t>
            </a:r>
            <a:endParaRPr kumimoji="0" lang="pt-PT"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8" name="CaixaDeTexto 7">
            <a:extLst>
              <a:ext uri="{FF2B5EF4-FFF2-40B4-BE49-F238E27FC236}">
                <a16:creationId xmlns:a16="http://schemas.microsoft.com/office/drawing/2014/main" id="{4F23EC16-FED3-C0B5-60F0-3A8F5D2DD230}"/>
              </a:ext>
            </a:extLst>
          </p:cNvPr>
          <p:cNvSpPr txBox="1"/>
          <p:nvPr/>
        </p:nvSpPr>
        <p:spPr>
          <a:xfrm>
            <a:off x="8577817" y="1915659"/>
            <a:ext cx="318218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a:ln>
                  <a:noFill/>
                </a:ln>
                <a:solidFill>
                  <a:srgbClr val="43BFEB"/>
                </a:solidFill>
                <a:effectLst/>
                <a:uLnTx/>
                <a:uFillTx/>
                <a:latin typeface="Calibri"/>
                <a:ea typeface="Calibri"/>
                <a:cs typeface="Calibri"/>
              </a:rPr>
              <a:t>FIP </a:t>
            </a:r>
            <a:r>
              <a:rPr kumimoji="0" lang="pt-PT" sz="1800" b="0" i="0" u="none" strike="noStrike" kern="1200" cap="none" spc="0" normalizeH="0" baseline="0" noProof="0" err="1">
                <a:ln>
                  <a:noFill/>
                </a:ln>
                <a:solidFill>
                  <a:srgbClr val="43BFEB"/>
                </a:solidFill>
                <a:effectLst/>
                <a:uLnTx/>
                <a:uFillTx/>
                <a:latin typeface="Calibri"/>
                <a:ea typeface="Calibri"/>
                <a:cs typeface="Calibri"/>
              </a:rPr>
              <a:t>micro-site</a:t>
            </a:r>
            <a:r>
              <a:rPr kumimoji="0" lang="pt-PT" sz="1800" b="0" i="0" u="none" strike="noStrike" kern="1200" cap="none" spc="0" normalizeH="0" baseline="0" noProof="0">
                <a:ln>
                  <a:noFill/>
                </a:ln>
                <a:solidFill>
                  <a:srgbClr val="43BFEB"/>
                </a:solidFill>
                <a:effectLst/>
                <a:uLnTx/>
                <a:uFillTx/>
                <a:latin typeface="Calibri"/>
                <a:ea typeface="Calibri"/>
                <a:cs typeface="Calibri"/>
              </a:rPr>
              <a:t> </a:t>
            </a:r>
            <a:r>
              <a:rPr kumimoji="0" lang="pt-PT" sz="1800" b="0" i="0" u="none" strike="noStrike" kern="1200" cap="none" spc="0" normalizeH="0" baseline="0" noProof="0" err="1">
                <a:ln>
                  <a:noFill/>
                </a:ln>
                <a:solidFill>
                  <a:srgbClr val="43BFEB"/>
                </a:solidFill>
                <a:effectLst/>
                <a:uLnTx/>
                <a:uFillTx/>
                <a:latin typeface="Calibri"/>
                <a:ea typeface="Calibri"/>
                <a:cs typeface="Calibri"/>
              </a:rPr>
              <a:t>on</a:t>
            </a:r>
            <a:r>
              <a:rPr kumimoji="0" lang="pt-PT" sz="1800" b="0" i="0" u="none" strike="noStrike" kern="1200" cap="none" spc="0" normalizeH="0" baseline="0" noProof="0">
                <a:ln>
                  <a:noFill/>
                </a:ln>
                <a:solidFill>
                  <a:srgbClr val="43BFEB"/>
                </a:solidFill>
                <a:effectLst/>
                <a:uLnTx/>
                <a:uFillTx/>
                <a:latin typeface="Calibri"/>
                <a:ea typeface="Calibri"/>
                <a:cs typeface="Calibri"/>
              </a:rPr>
              <a:t> </a:t>
            </a:r>
            <a:r>
              <a:rPr kumimoji="0" lang="pt-PT" sz="1800" b="0" i="0" u="none" strike="noStrike" kern="1200" cap="none" spc="0" normalizeH="0" baseline="0" noProof="0" err="1">
                <a:ln>
                  <a:noFill/>
                </a:ln>
                <a:solidFill>
                  <a:srgbClr val="43BFEB"/>
                </a:solidFill>
                <a:effectLst/>
                <a:uLnTx/>
                <a:uFillTx/>
                <a:latin typeface="Calibri"/>
                <a:ea typeface="Calibri"/>
                <a:cs typeface="Calibri"/>
              </a:rPr>
              <a:t>NCDs</a:t>
            </a:r>
            <a:r>
              <a:rPr kumimoji="0" lang="pt-PT" sz="1800" b="0" i="0" u="none" strike="noStrike" kern="1200" cap="none" spc="0" normalizeH="0" baseline="0" noProof="0">
                <a:ln>
                  <a:noFill/>
                </a:ln>
                <a:solidFill>
                  <a:srgbClr val="43BFEB"/>
                </a:solidFill>
                <a:effectLst/>
                <a:uLnTx/>
                <a:uFillTx/>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a:ln>
                  <a:noFill/>
                </a:ln>
                <a:solidFill>
                  <a:prstClr val="black"/>
                </a:solidFill>
                <a:effectLst/>
                <a:uLnTx/>
                <a:uFillTx/>
                <a:latin typeface="Calibri"/>
                <a:ea typeface="Calibri"/>
                <a:cs typeface="Calibri"/>
                <a:hlinkClick r:id="rId3"/>
              </a:rPr>
              <a:t>https://ncd.fip.org/</a:t>
            </a:r>
            <a:endParaRPr kumimoji="0" lang="pt-PT" sz="1800" b="0" i="0" u="none" strike="noStrike" kern="1200" cap="none" spc="0" normalizeH="0" baseline="0" noProof="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a:ln>
                  <a:noFill/>
                </a:ln>
                <a:solidFill>
                  <a:srgbClr val="43BFEB"/>
                </a:solidFill>
                <a:effectLst/>
                <a:uLnTx/>
                <a:uFillTx/>
                <a:latin typeface="Calibri"/>
                <a:ea typeface="Calibri"/>
                <a:cs typeface="Calibri"/>
              </a:rPr>
              <a:t>FIP </a:t>
            </a:r>
            <a:r>
              <a:rPr kumimoji="0" lang="pt-PT" sz="1800" b="0" i="0" u="none" strike="noStrike" kern="1200" cap="none" spc="0" normalizeH="0" baseline="0" noProof="0" err="1">
                <a:ln>
                  <a:noFill/>
                </a:ln>
                <a:solidFill>
                  <a:srgbClr val="43BFEB"/>
                </a:solidFill>
                <a:effectLst/>
                <a:uLnTx/>
                <a:uFillTx/>
                <a:latin typeface="Calibri"/>
                <a:ea typeface="Calibri"/>
                <a:cs typeface="Calibri"/>
              </a:rPr>
              <a:t>Practice</a:t>
            </a:r>
            <a:r>
              <a:rPr kumimoji="0" lang="pt-PT" sz="1800" b="0" i="0" u="none" strike="noStrike" kern="1200" cap="none" spc="0" normalizeH="0" baseline="0" noProof="0">
                <a:ln>
                  <a:noFill/>
                </a:ln>
                <a:solidFill>
                  <a:srgbClr val="43BFEB"/>
                </a:solidFill>
                <a:effectLst/>
                <a:uLnTx/>
                <a:uFillTx/>
                <a:latin typeface="Calibri"/>
                <a:ea typeface="Calibri"/>
                <a:cs typeface="Calibri"/>
              </a:rPr>
              <a:t> </a:t>
            </a:r>
            <a:r>
              <a:rPr kumimoji="0" lang="pt-PT" sz="1800" b="0" i="0" u="none" strike="noStrike" kern="1200" cap="none" spc="0" normalizeH="0" baseline="0" noProof="0" err="1">
                <a:ln>
                  <a:noFill/>
                </a:ln>
                <a:solidFill>
                  <a:srgbClr val="43BFEB"/>
                </a:solidFill>
                <a:effectLst/>
                <a:uLnTx/>
                <a:uFillTx/>
                <a:latin typeface="Calibri"/>
                <a:ea typeface="Calibri"/>
                <a:cs typeface="Calibri"/>
              </a:rPr>
              <a:t>Transformation</a:t>
            </a:r>
            <a:endParaRPr kumimoji="0" lang="pt-PT" sz="1800" b="0" i="0" u="none" strike="noStrike" kern="1200" cap="none" spc="0" normalizeH="0" baseline="0" noProof="0">
              <a:ln>
                <a:noFill/>
              </a:ln>
              <a:solidFill>
                <a:srgbClr val="43BFEB"/>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err="1">
                <a:ln>
                  <a:noFill/>
                </a:ln>
                <a:solidFill>
                  <a:srgbClr val="43BFEB"/>
                </a:solidFill>
                <a:effectLst/>
                <a:uLnTx/>
                <a:uFillTx/>
                <a:latin typeface="Calibri"/>
                <a:ea typeface="Calibri"/>
                <a:cs typeface="Calibri"/>
              </a:rPr>
              <a:t>Programme</a:t>
            </a:r>
            <a:r>
              <a:rPr kumimoji="0" lang="pt-PT" sz="1800" b="0" i="0" u="none" strike="noStrike" kern="1200" cap="none" spc="0" normalizeH="0" baseline="0" noProof="0">
                <a:ln>
                  <a:noFill/>
                </a:ln>
                <a:solidFill>
                  <a:srgbClr val="43BFEB"/>
                </a:solidFill>
                <a:effectLst/>
                <a:uLnTx/>
                <a:uFillTx/>
                <a:latin typeface="Calibri"/>
                <a:ea typeface="Calibri"/>
                <a:cs typeface="Calibri"/>
              </a:rPr>
              <a:t> </a:t>
            </a:r>
            <a:r>
              <a:rPr kumimoji="0" lang="pt-PT" sz="1800" b="0" i="0" u="none" strike="noStrike" kern="1200" cap="none" spc="0" normalizeH="0" baseline="0" noProof="0" err="1">
                <a:ln>
                  <a:noFill/>
                </a:ln>
                <a:solidFill>
                  <a:srgbClr val="43BFEB"/>
                </a:solidFill>
                <a:effectLst/>
                <a:uLnTx/>
                <a:uFillTx/>
                <a:latin typeface="Calibri"/>
                <a:ea typeface="Calibri"/>
                <a:cs typeface="Calibri"/>
              </a:rPr>
              <a:t>on</a:t>
            </a:r>
            <a:r>
              <a:rPr kumimoji="0" lang="pt-PT" sz="1800" b="0" i="0" u="none" strike="noStrike" kern="1200" cap="none" spc="0" normalizeH="0" baseline="0" noProof="0">
                <a:ln>
                  <a:noFill/>
                </a:ln>
                <a:solidFill>
                  <a:srgbClr val="43BFEB"/>
                </a:solidFill>
                <a:effectLst/>
                <a:uLnTx/>
                <a:uFillTx/>
                <a:latin typeface="Calibri"/>
                <a:ea typeface="Calibri"/>
                <a:cs typeface="Calibri"/>
              </a:rPr>
              <a:t> </a:t>
            </a:r>
            <a:r>
              <a:rPr kumimoji="0" lang="pt-PT" sz="1800" b="0" i="0" u="none" strike="noStrike" kern="1200" cap="none" spc="0" normalizeH="0" baseline="0" noProof="0" err="1">
                <a:ln>
                  <a:noFill/>
                </a:ln>
                <a:solidFill>
                  <a:srgbClr val="43BFEB"/>
                </a:solidFill>
                <a:effectLst/>
                <a:uLnTx/>
                <a:uFillTx/>
                <a:latin typeface="Calibri"/>
                <a:ea typeface="Calibri"/>
                <a:cs typeface="Calibri"/>
              </a:rPr>
              <a:t>NCDs</a:t>
            </a:r>
            <a:r>
              <a:rPr kumimoji="0" lang="pt-PT" sz="1800" b="0" i="0" u="none" strike="noStrike" kern="1200" cap="none" spc="0" normalizeH="0" baseline="0" noProof="0">
                <a:ln>
                  <a:noFill/>
                </a:ln>
                <a:solidFill>
                  <a:srgbClr val="43BFEB"/>
                </a:solidFill>
                <a:effectLst/>
                <a:uLnTx/>
                <a:uFillTx/>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a:ln>
                  <a:noFill/>
                </a:ln>
                <a:solidFill>
                  <a:prstClr val="black"/>
                </a:solidFill>
                <a:effectLst/>
                <a:uLnTx/>
                <a:uFillTx/>
                <a:latin typeface="Calibri"/>
                <a:ea typeface="Calibri"/>
                <a:cs typeface="Calibri"/>
              </a:rPr>
              <a:t>https://ncd.fip.org/fip-practice-transformation-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err="1">
                <a:ln>
                  <a:noFill/>
                </a:ln>
                <a:solidFill>
                  <a:prstClr val="black"/>
                </a:solidFill>
                <a:effectLst/>
                <a:uLnTx/>
                <a:uFillTx/>
                <a:latin typeface="Calibri"/>
                <a:ea typeface="Calibri"/>
                <a:cs typeface="Calibri"/>
              </a:rPr>
              <a:t>programme-on-ncds</a:t>
            </a:r>
            <a:r>
              <a:rPr kumimoji="0" lang="pt-PT" sz="1800" b="0" i="0" u="none" strike="noStrike" kern="1200" cap="none" spc="0" normalizeH="0" baseline="0" noProof="0">
                <a:ln>
                  <a:noFill/>
                </a:ln>
                <a:solidFill>
                  <a:prstClr val="black"/>
                </a:solidFill>
                <a:effectLst/>
                <a:uLnTx/>
                <a:uFillTx/>
                <a:latin typeface="Calibri"/>
                <a:ea typeface="Calibri"/>
                <a:cs typeface="Calibri"/>
              </a:rPr>
              <a:t>/</a:t>
            </a:r>
          </a:p>
        </p:txBody>
      </p:sp>
      <p:pic>
        <p:nvPicPr>
          <p:cNvPr id="10" name="Imagem 9">
            <a:extLst>
              <a:ext uri="{FF2B5EF4-FFF2-40B4-BE49-F238E27FC236}">
                <a16:creationId xmlns:a16="http://schemas.microsoft.com/office/drawing/2014/main" id="{52B8CC9E-57EB-8CF1-3B58-FC14356E08C9}"/>
              </a:ext>
            </a:extLst>
          </p:cNvPr>
          <p:cNvPicPr>
            <a:picLocks noChangeAspect="1"/>
          </p:cNvPicPr>
          <p:nvPr/>
        </p:nvPicPr>
        <p:blipFill>
          <a:blip r:embed="rId4"/>
          <a:stretch>
            <a:fillRect/>
          </a:stretch>
        </p:blipFill>
        <p:spPr>
          <a:xfrm>
            <a:off x="5443845" y="2149576"/>
            <a:ext cx="1782752" cy="1842980"/>
          </a:xfrm>
          <a:prstGeom prst="rect">
            <a:avLst/>
          </a:prstGeom>
        </p:spPr>
      </p:pic>
      <p:sp>
        <p:nvSpPr>
          <p:cNvPr id="4" name="CaixaDeTexto 3">
            <a:extLst>
              <a:ext uri="{FF2B5EF4-FFF2-40B4-BE49-F238E27FC236}">
                <a16:creationId xmlns:a16="http://schemas.microsoft.com/office/drawing/2014/main" id="{3520EB19-B7B5-82AD-6DE2-723AC5FBEF0C}"/>
              </a:ext>
            </a:extLst>
          </p:cNvPr>
          <p:cNvSpPr txBox="1"/>
          <p:nvPr/>
        </p:nvSpPr>
        <p:spPr>
          <a:xfrm>
            <a:off x="3286192" y="4449323"/>
            <a:ext cx="6098058" cy="1143903"/>
          </a:xfrm>
          <a:prstGeom prst="rect">
            <a:avLst/>
          </a:prstGeom>
          <a:solidFill>
            <a:schemeClr val="tx2"/>
          </a:solidFill>
          <a:ln>
            <a:noFill/>
          </a:ln>
        </p:spPr>
        <p:txBody>
          <a:bodyPr wrap="square">
            <a:spAutoFit/>
          </a:bodyPr>
          <a:lstStyle/>
          <a:p>
            <a:pPr marL="0" marR="0" lvl="0" indent="0" algn="ctr" defTabSz="914400" rtl="0" eaLnBrk="1" fontAlgn="auto" latinLnBrk="0" hangingPunct="1">
              <a:lnSpc>
                <a:spcPts val="1100"/>
              </a:lnSpc>
              <a:spcBef>
                <a:spcPts val="600"/>
              </a:spcBef>
              <a:spcAft>
                <a:spcPts val="600"/>
              </a:spcAft>
              <a:buClrTx/>
              <a:buSzTx/>
              <a:buFontTx/>
              <a:buNone/>
              <a:tabLst>
                <a:tab pos="144145" algn="l"/>
                <a:tab pos="288290" algn="l"/>
              </a:tabLst>
              <a:defRPr/>
            </a:pPr>
            <a:endParaRPr kumimoji="0" lang="en-GB" sz="1800" b="1" i="0" u="none" strike="noStrike" kern="1200" cap="none" spc="0" normalizeH="0" baseline="0" noProof="0">
              <a:ln>
                <a:noFill/>
              </a:ln>
              <a:solidFill>
                <a:srgbClr val="000000"/>
              </a:solidFill>
              <a:effectLst/>
              <a:uLnTx/>
              <a:uFillTx/>
              <a:latin typeface="Calibri"/>
              <a:ea typeface="Calibri"/>
              <a:cs typeface="Calibri"/>
            </a:endParaRPr>
          </a:p>
          <a:p>
            <a:pPr marL="0" marR="0" lvl="0" indent="0" algn="ctr" defTabSz="914400" rtl="0" eaLnBrk="1" fontAlgn="auto" latinLnBrk="0" hangingPunct="1">
              <a:lnSpc>
                <a:spcPts val="1100"/>
              </a:lnSpc>
              <a:spcBef>
                <a:spcPts val="600"/>
              </a:spcBef>
              <a:spcAft>
                <a:spcPts val="600"/>
              </a:spcAft>
              <a:buClrTx/>
              <a:buSzTx/>
              <a:buFontTx/>
              <a:buNone/>
              <a:tabLst>
                <a:tab pos="144145" algn="l"/>
                <a:tab pos="288290" algn="l"/>
              </a:tabLst>
              <a:defRPr/>
            </a:pPr>
            <a:r>
              <a:rPr kumimoji="0" lang="en-GB" sz="1800" b="1" i="0" u="none" strike="noStrike" kern="1200" cap="none" spc="0" normalizeH="0" baseline="0" noProof="0">
                <a:ln>
                  <a:noFill/>
                </a:ln>
                <a:solidFill>
                  <a:srgbClr val="000000"/>
                </a:solidFill>
                <a:effectLst/>
                <a:uLnTx/>
                <a:uFillTx/>
                <a:latin typeface="Calibri"/>
                <a:ea typeface="Calibri"/>
                <a:cs typeface="Calibri"/>
              </a:rPr>
              <a:t>Queries / suggestions / comments welcome:</a:t>
            </a:r>
            <a:endParaRPr kumimoji="0" lang="pt-PT" sz="18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ctr" defTabSz="914400" rtl="0" eaLnBrk="1" fontAlgn="auto" latinLnBrk="0" hangingPunct="1">
              <a:lnSpc>
                <a:spcPts val="1100"/>
              </a:lnSpc>
              <a:spcBef>
                <a:spcPts val="600"/>
              </a:spcBef>
              <a:spcAft>
                <a:spcPts val="600"/>
              </a:spcAft>
              <a:buClrTx/>
              <a:buSzTx/>
              <a:buFontTx/>
              <a:buNone/>
              <a:tabLst>
                <a:tab pos="144145" algn="l"/>
                <a:tab pos="288290" algn="l"/>
              </a:tabLst>
              <a:defRPr/>
            </a:pPr>
            <a:r>
              <a:rPr kumimoji="0" lang="en-GB" sz="1800" b="0" i="0" u="none" strike="noStrike" kern="1200" cap="none" spc="0" normalizeH="0" baseline="0" noProof="0">
                <a:ln>
                  <a:noFill/>
                </a:ln>
                <a:solidFill>
                  <a:srgbClr val="000000"/>
                </a:solidFill>
                <a:effectLst/>
                <a:uLnTx/>
                <a:uFillTx/>
                <a:latin typeface="Calibri"/>
                <a:ea typeface="Calibri"/>
                <a:cs typeface="Calibri"/>
                <a:hlinkClick r:id="rId5"/>
              </a:rPr>
              <a:t>ncd@fip.org</a:t>
            </a:r>
            <a:endParaRPr kumimoji="0" lang="en-GB" sz="18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ctr" defTabSz="914400" rtl="0" eaLnBrk="1" fontAlgn="auto" latinLnBrk="0" hangingPunct="1">
              <a:lnSpc>
                <a:spcPts val="1100"/>
              </a:lnSpc>
              <a:spcBef>
                <a:spcPts val="600"/>
              </a:spcBef>
              <a:spcAft>
                <a:spcPts val="600"/>
              </a:spcAft>
              <a:buClrTx/>
              <a:buSzTx/>
              <a:buFontTx/>
              <a:buNone/>
              <a:tabLst>
                <a:tab pos="144145" algn="l"/>
                <a:tab pos="288290" algn="l"/>
              </a:tabLst>
              <a:defRPr/>
            </a:pPr>
            <a:endParaRPr kumimoji="0" lang="pt-PT" sz="1800" b="0" i="0" u="none" strike="noStrike" kern="1200" cap="none" spc="0" normalizeH="0" baseline="0" noProof="0">
              <a:ln>
                <a:noFill/>
              </a:ln>
              <a:solidFill>
                <a:srgbClr val="000000"/>
              </a:solidFill>
              <a:effectLst/>
              <a:uLnTx/>
              <a:uFillTx/>
              <a:latin typeface="Calibri"/>
              <a:ea typeface="Calibri"/>
              <a:cs typeface="Calibri"/>
            </a:endParaRPr>
          </a:p>
        </p:txBody>
      </p:sp>
    </p:spTree>
    <p:extLst>
      <p:ext uri="{BB962C8B-B14F-4D97-AF65-F5344CB8AC3E}">
        <p14:creationId xmlns:p14="http://schemas.microsoft.com/office/powerpoint/2010/main" val="2176616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llage of images of a person and elephants&#10;&#10;Description automatically generated">
            <a:extLst>
              <a:ext uri="{FF2B5EF4-FFF2-40B4-BE49-F238E27FC236}">
                <a16:creationId xmlns:a16="http://schemas.microsoft.com/office/drawing/2014/main" id="{E7B829E1-90F8-3727-0CC9-CEA6D2036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 y="-1016"/>
            <a:ext cx="12190194" cy="6859016"/>
          </a:xfrm>
          <a:prstGeom prst="rect">
            <a:avLst/>
          </a:prstGeom>
        </p:spPr>
      </p:pic>
      <p:sp>
        <p:nvSpPr>
          <p:cNvPr id="3" name="Title 1">
            <a:extLst>
              <a:ext uri="{FF2B5EF4-FFF2-40B4-BE49-F238E27FC236}">
                <a16:creationId xmlns:a16="http://schemas.microsoft.com/office/drawing/2014/main" id="{8716F487-9824-2769-7047-8FB81F7CE2BC}"/>
              </a:ext>
            </a:extLst>
          </p:cNvPr>
          <p:cNvSpPr txBox="1">
            <a:spLocks/>
          </p:cNvSpPr>
          <p:nvPr/>
        </p:nvSpPr>
        <p:spPr>
          <a:xfrm>
            <a:off x="491492" y="543354"/>
            <a:ext cx="10515600" cy="975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Vista Sans OT Reg" panose="02000503030000020004" pitchFamily="50" charset="0"/>
                <a:ea typeface="+mj-ea"/>
                <a:cs typeface="+mj-cs"/>
              </a:rPr>
              <a:t>82</a:t>
            </a:r>
            <a:r>
              <a:rPr kumimoji="0" lang="en-US" sz="2400" b="1" i="0" u="none" strike="noStrike" kern="1200" cap="none" spc="0" normalizeH="0" baseline="30000" noProof="0">
                <a:ln>
                  <a:noFill/>
                </a:ln>
                <a:solidFill>
                  <a:prstClr val="black"/>
                </a:solidFill>
                <a:effectLst/>
                <a:uLnTx/>
                <a:uFillTx/>
                <a:latin typeface="Vista Sans OT Reg" panose="02000503030000020004" pitchFamily="50" charset="0"/>
                <a:ea typeface="+mj-ea"/>
                <a:cs typeface="+mj-cs"/>
              </a:rPr>
              <a:t>nd</a:t>
            </a:r>
            <a:r>
              <a:rPr kumimoji="0" lang="en-US" sz="2400" b="1" i="0" u="none" strike="noStrike" kern="1200" cap="none" spc="0" normalizeH="0" baseline="0" noProof="0">
                <a:ln>
                  <a:noFill/>
                </a:ln>
                <a:solidFill>
                  <a:prstClr val="black"/>
                </a:solidFill>
                <a:effectLst/>
                <a:uLnTx/>
                <a:uFillTx/>
                <a:latin typeface="Vista Sans OT Reg" panose="02000503030000020004" pitchFamily="50" charset="0"/>
                <a:ea typeface="+mj-ea"/>
                <a:cs typeface="+mj-cs"/>
              </a:rPr>
              <a:t> FIP WORLD CONGRESS OF PHARMACY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Vista Sans OT Reg" panose="02000503030000020004" pitchFamily="50" charset="0"/>
                <a:ea typeface="+mj-ea"/>
                <a:cs typeface="+mj-cs"/>
              </a:rPr>
              <a:t>AND PHARMACEUTICAL SCIENCES</a:t>
            </a:r>
            <a:endParaRPr kumimoji="0" lang="en-GB" sz="2400" b="1" i="0" u="none" strike="noStrike" kern="1200" cap="none" spc="0" normalizeH="0" baseline="0" noProof="0">
              <a:ln>
                <a:noFill/>
              </a:ln>
              <a:solidFill>
                <a:prstClr val="black"/>
              </a:solidFill>
              <a:effectLst/>
              <a:uLnTx/>
              <a:uFillTx/>
              <a:latin typeface="Vista Sans OT Reg" panose="02000503030000020004" pitchFamily="50" charset="0"/>
              <a:ea typeface="+mj-ea"/>
              <a:cs typeface="+mj-cs"/>
            </a:endParaRPr>
          </a:p>
        </p:txBody>
      </p:sp>
      <p:sp>
        <p:nvSpPr>
          <p:cNvPr id="7" name="TextBox 6">
            <a:extLst>
              <a:ext uri="{FF2B5EF4-FFF2-40B4-BE49-F238E27FC236}">
                <a16:creationId xmlns:a16="http://schemas.microsoft.com/office/drawing/2014/main" id="{10EB3821-E641-9700-F13E-91D76DAD76A8}"/>
              </a:ext>
            </a:extLst>
          </p:cNvPr>
          <p:cNvSpPr txBox="1"/>
          <p:nvPr/>
        </p:nvSpPr>
        <p:spPr>
          <a:xfrm>
            <a:off x="491492" y="1547761"/>
            <a:ext cx="47404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Cape Town, South Africa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1 – 4 September 2024</a:t>
            </a:r>
          </a:p>
        </p:txBody>
      </p:sp>
      <p:sp>
        <p:nvSpPr>
          <p:cNvPr id="9" name="TextBox 8">
            <a:extLst>
              <a:ext uri="{FF2B5EF4-FFF2-40B4-BE49-F238E27FC236}">
                <a16:creationId xmlns:a16="http://schemas.microsoft.com/office/drawing/2014/main" id="{39F1B0E3-DB39-09F9-98F8-C4B86550CCA4}"/>
              </a:ext>
            </a:extLst>
          </p:cNvPr>
          <p:cNvSpPr txBox="1"/>
          <p:nvPr/>
        </p:nvSpPr>
        <p:spPr>
          <a:xfrm>
            <a:off x="491492" y="2305552"/>
            <a:ext cx="721699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1990"/>
                </a:solidFill>
                <a:effectLst/>
                <a:uLnTx/>
                <a:uFillTx/>
                <a:latin typeface="Vista Sans OT Reg" panose="02000503030000020004" pitchFamily="50" charset="0"/>
                <a:ea typeface="+mn-ea"/>
                <a:cs typeface="+mn-cs"/>
              </a:rPr>
              <a:t>“</a:t>
            </a:r>
            <a:r>
              <a:rPr kumimoji="0" lang="en-US" sz="2800" b="1" i="0" u="none" strike="noStrike" kern="1200" cap="none" spc="0" normalizeH="0" baseline="0" noProof="0">
                <a:ln>
                  <a:noFill/>
                </a:ln>
                <a:solidFill>
                  <a:srgbClr val="001990"/>
                </a:solidFill>
                <a:effectLst/>
                <a:uLnTx/>
                <a:uFillTx/>
                <a:latin typeface="Vista Sans OT Reg" panose="02000503030000020004" pitchFamily="50" charset="0"/>
                <a:ea typeface="+mn-ea"/>
                <a:cs typeface="+mn-cs"/>
              </a:rPr>
              <a:t>Innovating for the future of healthcare</a:t>
            </a:r>
            <a:r>
              <a:rPr kumimoji="0" lang="en-GB" sz="2800" b="1" i="0" u="none" strike="noStrike" kern="1200" cap="none" spc="0" normalizeH="0" baseline="0" noProof="0">
                <a:ln>
                  <a:noFill/>
                </a:ln>
                <a:solidFill>
                  <a:srgbClr val="001990"/>
                </a:solidFill>
                <a:effectLst/>
                <a:uLnTx/>
                <a:uFillTx/>
                <a:latin typeface="Vista Sans OT Reg" panose="02000503030000020004" pitchFamily="50" charset="0"/>
                <a:ea typeface="+mn-ea"/>
                <a:cs typeface="+mn-cs"/>
              </a:rPr>
              <a:t>”</a:t>
            </a:r>
          </a:p>
        </p:txBody>
      </p:sp>
      <p:cxnSp>
        <p:nvCxnSpPr>
          <p:cNvPr id="23" name="Straight Connector 22">
            <a:extLst>
              <a:ext uri="{FF2B5EF4-FFF2-40B4-BE49-F238E27FC236}">
                <a16:creationId xmlns:a16="http://schemas.microsoft.com/office/drawing/2014/main" id="{BA856144-3C47-D581-1163-6E2BA4C0B4AB}"/>
              </a:ext>
            </a:extLst>
          </p:cNvPr>
          <p:cNvCxnSpPr/>
          <p:nvPr/>
        </p:nvCxnSpPr>
        <p:spPr>
          <a:xfrm flipH="1">
            <a:off x="9080390" y="1510755"/>
            <a:ext cx="2767916"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96DA8C0-0389-1195-7C96-989AC01CA9BD}"/>
              </a:ext>
            </a:extLst>
          </p:cNvPr>
          <p:cNvSpPr txBox="1"/>
          <p:nvPr/>
        </p:nvSpPr>
        <p:spPr>
          <a:xfrm>
            <a:off x="491492" y="4564682"/>
            <a:ext cx="246202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more information, visit congress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capetown2024.fip.org</a:t>
            </a:r>
          </a:p>
        </p:txBody>
      </p:sp>
      <p:sp>
        <p:nvSpPr>
          <p:cNvPr id="8" name="TextBox 7">
            <a:extLst>
              <a:ext uri="{FF2B5EF4-FFF2-40B4-BE49-F238E27FC236}">
                <a16:creationId xmlns:a16="http://schemas.microsoft.com/office/drawing/2014/main" id="{E47B9252-AD67-85DD-17E3-4B23520327ED}"/>
              </a:ext>
            </a:extLst>
          </p:cNvPr>
          <p:cNvSpPr txBox="1"/>
          <p:nvPr/>
        </p:nvSpPr>
        <p:spPr>
          <a:xfrm>
            <a:off x="9080390" y="1593192"/>
            <a:ext cx="27679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Supported by the Pharmaceutical Society of South Africa</a:t>
            </a:r>
          </a:p>
        </p:txBody>
      </p:sp>
      <p:pic>
        <p:nvPicPr>
          <p:cNvPr id="18" name="Picture 17" descr="A coat of arms with a deer and a deer&#10;&#10;Description automatically generated">
            <a:extLst>
              <a:ext uri="{FF2B5EF4-FFF2-40B4-BE49-F238E27FC236}">
                <a16:creationId xmlns:a16="http://schemas.microsoft.com/office/drawing/2014/main" id="{A08F91CB-5F16-F393-5113-E6ABC4D80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598" y="1949007"/>
            <a:ext cx="1212950" cy="1033677"/>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D046C187-D967-27A7-7A43-0CE58A799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92" y="5657849"/>
            <a:ext cx="1691269" cy="1030313"/>
          </a:xfrm>
          <a:prstGeom prst="rect">
            <a:avLst/>
          </a:prstGeom>
        </p:spPr>
      </p:pic>
      <p:pic>
        <p:nvPicPr>
          <p:cNvPr id="12" name="Picture 11" descr="A logo for a sports event&#10;&#10;Description automatically generated">
            <a:extLst>
              <a:ext uri="{FF2B5EF4-FFF2-40B4-BE49-F238E27FC236}">
                <a16:creationId xmlns:a16="http://schemas.microsoft.com/office/drawing/2014/main" id="{414C8118-ED41-2A4F-5B64-CCD0228791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4539" y="281305"/>
            <a:ext cx="2620118" cy="1154712"/>
          </a:xfrm>
          <a:prstGeom prst="rect">
            <a:avLst/>
          </a:prstGeom>
        </p:spPr>
      </p:pic>
    </p:spTree>
    <p:extLst>
      <p:ext uri="{BB962C8B-B14F-4D97-AF65-F5344CB8AC3E}">
        <p14:creationId xmlns:p14="http://schemas.microsoft.com/office/powerpoint/2010/main" val="1417976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6DC338-9EDD-DBA6-EA3F-C297E7A4C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07775"/>
          </a:xfrm>
          <a:prstGeom prst="rect">
            <a:avLst/>
          </a:prstGeom>
        </p:spPr>
      </p:pic>
      <p:sp>
        <p:nvSpPr>
          <p:cNvPr id="13" name="TextBox 12">
            <a:extLst>
              <a:ext uri="{FF2B5EF4-FFF2-40B4-BE49-F238E27FC236}">
                <a16:creationId xmlns:a16="http://schemas.microsoft.com/office/drawing/2014/main" id="{812F72A2-5E2F-46F0-8387-BBA55C2AA3B6}"/>
              </a:ext>
            </a:extLst>
          </p:cNvPr>
          <p:cNvSpPr txBox="1"/>
          <p:nvPr/>
        </p:nvSpPr>
        <p:spPr>
          <a:xfrm>
            <a:off x="571500" y="422686"/>
            <a:ext cx="82248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001990"/>
                </a:solidFill>
                <a:effectLst/>
                <a:uLnTx/>
                <a:uFillTx/>
                <a:latin typeface="Vista Sans OT Reg" panose="02000503030000020004" pitchFamily="50" charset="0"/>
                <a:ea typeface="+mn-ea"/>
                <a:cs typeface="+mn-cs"/>
              </a:rPr>
              <a:t>Programme</a:t>
            </a:r>
            <a:r>
              <a:rPr kumimoji="0" lang="en-US" sz="2000" b="0" i="0" u="none" strike="noStrike" kern="1200" cap="none" spc="0" normalizeH="0" baseline="0" noProof="0">
                <a:ln>
                  <a:noFill/>
                </a:ln>
                <a:solidFill>
                  <a:srgbClr val="001990"/>
                </a:solidFill>
                <a:effectLst/>
                <a:uLnTx/>
                <a:uFillTx/>
                <a:latin typeface="Vista Sans OT Reg" panose="02000503030000020004" pitchFamily="50" charset="0"/>
                <a:ea typeface="+mn-ea"/>
                <a:cs typeface="+mn-cs"/>
              </a:rPr>
              <a:t> topics:</a:t>
            </a:r>
          </a:p>
        </p:txBody>
      </p:sp>
      <p:sp>
        <p:nvSpPr>
          <p:cNvPr id="15" name="Rectangle: Rounded Corners 14">
            <a:extLst>
              <a:ext uri="{FF2B5EF4-FFF2-40B4-BE49-F238E27FC236}">
                <a16:creationId xmlns:a16="http://schemas.microsoft.com/office/drawing/2014/main" id="{D1D12358-5459-4F3B-899D-E81B770CCAC2}"/>
              </a:ext>
            </a:extLst>
          </p:cNvPr>
          <p:cNvSpPr/>
          <p:nvPr/>
        </p:nvSpPr>
        <p:spPr>
          <a:xfrm>
            <a:off x="676275" y="1070186"/>
            <a:ext cx="3028950" cy="131068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210E57EB-16CE-44DD-A83C-238CEEF78C21}"/>
              </a:ext>
            </a:extLst>
          </p:cNvPr>
          <p:cNvSpPr/>
          <p:nvPr/>
        </p:nvSpPr>
        <p:spPr>
          <a:xfrm>
            <a:off x="4581525" y="1070186"/>
            <a:ext cx="3028950" cy="131068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1772ED4D-4812-4B03-8D0A-B74F1C6154EF}"/>
              </a:ext>
            </a:extLst>
          </p:cNvPr>
          <p:cNvSpPr/>
          <p:nvPr/>
        </p:nvSpPr>
        <p:spPr>
          <a:xfrm>
            <a:off x="8486775" y="1070186"/>
            <a:ext cx="3028950" cy="131068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D1A68C79-EB1E-4C32-AF2D-24313425E75B}"/>
              </a:ext>
            </a:extLst>
          </p:cNvPr>
          <p:cNvSpPr/>
          <p:nvPr/>
        </p:nvSpPr>
        <p:spPr>
          <a:xfrm>
            <a:off x="676275" y="1439562"/>
            <a:ext cx="3028950" cy="131068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48745936-6590-4281-AB83-01519762BF9B}"/>
              </a:ext>
            </a:extLst>
          </p:cNvPr>
          <p:cNvSpPr/>
          <p:nvPr/>
        </p:nvSpPr>
        <p:spPr>
          <a:xfrm>
            <a:off x="4581525" y="1439562"/>
            <a:ext cx="3028950" cy="131068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9959077A-84A4-4254-89E3-A3CE902F596C}"/>
              </a:ext>
            </a:extLst>
          </p:cNvPr>
          <p:cNvSpPr/>
          <p:nvPr/>
        </p:nvSpPr>
        <p:spPr>
          <a:xfrm>
            <a:off x="8486775" y="1439562"/>
            <a:ext cx="3028950" cy="131068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F669A0E-A640-40A1-B9A7-75A44D90E4ED}"/>
              </a:ext>
            </a:extLst>
          </p:cNvPr>
          <p:cNvSpPr txBox="1"/>
          <p:nvPr/>
        </p:nvSpPr>
        <p:spPr>
          <a:xfrm>
            <a:off x="792931" y="1055289"/>
            <a:ext cx="27956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Vista Sans OT Reg" panose="02000503030000020004" pitchFamily="50" charset="0"/>
                <a:ea typeface="+mn-ea"/>
                <a:cs typeface="+mn-cs"/>
              </a:rPr>
              <a:t>Topic 1</a:t>
            </a:r>
          </a:p>
        </p:txBody>
      </p:sp>
      <p:sp>
        <p:nvSpPr>
          <p:cNvPr id="22" name="TextBox 21">
            <a:extLst>
              <a:ext uri="{FF2B5EF4-FFF2-40B4-BE49-F238E27FC236}">
                <a16:creationId xmlns:a16="http://schemas.microsoft.com/office/drawing/2014/main" id="{59529157-071A-4197-B14D-3EEB020A9966}"/>
              </a:ext>
            </a:extLst>
          </p:cNvPr>
          <p:cNvSpPr txBox="1"/>
          <p:nvPr/>
        </p:nvSpPr>
        <p:spPr>
          <a:xfrm>
            <a:off x="4713647" y="1055289"/>
            <a:ext cx="27956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Vista Sans OT Reg" panose="02000503030000020004" pitchFamily="50" charset="0"/>
                <a:ea typeface="+mn-ea"/>
                <a:cs typeface="+mn-cs"/>
              </a:rPr>
              <a:t>Topic 2</a:t>
            </a:r>
          </a:p>
        </p:txBody>
      </p:sp>
      <p:sp>
        <p:nvSpPr>
          <p:cNvPr id="23" name="TextBox 22">
            <a:extLst>
              <a:ext uri="{FF2B5EF4-FFF2-40B4-BE49-F238E27FC236}">
                <a16:creationId xmlns:a16="http://schemas.microsoft.com/office/drawing/2014/main" id="{1E824C37-8DE1-4513-BA36-8E243970E837}"/>
              </a:ext>
            </a:extLst>
          </p:cNvPr>
          <p:cNvSpPr txBox="1"/>
          <p:nvPr/>
        </p:nvSpPr>
        <p:spPr>
          <a:xfrm>
            <a:off x="8634363" y="1055289"/>
            <a:ext cx="27956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Topic 3</a:t>
            </a:r>
          </a:p>
        </p:txBody>
      </p:sp>
      <p:sp>
        <p:nvSpPr>
          <p:cNvPr id="24" name="TextBox 23">
            <a:extLst>
              <a:ext uri="{FF2B5EF4-FFF2-40B4-BE49-F238E27FC236}">
                <a16:creationId xmlns:a16="http://schemas.microsoft.com/office/drawing/2014/main" id="{844378CF-4033-43ED-A7E3-A7C2D7EE73C9}"/>
              </a:ext>
            </a:extLst>
          </p:cNvPr>
          <p:cNvSpPr txBox="1"/>
          <p:nvPr/>
        </p:nvSpPr>
        <p:spPr>
          <a:xfrm>
            <a:off x="792931" y="1573100"/>
            <a:ext cx="279563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a:ln>
                  <a:noFill/>
                </a:ln>
                <a:solidFill>
                  <a:prstClr val="black"/>
                </a:solidFill>
                <a:effectLst/>
                <a:uLnTx/>
                <a:uFillTx/>
                <a:latin typeface="Vista Sans OT Reg" panose="02000503030000020004" pitchFamily="50" charset="0"/>
                <a:ea typeface="+mn-ea"/>
                <a:cs typeface="+mn-cs"/>
              </a:rPr>
              <a:t>Equitable quality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ista Sans OT Reg" panose="02000503030000020004" pitchFamily="50" charset="0"/>
                <a:ea typeface="+mn-ea"/>
                <a:cs typeface="+mn-cs"/>
              </a:rPr>
              <a:t> health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10A07B2-05AE-4796-AB7F-32C9AE6B56A2}"/>
              </a:ext>
            </a:extLst>
          </p:cNvPr>
          <p:cNvSpPr txBox="1"/>
          <p:nvPr/>
        </p:nvSpPr>
        <p:spPr>
          <a:xfrm>
            <a:off x="4683943" y="1573100"/>
            <a:ext cx="279563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ista Sans OT Reg" panose="02000503030000020004" pitchFamily="50" charset="0"/>
                <a:ea typeface="+mn-ea"/>
                <a:cs typeface="+mn-cs"/>
              </a:rPr>
              <a:t>Innovative drug discovery and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1F6E1F11-5776-475F-9B0A-53097BE8FA3A}"/>
              </a:ext>
            </a:extLst>
          </p:cNvPr>
          <p:cNvSpPr txBox="1"/>
          <p:nvPr/>
        </p:nvSpPr>
        <p:spPr>
          <a:xfrm>
            <a:off x="8615312" y="1595183"/>
            <a:ext cx="279563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Vista Sans OT Reg" panose="02000503030000020004" pitchFamily="50" charset="0"/>
                <a:ea typeface="+mn-ea"/>
                <a:cs typeface="+mn-cs"/>
              </a:rPr>
              <a:t>Revolutionising</a:t>
            </a:r>
            <a:r>
              <a:rPr kumimoji="0" lang="en-US" sz="1800" b="0" i="0" u="none" strike="noStrike" kern="1200" cap="none" spc="0" normalizeH="0" baseline="0" noProof="0">
                <a:ln>
                  <a:noFill/>
                </a:ln>
                <a:solidFill>
                  <a:prstClr val="black"/>
                </a:solidFill>
                <a:effectLst/>
                <a:uLnTx/>
                <a:uFillTx/>
                <a:latin typeface="Vista Sans OT Reg" panose="02000503030000020004" pitchFamily="50"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ista Sans OT Reg" panose="02000503030000020004" pitchFamily="50" charset="0"/>
                <a:ea typeface="+mn-ea"/>
                <a:cs typeface="+mn-cs"/>
              </a:rPr>
              <a:t>health care with 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0FE8B41-4C71-4630-B3CA-8E9B526C5776}"/>
              </a:ext>
            </a:extLst>
          </p:cNvPr>
          <p:cNvSpPr txBox="1"/>
          <p:nvPr/>
        </p:nvSpPr>
        <p:spPr>
          <a:xfrm>
            <a:off x="601203" y="2980222"/>
            <a:ext cx="82248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1990"/>
                </a:solidFill>
                <a:effectLst/>
                <a:uLnTx/>
                <a:uFillTx/>
                <a:latin typeface="Vista Sans OT Reg" panose="02000503030000020004" pitchFamily="50" charset="0"/>
                <a:ea typeface="+mn-ea"/>
                <a:cs typeface="+mn-cs"/>
              </a:rPr>
              <a:t>Important dates</a:t>
            </a:r>
            <a:r>
              <a:rPr kumimoji="0" lang="en-US" sz="2000" b="0" i="0" u="none" strike="noStrike" kern="1200" cap="none" spc="0" normalizeH="0" baseline="0" noProof="0">
                <a:ln>
                  <a:noFill/>
                </a:ln>
                <a:solidFill>
                  <a:srgbClr val="001990"/>
                </a:solidFill>
                <a:effectLst/>
                <a:uLnTx/>
                <a:uFillTx/>
                <a:latin typeface="Vista Sans OT Reg" panose="02000503030000020004" pitchFamily="50" charset="0"/>
                <a:ea typeface="+mn-ea"/>
                <a:cs typeface="+mn-cs"/>
              </a:rPr>
              <a:t>:</a:t>
            </a:r>
          </a:p>
        </p:txBody>
      </p:sp>
      <p:sp>
        <p:nvSpPr>
          <p:cNvPr id="29" name="TextBox 28">
            <a:extLst>
              <a:ext uri="{FF2B5EF4-FFF2-40B4-BE49-F238E27FC236}">
                <a16:creationId xmlns:a16="http://schemas.microsoft.com/office/drawing/2014/main" id="{6B5269E5-E41E-400E-A23A-D4D4720E14E6}"/>
              </a:ext>
            </a:extLst>
          </p:cNvPr>
          <p:cNvSpPr txBox="1"/>
          <p:nvPr/>
        </p:nvSpPr>
        <p:spPr>
          <a:xfrm>
            <a:off x="571500" y="3432173"/>
            <a:ext cx="10839450" cy="500971"/>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ista Sans OT Reg" panose="02000503030000020004" pitchFamily="50" charset="0"/>
                <a:ea typeface="+mn-ea"/>
                <a:cs typeface="+mn-cs"/>
              </a:rPr>
              <a:t>Early Bird registration deadline (maximum registration fee discount) – </a:t>
            </a:r>
            <a:r>
              <a:rPr kumimoji="0" lang="en-US" sz="2000" b="1" i="0" u="none" strike="noStrike" kern="1200" cap="none" spc="0" normalizeH="0" baseline="0" noProof="0" dirty="0">
                <a:ln>
                  <a:noFill/>
                </a:ln>
                <a:solidFill>
                  <a:prstClr val="black"/>
                </a:solidFill>
                <a:effectLst/>
                <a:uLnTx/>
                <a:uFillTx/>
                <a:latin typeface="Vista Sans OT Reg" panose="02000503030000020004" pitchFamily="50" charset="0"/>
                <a:ea typeface="+mn-ea"/>
                <a:cs typeface="+mn-cs"/>
              </a:rPr>
              <a:t>31 May 2024</a:t>
            </a:r>
          </a:p>
        </p:txBody>
      </p:sp>
      <p:sp>
        <p:nvSpPr>
          <p:cNvPr id="30" name="TextBox 29">
            <a:extLst>
              <a:ext uri="{FF2B5EF4-FFF2-40B4-BE49-F238E27FC236}">
                <a16:creationId xmlns:a16="http://schemas.microsoft.com/office/drawing/2014/main" id="{95B2C2D8-93E6-46E6-AD4B-9CDFA18E8E4B}"/>
              </a:ext>
            </a:extLst>
          </p:cNvPr>
          <p:cNvSpPr txBox="1"/>
          <p:nvPr/>
        </p:nvSpPr>
        <p:spPr>
          <a:xfrm>
            <a:off x="571500" y="5104394"/>
            <a:ext cx="108394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Vista Sans OT Reg" panose="02000503030000020004" pitchFamily="50" charset="0"/>
                <a:ea typeface="+mn-ea"/>
                <a:cs typeface="+mn-cs"/>
              </a:rPr>
              <a:t>More information about the congress: </a:t>
            </a:r>
            <a:r>
              <a:rPr kumimoji="0" lang="en-GB" sz="2000" b="0" i="0" u="none" strike="noStrike" kern="1200" cap="none" spc="0" normalizeH="0" baseline="0" noProof="0">
                <a:ln>
                  <a:noFill/>
                </a:ln>
                <a:solidFill>
                  <a:srgbClr val="5B9BD5"/>
                </a:solidFill>
                <a:effectLst/>
                <a:uLnTx/>
                <a:uFillTx/>
                <a:latin typeface="Vista Sans OT Reg" panose="02000503030000020004" pitchFamily="50" charset="0"/>
                <a:ea typeface="+mn-ea"/>
                <a:cs typeface="+mn-cs"/>
              </a:rPr>
              <a:t>capetown2024.fip.org</a:t>
            </a:r>
            <a:endParaRPr kumimoji="0" lang="en-US" sz="2000" b="1" i="0" u="none" strike="noStrike" kern="1200" cap="none" spc="0" normalizeH="0" baseline="0" noProof="0">
              <a:ln>
                <a:noFill/>
              </a:ln>
              <a:solidFill>
                <a:srgbClr val="5B9BD5"/>
              </a:solidFill>
              <a:effectLst/>
              <a:uLnTx/>
              <a:uFillTx/>
              <a:latin typeface="Vista Sans OT Reg" panose="02000503030000020004" pitchFamily="50" charset="0"/>
              <a:ea typeface="+mn-ea"/>
              <a:cs typeface="+mn-cs"/>
            </a:endParaRPr>
          </a:p>
        </p:txBody>
      </p:sp>
      <p:pic>
        <p:nvPicPr>
          <p:cNvPr id="5" name="Picture 4" descr="A black and white logo&#10;&#10;Description automatically generated">
            <a:extLst>
              <a:ext uri="{FF2B5EF4-FFF2-40B4-BE49-F238E27FC236}">
                <a16:creationId xmlns:a16="http://schemas.microsoft.com/office/drawing/2014/main" id="{D38FEA98-EFBE-46EF-80AC-E1D7FD6F4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4" y="5930033"/>
            <a:ext cx="1330128" cy="586201"/>
          </a:xfrm>
          <a:prstGeom prst="rect">
            <a:avLst/>
          </a:prstGeom>
        </p:spPr>
      </p:pic>
    </p:spTree>
    <p:extLst>
      <p:ext uri="{BB962C8B-B14F-4D97-AF65-F5344CB8AC3E}">
        <p14:creationId xmlns:p14="http://schemas.microsoft.com/office/powerpoint/2010/main" val="446718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7732C7-BB27-A1F9-3E6A-4CD483683B88}"/>
              </a:ext>
            </a:extLst>
          </p:cNvPr>
          <p:cNvSpPr>
            <a:spLocks noGrp="1"/>
          </p:cNvSpPr>
          <p:nvPr>
            <p:ph type="ctrTitle"/>
          </p:nvPr>
        </p:nvSpPr>
        <p:spPr/>
        <p:txBody>
          <a:bodyPr/>
          <a:lstStyle/>
          <a:p>
            <a:r>
              <a:rPr lang="en-GB"/>
              <a:t>Thank you</a:t>
            </a:r>
          </a:p>
        </p:txBody>
      </p:sp>
      <p:sp>
        <p:nvSpPr>
          <p:cNvPr id="3" name="Marcador de Posição do Texto 2">
            <a:extLst>
              <a:ext uri="{FF2B5EF4-FFF2-40B4-BE49-F238E27FC236}">
                <a16:creationId xmlns:a16="http://schemas.microsoft.com/office/drawing/2014/main" id="{1E8F14F3-29CD-55B1-C7CC-4E1CD42E4B07}"/>
              </a:ext>
            </a:extLst>
          </p:cNvPr>
          <p:cNvSpPr>
            <a:spLocks noGrp="1"/>
          </p:cNvSpPr>
          <p:nvPr>
            <p:ph type="body" idx="13"/>
          </p:nvPr>
        </p:nvSpPr>
        <p:spPr/>
        <p:txBody>
          <a:bodyPr/>
          <a:lstStyle/>
          <a:p>
            <a:endParaRPr lang="pt-PT"/>
          </a:p>
        </p:txBody>
      </p:sp>
    </p:spTree>
    <p:extLst>
      <p:ext uri="{BB962C8B-B14F-4D97-AF65-F5344CB8AC3E}">
        <p14:creationId xmlns:p14="http://schemas.microsoft.com/office/powerpoint/2010/main" val="4161986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9798BED3-08F0-4E73-9699-162B1AE92E0F}"/>
              </a:ext>
            </a:extLst>
          </p:cNvPr>
          <p:cNvSpPr txBox="1">
            <a:spLocks/>
          </p:cNvSpPr>
          <p:nvPr/>
        </p:nvSpPr>
        <p:spPr>
          <a:xfrm>
            <a:off x="484765" y="704594"/>
            <a:ext cx="10559055" cy="5352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2400"/>
              <a:buFont typeface="Arial"/>
              <a:buNone/>
              <a:defRPr sz="2400" b="0" i="0" u="none" strike="noStrike" cap="none">
                <a:solidFill>
                  <a:schemeClr val="tx1"/>
                </a:solidFill>
                <a:latin typeface="+mn-lt"/>
                <a:ea typeface="Arial"/>
                <a:cs typeface="Arial"/>
                <a:sym typeface="Arial"/>
              </a:defRPr>
            </a:lvl1pPr>
            <a:lvl2pPr marR="0" lvl="1" algn="l" rtl="0">
              <a:lnSpc>
                <a:spcPct val="100000"/>
              </a:lnSpc>
              <a:spcBef>
                <a:spcPts val="0"/>
              </a:spcBef>
              <a:spcAft>
                <a:spcPts val="0"/>
              </a:spcAft>
              <a:buClr>
                <a:schemeClr val="dk2"/>
              </a:buClr>
              <a:buSzPts val="2600"/>
              <a:buFont typeface="Arial"/>
              <a:buNone/>
              <a:defRPr sz="2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600"/>
              <a:buFont typeface="Arial"/>
              <a:buNone/>
              <a:defRPr sz="2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600"/>
              <a:buFont typeface="Arial"/>
              <a:buNone/>
              <a:defRPr sz="2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600"/>
              <a:buFont typeface="Arial"/>
              <a:buNone/>
              <a:defRPr sz="26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600"/>
              <a:buFont typeface="Arial"/>
              <a:buNone/>
              <a:defRPr sz="26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600"/>
              <a:buFont typeface="Arial"/>
              <a:buNone/>
              <a:defRPr sz="26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600"/>
              <a:buFont typeface="Arial"/>
              <a:buNone/>
              <a:defRPr sz="26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600"/>
              <a:buFont typeface="Arial"/>
              <a:buNone/>
              <a:defRPr sz="26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4E"/>
              </a:buClr>
              <a:buSzPts val="2400"/>
              <a:buFont typeface="Arial"/>
              <a:buNone/>
              <a:tabLst/>
              <a:defRPr/>
            </a:pPr>
            <a:r>
              <a:rPr kumimoji="0" lang="en-GB" sz="2800" b="1" i="0" u="none" strike="noStrike" kern="0" cap="none" spc="0" normalizeH="0" baseline="0" noProof="0">
                <a:ln>
                  <a:noFill/>
                </a:ln>
                <a:solidFill>
                  <a:schemeClr val="tx2"/>
                </a:solidFill>
                <a:effectLst/>
                <a:uLnTx/>
                <a:uFillTx/>
                <a:latin typeface="Calibri" panose="020F0502020204030204" pitchFamily="34" charset="0"/>
                <a:cs typeface="Calibri" panose="020F0502020204030204" pitchFamily="34" charset="0"/>
                <a:sym typeface="Arial"/>
              </a:rPr>
              <a:t>International Pharmaceutical Federation (FIP)</a:t>
            </a:r>
          </a:p>
        </p:txBody>
      </p:sp>
      <p:sp>
        <p:nvSpPr>
          <p:cNvPr id="19" name="Rectangle 18">
            <a:extLst>
              <a:ext uri="{FF2B5EF4-FFF2-40B4-BE49-F238E27FC236}">
                <a16:creationId xmlns:a16="http://schemas.microsoft.com/office/drawing/2014/main" id="{9DCB6FE4-11BD-458A-B231-3C638CD3D2FF}"/>
              </a:ext>
            </a:extLst>
          </p:cNvPr>
          <p:cNvSpPr/>
          <p:nvPr/>
        </p:nvSpPr>
        <p:spPr>
          <a:xfrm>
            <a:off x="0" y="1435262"/>
            <a:ext cx="12192000" cy="4421252"/>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A36BA99D-18D9-4444-8E7F-01A75E81FB2C}"/>
              </a:ext>
            </a:extLst>
          </p:cNvPr>
          <p:cNvSpPr txBox="1"/>
          <p:nvPr/>
        </p:nvSpPr>
        <p:spPr>
          <a:xfrm>
            <a:off x="751002" y="1752424"/>
            <a:ext cx="6094298" cy="3618170"/>
          </a:xfrm>
          <a:prstGeom prst="rect">
            <a:avLst/>
          </a:prstGeom>
          <a:noFill/>
          <a:ln w="19050">
            <a:noFill/>
          </a:ln>
        </p:spPr>
        <p:txBody>
          <a:bodyPr wrap="square" rtlCol="0">
            <a:spAutoFit/>
          </a:bodyPr>
          <a:lstStyle/>
          <a:p>
            <a:pPr marL="285750" marR="0" lvl="0" indent="-28575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The</a:t>
            </a:r>
            <a:r>
              <a:rPr kumimoji="0" lang="en-GB" sz="1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International Pharmaceutical Federation</a:t>
            </a:r>
            <a:r>
              <a:rPr kumimoji="0" lang="en-GB"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(FIP) is the global body representing pharmacy, pharmaceutical sciences and pharmaceutical education, in official relations with the World Health Organization. </a:t>
            </a:r>
          </a:p>
          <a:p>
            <a:pPr marL="285750" marR="0" lvl="0" indent="-28575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Through our 156 national organisations, academic institutional members and individual members, we represent over four million </a:t>
            </a:r>
            <a:r>
              <a:rPr kumimoji="0" lang="en-GB" sz="1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pharmacists, pharmaceutical scientists</a:t>
            </a:r>
            <a:r>
              <a:rPr kumimoji="0" lang="en-GB"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and </a:t>
            </a:r>
            <a:r>
              <a:rPr kumimoji="0" lang="en-GB" sz="1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pharmaceutical educators </a:t>
            </a:r>
            <a:r>
              <a:rPr kumimoji="0" lang="en-GB"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around the world.</a:t>
            </a:r>
            <a:endParaRPr kumimoji="0" lang="en-GB"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GB"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We work to support the development of the pharmacy profession, through practice and emerging scientific innovations, and through developing the pharmacy workforce in order to meet the world’s health care needs and expectations. </a:t>
            </a:r>
          </a:p>
        </p:txBody>
      </p:sp>
      <p:pic>
        <p:nvPicPr>
          <p:cNvPr id="10" name="Picture 8" descr="Introduction to FIP «">
            <a:extLst>
              <a:ext uri="{FF2B5EF4-FFF2-40B4-BE49-F238E27FC236}">
                <a16:creationId xmlns:a16="http://schemas.microsoft.com/office/drawing/2014/main" id="{4ABDCB96-F265-4288-9292-162988FE9D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0319" y="2420874"/>
            <a:ext cx="3300679" cy="2016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167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FA7D9D3-21BA-4F34-95E5-54A4F62901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83961" cy="6858000"/>
          </a:xfrm>
          <a:prstGeom prst="rect">
            <a:avLst/>
          </a:prstGeom>
        </p:spPr>
      </p:pic>
      <p:sp>
        <p:nvSpPr>
          <p:cNvPr id="2" name="Title 1">
            <a:extLst>
              <a:ext uri="{FF2B5EF4-FFF2-40B4-BE49-F238E27FC236}">
                <a16:creationId xmlns:a16="http://schemas.microsoft.com/office/drawing/2014/main" id="{FA17E401-2E98-494C-B705-71EB7F5DA088}"/>
              </a:ext>
            </a:extLst>
          </p:cNvPr>
          <p:cNvSpPr txBox="1">
            <a:spLocks/>
          </p:cNvSpPr>
          <p:nvPr/>
        </p:nvSpPr>
        <p:spPr>
          <a:xfrm>
            <a:off x="539200" y="352217"/>
            <a:ext cx="9920519" cy="893413"/>
          </a:xfrm>
          <a:prstGeom prst="rect">
            <a:avLst/>
          </a:prstGeom>
        </p:spPr>
        <p:txBody>
          <a:bodyPr vert="horz" lIns="0" tIns="0" rIns="0" bIns="0" rtlCol="0" anchor="ctr" anchorCtr="0">
            <a:normAutofit/>
          </a:bodyPr>
          <a:lstStyle>
            <a:lvl1pPr algn="l" defTabSz="914400" rtl="0" eaLnBrk="1" latinLnBrk="0" hangingPunct="1">
              <a:lnSpc>
                <a:spcPts val="2600"/>
              </a:lnSpc>
              <a:spcBef>
                <a:spcPct val="0"/>
              </a:spcBef>
              <a:buNone/>
              <a:defRPr sz="2400" kern="1200">
                <a:solidFill>
                  <a:schemeClr val="accent1"/>
                </a:solidFill>
                <a:latin typeface="+mj-lt"/>
                <a:ea typeface="+mj-ea"/>
                <a:cs typeface="+mj-cs"/>
              </a:defRPr>
            </a:lvl1pPr>
          </a:lstStyle>
          <a:p>
            <a:pPr marL="0" marR="0" lvl="0" indent="0" algn="l" defTabSz="914400" rtl="0" eaLnBrk="1" fontAlgn="auto" latinLnBrk="0" hangingPunct="1">
              <a:lnSpc>
                <a:spcPts val="2600"/>
              </a:lnSpc>
              <a:spcBef>
                <a:spcPct val="0"/>
              </a:spcBef>
              <a:spcAft>
                <a:spcPts val="0"/>
              </a:spcAft>
              <a:buClrTx/>
              <a:buSzTx/>
              <a:buFontTx/>
              <a:buNone/>
              <a:tabLst/>
              <a:defRPr/>
            </a:pPr>
            <a:r>
              <a:rPr kumimoji="0" lang="en-GB" sz="3200" b="1" i="0" u="none" strike="noStrike" kern="1200" cap="none" spc="0" normalizeH="0" baseline="0" noProof="0">
                <a:ln>
                  <a:noFill/>
                </a:ln>
                <a:solidFill>
                  <a:srgbClr val="000099"/>
                </a:solidFill>
                <a:effectLst/>
                <a:uLnTx/>
                <a:uFillTx/>
                <a:latin typeface="Calibri" panose="020F0502020204030204" pitchFamily="34" charset="0"/>
                <a:ea typeface="+mj-ea"/>
                <a:cs typeface="Calibri" panose="020F0502020204030204" pitchFamily="34" charset="0"/>
              </a:rPr>
              <a:t>Vision</a:t>
            </a:r>
            <a:endParaRPr kumimoji="0" lang="LID4096" sz="3200" b="1" i="0" u="none" strike="noStrike" kern="1200" cap="none" spc="0" normalizeH="0" baseline="0" noProof="0">
              <a:ln>
                <a:noFill/>
              </a:ln>
              <a:solidFill>
                <a:srgbClr val="000099"/>
              </a:solidFill>
              <a:effectLst/>
              <a:uLnTx/>
              <a:uFillTx/>
              <a:latin typeface="Calibri" panose="020F0502020204030204" pitchFamily="34" charset="0"/>
              <a:ea typeface="+mj-ea"/>
              <a:cs typeface="Calibri" panose="020F0502020204030204" pitchFamily="34" charset="0"/>
            </a:endParaRPr>
          </a:p>
        </p:txBody>
      </p:sp>
      <p:cxnSp>
        <p:nvCxnSpPr>
          <p:cNvPr id="3" name="Straight Connector 2">
            <a:extLst>
              <a:ext uri="{FF2B5EF4-FFF2-40B4-BE49-F238E27FC236}">
                <a16:creationId xmlns:a16="http://schemas.microsoft.com/office/drawing/2014/main" id="{A4496AB2-CC7D-4B39-8C37-170F0359D171}"/>
              </a:ext>
            </a:extLst>
          </p:cNvPr>
          <p:cNvCxnSpPr>
            <a:cxnSpLocks/>
          </p:cNvCxnSpPr>
          <p:nvPr/>
        </p:nvCxnSpPr>
        <p:spPr>
          <a:xfrm flipV="1">
            <a:off x="539200" y="1283199"/>
            <a:ext cx="11060133" cy="18143"/>
          </a:xfrm>
          <a:prstGeom prst="line">
            <a:avLst/>
          </a:prstGeom>
          <a:ln w="130175">
            <a:solidFill>
              <a:srgbClr val="003399"/>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7C6597C-68AF-4154-B828-2CB2F0DB5371}"/>
              </a:ext>
            </a:extLst>
          </p:cNvPr>
          <p:cNvSpPr/>
          <p:nvPr/>
        </p:nvSpPr>
        <p:spPr>
          <a:xfrm>
            <a:off x="2053652" y="2432544"/>
            <a:ext cx="9703548" cy="273433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 world where everyone benefits from access to safe, effective, quality and affordable medicines and health technologies, as well as from pharmaceutical care services provided by pharmacists, in collaboration with other healthcare professionals.</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LID4096"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98745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1017193-A5E6-4021-8DE9-617E3112F9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8" y="0"/>
            <a:ext cx="12189833" cy="6858000"/>
          </a:xfrm>
          <a:prstGeom prst="rect">
            <a:avLst/>
          </a:prstGeom>
        </p:spPr>
      </p:pic>
      <p:sp>
        <p:nvSpPr>
          <p:cNvPr id="2" name="Title 1">
            <a:extLst>
              <a:ext uri="{FF2B5EF4-FFF2-40B4-BE49-F238E27FC236}">
                <a16:creationId xmlns:a16="http://schemas.microsoft.com/office/drawing/2014/main" id="{FA17E401-2E98-494C-B705-71EB7F5DA088}"/>
              </a:ext>
            </a:extLst>
          </p:cNvPr>
          <p:cNvSpPr txBox="1">
            <a:spLocks/>
          </p:cNvSpPr>
          <p:nvPr/>
        </p:nvSpPr>
        <p:spPr>
          <a:xfrm>
            <a:off x="539200" y="457644"/>
            <a:ext cx="10080000" cy="792000"/>
          </a:xfrm>
          <a:prstGeom prst="rect">
            <a:avLst/>
          </a:prstGeom>
        </p:spPr>
        <p:txBody>
          <a:bodyPr vert="horz" lIns="0" tIns="0" rIns="0" bIns="0" rtlCol="0" anchor="ctr" anchorCtr="0">
            <a:normAutofit/>
          </a:bodyPr>
          <a:lstStyle>
            <a:lvl1pPr algn="l" defTabSz="914400" rtl="0" eaLnBrk="1" latinLnBrk="0" hangingPunct="1">
              <a:lnSpc>
                <a:spcPts val="2600"/>
              </a:lnSpc>
              <a:spcBef>
                <a:spcPct val="0"/>
              </a:spcBef>
              <a:buNone/>
              <a:defRPr sz="2400" kern="1200">
                <a:solidFill>
                  <a:schemeClr val="accent1"/>
                </a:solidFill>
                <a:latin typeface="+mj-lt"/>
                <a:ea typeface="+mj-ea"/>
                <a:cs typeface="+mj-cs"/>
              </a:defRPr>
            </a:lvl1pPr>
          </a:lstStyle>
          <a:p>
            <a:pPr marL="0" marR="0" lvl="0" indent="0" algn="l" defTabSz="914400" rtl="0" eaLnBrk="1" fontAlgn="base" latinLnBrk="0" hangingPunct="1">
              <a:lnSpc>
                <a:spcPts val="2600"/>
              </a:lnSpc>
              <a:spcBef>
                <a:spcPct val="0"/>
              </a:spcBef>
              <a:spcAft>
                <a:spcPct val="0"/>
              </a:spcAft>
              <a:buClrTx/>
              <a:buSzTx/>
              <a:buFontTx/>
              <a:buNone/>
              <a:tabLst/>
              <a:defRPr/>
            </a:pPr>
            <a:r>
              <a:rPr kumimoji="0" lang="en-GB" sz="3200" b="1" i="0" u="none" strike="noStrike" kern="1200" cap="none" spc="0" normalizeH="0" baseline="0" noProof="0">
                <a:ln>
                  <a:noFill/>
                </a:ln>
                <a:solidFill>
                  <a:srgbClr val="000099"/>
                </a:solidFill>
                <a:effectLst/>
                <a:uLnTx/>
                <a:uFillTx/>
                <a:latin typeface="Calibri" panose="020F0502020204030204" pitchFamily="34" charset="0"/>
                <a:ea typeface="+mj-ea"/>
                <a:cs typeface="Calibri" panose="020F0502020204030204" pitchFamily="34" charset="0"/>
              </a:rPr>
              <a:t>Mission</a:t>
            </a:r>
            <a:endParaRPr kumimoji="0" lang="LID4096" sz="3200" b="1" i="0" u="none" strike="noStrike" kern="1200" cap="none" spc="0" normalizeH="0" baseline="0" noProof="0">
              <a:ln>
                <a:noFill/>
              </a:ln>
              <a:solidFill>
                <a:srgbClr val="000099"/>
              </a:solidFill>
              <a:effectLst/>
              <a:uLnTx/>
              <a:uFillTx/>
              <a:latin typeface="Calibri" panose="020F0502020204030204" pitchFamily="34" charset="0"/>
              <a:ea typeface="+mj-ea"/>
              <a:cs typeface="Calibri" panose="020F0502020204030204" pitchFamily="34" charset="0"/>
            </a:endParaRPr>
          </a:p>
        </p:txBody>
      </p:sp>
      <p:cxnSp>
        <p:nvCxnSpPr>
          <p:cNvPr id="3" name="Straight Connector 2">
            <a:extLst>
              <a:ext uri="{FF2B5EF4-FFF2-40B4-BE49-F238E27FC236}">
                <a16:creationId xmlns:a16="http://schemas.microsoft.com/office/drawing/2014/main" id="{A4496AB2-CC7D-4B39-8C37-170F0359D171}"/>
              </a:ext>
            </a:extLst>
          </p:cNvPr>
          <p:cNvCxnSpPr>
            <a:cxnSpLocks/>
          </p:cNvCxnSpPr>
          <p:nvPr/>
        </p:nvCxnSpPr>
        <p:spPr>
          <a:xfrm flipV="1">
            <a:off x="539200" y="1283199"/>
            <a:ext cx="11043200" cy="18143"/>
          </a:xfrm>
          <a:prstGeom prst="line">
            <a:avLst/>
          </a:prstGeom>
          <a:ln w="130175">
            <a:solidFill>
              <a:srgbClr val="003399"/>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81D6451-D42E-4AE3-A5F7-F38F57398DD5}"/>
              </a:ext>
            </a:extLst>
          </p:cNvPr>
          <p:cNvSpPr/>
          <p:nvPr/>
        </p:nvSpPr>
        <p:spPr>
          <a:xfrm>
            <a:off x="2414588" y="2876696"/>
            <a:ext cx="9167812" cy="206690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Support global health by enabling the advancement of pharmaceutical practice, sciences and education.</a:t>
            </a:r>
          </a:p>
        </p:txBody>
      </p:sp>
    </p:spTree>
    <p:extLst>
      <p:ext uri="{BB962C8B-B14F-4D97-AF65-F5344CB8AC3E}">
        <p14:creationId xmlns:p14="http://schemas.microsoft.com/office/powerpoint/2010/main" val="79463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CAB6E99-F8D3-2C55-5218-9FC2038E93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4569" y="6162637"/>
            <a:ext cx="579170" cy="652329"/>
          </a:xfrm>
          <a:prstGeom prst="rect">
            <a:avLst/>
          </a:prstGeom>
        </p:spPr>
      </p:pic>
      <p:sp>
        <p:nvSpPr>
          <p:cNvPr id="7" name="Marcador de Posição de Conteúdo 3">
            <a:extLst>
              <a:ext uri="{FF2B5EF4-FFF2-40B4-BE49-F238E27FC236}">
                <a16:creationId xmlns:a16="http://schemas.microsoft.com/office/drawing/2014/main" id="{DC18D814-8FB6-C26C-2CF8-269DE83B8302}"/>
              </a:ext>
            </a:extLst>
          </p:cNvPr>
          <p:cNvSpPr txBox="1">
            <a:spLocks/>
          </p:cNvSpPr>
          <p:nvPr/>
        </p:nvSpPr>
        <p:spPr>
          <a:xfrm>
            <a:off x="4912988" y="6192652"/>
            <a:ext cx="7279011" cy="491856"/>
          </a:xfrm>
          <a:prstGeom prst="rect">
            <a:avLst/>
          </a:prstGeom>
        </p:spPr>
        <p:txBody>
          <a:bodyPr vert="horz" lIns="0" tIns="0" rIns="0" bIns="0" rtlCol="0" anchor="t" anchorCtr="0">
            <a:noAutofit/>
          </a:bodyPr>
          <a:lstStyle>
            <a:lvl1pPr marL="191995" indent="-191995" algn="l" defTabSz="1219170" rtl="0" eaLnBrk="1" latinLnBrk="0" hangingPunct="1">
              <a:lnSpc>
                <a:spcPts val="3200"/>
              </a:lnSpc>
              <a:spcBef>
                <a:spcPts val="0"/>
              </a:spcBef>
              <a:buClr>
                <a:schemeClr val="tx1"/>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383990" indent="-191995" algn="l" defTabSz="1219170" rtl="0" eaLnBrk="1" latinLnBrk="0" hangingPunct="1">
              <a:lnSpc>
                <a:spcPts val="3200"/>
              </a:lnSpc>
              <a:spcBef>
                <a:spcPts val="0"/>
              </a:spcBef>
              <a:buClr>
                <a:schemeClr val="tx2"/>
              </a:buClr>
              <a:buFont typeface="Arial" panose="020B0604020202020204" pitchFamily="34" charset="0"/>
              <a:buChar char="•"/>
              <a:defRPr sz="2000" i="1" kern="1200">
                <a:solidFill>
                  <a:schemeClr val="tx1"/>
                </a:solidFill>
                <a:latin typeface="Calibri" panose="020F0502020204030204" pitchFamily="34" charset="0"/>
                <a:ea typeface="+mn-ea"/>
                <a:cs typeface="Calibri" panose="020F0502020204030204" pitchFamily="34" charset="0"/>
              </a:defRPr>
            </a:lvl2pPr>
            <a:lvl3pPr marL="575986" indent="-191995" algn="l" defTabSz="1219170" rtl="0" eaLnBrk="1" latinLnBrk="0" hangingPunct="1">
              <a:lnSpc>
                <a:spcPts val="3200"/>
              </a:lnSpc>
              <a:spcBef>
                <a:spcPts val="0"/>
              </a:spcBef>
              <a:buClr>
                <a:schemeClr val="tx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767981" indent="-191995" algn="l" defTabSz="1219170" rtl="0" eaLnBrk="1" latinLnBrk="0" hangingPunct="1">
              <a:lnSpc>
                <a:spcPts val="3200"/>
              </a:lnSpc>
              <a:spcBef>
                <a:spcPts val="0"/>
              </a:spcBef>
              <a:buClr>
                <a:schemeClr val="tx2"/>
              </a:buClr>
              <a:buFont typeface="Arial" panose="020B0604020202020204" pitchFamily="34" charset="0"/>
              <a:buChar char="•"/>
              <a:defRPr sz="1800" i="1" kern="1200">
                <a:solidFill>
                  <a:schemeClr val="tx1"/>
                </a:solidFill>
                <a:latin typeface="Calibri" panose="020F0502020204030204" pitchFamily="34" charset="0"/>
                <a:ea typeface="+mn-ea"/>
                <a:cs typeface="Calibri" panose="020F0502020204030204" pitchFamily="34" charset="0"/>
              </a:defRPr>
            </a:lvl4pPr>
            <a:lvl5pPr marL="959976" indent="-191995" algn="l" defTabSz="1219170" rtl="0" eaLnBrk="1" latinLnBrk="0" hangingPunct="1">
              <a:lnSpc>
                <a:spcPts val="3200"/>
              </a:lnSpc>
              <a:spcBef>
                <a:spcPts val="0"/>
              </a:spcBef>
              <a:buClr>
                <a:schemeClr val="tx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ts val="3200"/>
              </a:lnSpc>
              <a:spcBef>
                <a:spcPts val="0"/>
              </a:spcBef>
              <a:spcAft>
                <a:spcPts val="0"/>
              </a:spcAft>
              <a:buClr>
                <a:prstClr val="black"/>
              </a:buClr>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Vista Sans OT Book"/>
                <a:ea typeface="Vista Sans OT"/>
                <a:cs typeface="Times New Roman" panose="02020603050405020304" pitchFamily="18" charset="0"/>
                <a:hlinkClick r:id="rId4"/>
              </a:rPr>
              <a:t>https://ncd.fip.org/fip-practice-transformation-programme-on-ncds/</a:t>
            </a:r>
            <a:endParaRPr kumimoji="0" lang="en-GB" sz="1800" b="0" i="0" u="none" strike="noStrike" kern="1200" cap="none" spc="0" normalizeH="0" baseline="0" noProof="0">
              <a:ln>
                <a:noFill/>
              </a:ln>
              <a:solidFill>
                <a:prstClr val="black"/>
              </a:solidFill>
              <a:effectLst/>
              <a:uLnTx/>
              <a:uFillTx/>
              <a:latin typeface="Vista Sans OT Book"/>
              <a:ea typeface="Vista Sans OT"/>
              <a:cs typeface="Times New Roman" panose="02020603050405020304" pitchFamily="18" charset="0"/>
            </a:endParaRPr>
          </a:p>
          <a:p>
            <a:pPr marL="0" marR="0" lvl="0" indent="0" algn="l" defTabSz="1219170" rtl="0" eaLnBrk="1" fontAlgn="auto" latinLnBrk="0" hangingPunct="1">
              <a:lnSpc>
                <a:spcPts val="3200"/>
              </a:lnSpc>
              <a:spcBef>
                <a:spcPts val="0"/>
              </a:spcBef>
              <a:spcAft>
                <a:spcPts val="0"/>
              </a:spcAft>
              <a:buClr>
                <a:prstClr val="black"/>
              </a:buClr>
              <a:buSzTx/>
              <a:buFont typeface="Arial" panose="020B0604020202020204" pitchFamily="34" charset="0"/>
              <a:buNone/>
              <a:tabLst/>
              <a:defRPr/>
            </a:pPr>
            <a:endParaRPr kumimoji="0" lang="pt-PT"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3BDE31BA-59A5-EBA6-18AB-933B647F76A9}"/>
              </a:ext>
            </a:extLst>
          </p:cNvPr>
          <p:cNvSpPr/>
          <p:nvPr/>
        </p:nvSpPr>
        <p:spPr>
          <a:xfrm>
            <a:off x="8601075" y="157163"/>
            <a:ext cx="3343275" cy="1100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 name="Picture 1" descr="Blue text on a black background&#10;&#10;Description automatically generated">
            <a:extLst>
              <a:ext uri="{FF2B5EF4-FFF2-40B4-BE49-F238E27FC236}">
                <a16:creationId xmlns:a16="http://schemas.microsoft.com/office/drawing/2014/main" id="{88A841D8-D937-BCA1-7285-43FA231AFF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782" y="1381750"/>
            <a:ext cx="14553127" cy="4095047"/>
          </a:xfrm>
          <a:prstGeom prst="rect">
            <a:avLst/>
          </a:prstGeom>
        </p:spPr>
      </p:pic>
    </p:spTree>
    <p:extLst>
      <p:ext uri="{BB962C8B-B14F-4D97-AF65-F5344CB8AC3E}">
        <p14:creationId xmlns:p14="http://schemas.microsoft.com/office/powerpoint/2010/main" val="4262198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54D68F-ED54-BB67-2FEA-5235DF106AEF}"/>
              </a:ext>
            </a:extLst>
          </p:cNvPr>
          <p:cNvSpPr/>
          <p:nvPr/>
        </p:nvSpPr>
        <p:spPr>
          <a:xfrm>
            <a:off x="4714240" y="5516880"/>
            <a:ext cx="7122160" cy="11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2E1E5D72-D8C8-49AA-9463-A0FFC2F313D8}"/>
              </a:ext>
            </a:extLst>
          </p:cNvPr>
          <p:cNvSpPr>
            <a:spLocks noGrp="1"/>
          </p:cNvSpPr>
          <p:nvPr>
            <p:ph type="title"/>
          </p:nvPr>
        </p:nvSpPr>
        <p:spPr/>
        <p:txBody>
          <a:bodyPr/>
          <a:lstStyle/>
          <a:p>
            <a:r>
              <a:rPr lang="en-GB" sz="3200">
                <a:solidFill>
                  <a:schemeClr val="tx2"/>
                </a:solidFill>
                <a:cs typeface="Times New Roman" panose="02020603050405020304" pitchFamily="18" charset="0"/>
              </a:rPr>
              <a:t>Programme resources – Chronic respiratory diseases</a:t>
            </a:r>
            <a:endParaRPr lang="en-GB">
              <a:solidFill>
                <a:schemeClr val="tx2"/>
              </a:solidFill>
            </a:endParaRPr>
          </a:p>
        </p:txBody>
      </p:sp>
      <p:pic>
        <p:nvPicPr>
          <p:cNvPr id="4" name="Imagem 3">
            <a:extLst>
              <a:ext uri="{FF2B5EF4-FFF2-40B4-BE49-F238E27FC236}">
                <a16:creationId xmlns:a16="http://schemas.microsoft.com/office/drawing/2014/main" id="{68C0811F-50FE-3977-56AC-D4BBFC1A60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04704" y="2369826"/>
            <a:ext cx="4431696" cy="2492828"/>
          </a:xfrm>
          <a:prstGeom prst="rect">
            <a:avLst/>
          </a:prstGeom>
        </p:spPr>
      </p:pic>
      <p:sp>
        <p:nvSpPr>
          <p:cNvPr id="5" name="Title 1">
            <a:extLst>
              <a:ext uri="{FF2B5EF4-FFF2-40B4-BE49-F238E27FC236}">
                <a16:creationId xmlns:a16="http://schemas.microsoft.com/office/drawing/2014/main" id="{847FA5E0-9464-AA3D-5CE1-13F2CD55DE0B}"/>
              </a:ext>
            </a:extLst>
          </p:cNvPr>
          <p:cNvSpPr txBox="1">
            <a:spLocks/>
          </p:cNvSpPr>
          <p:nvPr/>
        </p:nvSpPr>
        <p:spPr>
          <a:xfrm>
            <a:off x="7488249" y="4116778"/>
            <a:ext cx="2026399" cy="927995"/>
          </a:xfrm>
          <a:prstGeom prst="rect">
            <a:avLst/>
          </a:prstGeom>
        </p:spPr>
        <p:txBody>
          <a:bodyPr vert="horz" lIns="0" tIns="0" rIns="0" bIns="0" rtlCol="0" anchor="b" anchorCtr="0">
            <a:noAutofit/>
          </a:bodyPr>
          <a:lstStyle>
            <a:lvl1pPr algn="l" defTabSz="914400" rtl="0" eaLnBrk="1" latinLnBrk="0" hangingPunct="1">
              <a:lnSpc>
                <a:spcPts val="32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ts val="2000"/>
              </a:lnSpc>
              <a:spcBef>
                <a:spcPct val="0"/>
              </a:spcBef>
              <a:spcAft>
                <a:spcPts val="0"/>
              </a:spcAft>
              <a:buClrTx/>
              <a:buSzTx/>
              <a:buFontTx/>
              <a:buNone/>
              <a:tabLst/>
              <a:defRPr/>
            </a:pPr>
            <a:r>
              <a:rPr kumimoji="0" lang="en-GB" sz="1800" b="0" i="0" u="sng" strike="noStrike" kern="1200" cap="none" spc="0" normalizeH="0" baseline="0" noProof="0">
                <a:ln>
                  <a:noFill/>
                </a:ln>
                <a:solidFill>
                  <a:prstClr val="black"/>
                </a:solidFill>
                <a:effectLst/>
                <a:uLnTx/>
                <a:uFillTx/>
                <a:latin typeface="Calibri" panose="020F0502020204030204" pitchFamily="34" charset="0"/>
                <a:ea typeface="+mj-ea"/>
                <a:cs typeface="Times New Roman" panose="02020603050405020304" pitchFamily="18" charset="0"/>
              </a:rPr>
              <a:t>DIGITAL EVENT</a:t>
            </a:r>
          </a:p>
          <a:p>
            <a:pPr marL="0" marR="0" lvl="0" indent="0" algn="l" defTabSz="914400" rtl="0" eaLnBrk="1" fontAlgn="auto" latinLnBrk="0" hangingPunct="1">
              <a:lnSpc>
                <a:spcPts val="2000"/>
              </a:lnSpc>
              <a:spcBef>
                <a:spcPct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j-ea"/>
                <a:cs typeface="Times New Roman" panose="02020603050405020304" pitchFamily="18" charset="0"/>
              </a:rPr>
              <a:t>28 September 2022</a:t>
            </a:r>
          </a:p>
          <a:p>
            <a:pPr marL="0" marR="0" lvl="0" indent="0" algn="l" defTabSz="914400" rtl="0" eaLnBrk="1" fontAlgn="auto" latinLnBrk="0" hangingPunct="1">
              <a:lnSpc>
                <a:spcPts val="2000"/>
              </a:lnSpc>
              <a:spcBef>
                <a:spcPct val="0"/>
              </a:spcBef>
              <a:spcAft>
                <a:spcPts val="0"/>
              </a:spcAft>
              <a:buClrTx/>
              <a:buSzTx/>
              <a:buFontTx/>
              <a:buNone/>
              <a:tabLst/>
              <a:defRPr/>
            </a:pPr>
            <a:endParaRPr kumimoji="0" lang="en-GB" sz="1800" b="0" i="0" u="sng"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3" name="Imagem 61">
            <a:extLst>
              <a:ext uri="{FF2B5EF4-FFF2-40B4-BE49-F238E27FC236}">
                <a16:creationId xmlns:a16="http://schemas.microsoft.com/office/drawing/2014/main" id="{1662808C-CDB6-6BA6-2AF6-BB7E4BB7537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02400" y="6194146"/>
            <a:ext cx="2066925" cy="581509"/>
          </a:xfrm>
          <a:prstGeom prst="rect">
            <a:avLst/>
          </a:prstGeom>
          <a:noFill/>
          <a:ln>
            <a:noFill/>
          </a:ln>
        </p:spPr>
      </p:pic>
      <p:sp>
        <p:nvSpPr>
          <p:cNvPr id="6" name="TextBox 5">
            <a:extLst>
              <a:ext uri="{FF2B5EF4-FFF2-40B4-BE49-F238E27FC236}">
                <a16:creationId xmlns:a16="http://schemas.microsoft.com/office/drawing/2014/main" id="{2CBEA0F6-5FF6-B911-9D19-6F778A814916}"/>
              </a:ext>
            </a:extLst>
          </p:cNvPr>
          <p:cNvSpPr txBox="1"/>
          <p:nvPr/>
        </p:nvSpPr>
        <p:spPr>
          <a:xfrm>
            <a:off x="4290627" y="6177927"/>
            <a:ext cx="22117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 collaboration with:</a:t>
            </a:r>
          </a:p>
        </p:txBody>
      </p:sp>
      <p:pic>
        <p:nvPicPr>
          <p:cNvPr id="7" name="Imagem 60">
            <a:extLst>
              <a:ext uri="{FF2B5EF4-FFF2-40B4-BE49-F238E27FC236}">
                <a16:creationId xmlns:a16="http://schemas.microsoft.com/office/drawing/2014/main" id="{8773BDDF-25E2-773E-9F06-DDC8D377300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34995" y="6116025"/>
            <a:ext cx="1571114" cy="684919"/>
          </a:xfrm>
          <a:prstGeom prst="rect">
            <a:avLst/>
          </a:prstGeom>
          <a:noFill/>
          <a:ln>
            <a:noFill/>
          </a:ln>
        </p:spPr>
      </p:pic>
      <p:pic>
        <p:nvPicPr>
          <p:cNvPr id="11" name="Imagem 10">
            <a:extLst>
              <a:ext uri="{FF2B5EF4-FFF2-40B4-BE49-F238E27FC236}">
                <a16:creationId xmlns:a16="http://schemas.microsoft.com/office/drawing/2014/main" id="{52E2381E-AAD6-F2ED-F6CC-8F94A26537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5600" y="1225824"/>
            <a:ext cx="3353091" cy="4785775"/>
          </a:xfrm>
          <a:prstGeom prst="rect">
            <a:avLst/>
          </a:prstGeom>
        </p:spPr>
      </p:pic>
      <p:pic>
        <p:nvPicPr>
          <p:cNvPr id="13" name="Imagem 12">
            <a:extLst>
              <a:ext uri="{FF2B5EF4-FFF2-40B4-BE49-F238E27FC236}">
                <a16:creationId xmlns:a16="http://schemas.microsoft.com/office/drawing/2014/main" id="{30B98363-E9E0-0C28-E43E-C9133DA5A4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70290" y="1223353"/>
            <a:ext cx="3322608" cy="4785775"/>
          </a:xfrm>
          <a:prstGeom prst="rect">
            <a:avLst/>
          </a:prstGeom>
        </p:spPr>
      </p:pic>
    </p:spTree>
    <p:extLst>
      <p:ext uri="{BB962C8B-B14F-4D97-AF65-F5344CB8AC3E}">
        <p14:creationId xmlns:p14="http://schemas.microsoft.com/office/powerpoint/2010/main" val="2007508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54D68F-ED54-BB67-2FEA-5235DF106AEF}"/>
              </a:ext>
            </a:extLst>
          </p:cNvPr>
          <p:cNvSpPr/>
          <p:nvPr/>
        </p:nvSpPr>
        <p:spPr>
          <a:xfrm>
            <a:off x="4714240" y="5516880"/>
            <a:ext cx="7122160" cy="11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2E1E5D72-D8C8-49AA-9463-A0FFC2F313D8}"/>
              </a:ext>
            </a:extLst>
          </p:cNvPr>
          <p:cNvSpPr>
            <a:spLocks noGrp="1"/>
          </p:cNvSpPr>
          <p:nvPr>
            <p:ph type="title"/>
          </p:nvPr>
        </p:nvSpPr>
        <p:spPr/>
        <p:txBody>
          <a:bodyPr/>
          <a:lstStyle/>
          <a:p>
            <a:r>
              <a:rPr lang="en-GB" sz="3200">
                <a:solidFill>
                  <a:schemeClr val="tx2"/>
                </a:solidFill>
                <a:cs typeface="Times New Roman" panose="02020603050405020304" pitchFamily="18" charset="0"/>
              </a:rPr>
              <a:t>Programme resources – Chronic respiratory diseases</a:t>
            </a:r>
            <a:endParaRPr lang="en-GB">
              <a:solidFill>
                <a:schemeClr val="tx2"/>
              </a:solidFill>
            </a:endParaRPr>
          </a:p>
        </p:txBody>
      </p:sp>
      <p:pic>
        <p:nvPicPr>
          <p:cNvPr id="11" name="Imagem 10" descr="Uma imagem com texto, Cara humana, captura de ecrã&#10;&#10;Descrição gerada automaticamente">
            <a:extLst>
              <a:ext uri="{FF2B5EF4-FFF2-40B4-BE49-F238E27FC236}">
                <a16:creationId xmlns:a16="http://schemas.microsoft.com/office/drawing/2014/main" id="{A3AEDE1A-2748-881B-786F-E12DC372FF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4024" y="1428790"/>
            <a:ext cx="5667926" cy="5000829"/>
          </a:xfrm>
          <a:prstGeom prst="rect">
            <a:avLst/>
          </a:prstGeom>
        </p:spPr>
      </p:pic>
    </p:spTree>
    <p:extLst>
      <p:ext uri="{BB962C8B-B14F-4D97-AF65-F5344CB8AC3E}">
        <p14:creationId xmlns:p14="http://schemas.microsoft.com/office/powerpoint/2010/main" val="1425877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5D72-D8C8-49AA-9463-A0FFC2F313D8}"/>
              </a:ext>
            </a:extLst>
          </p:cNvPr>
          <p:cNvSpPr>
            <a:spLocks noGrp="1"/>
          </p:cNvSpPr>
          <p:nvPr>
            <p:ph type="title"/>
          </p:nvPr>
        </p:nvSpPr>
        <p:spPr/>
        <p:txBody>
          <a:bodyPr/>
          <a:lstStyle/>
          <a:p>
            <a:r>
              <a:rPr lang="en-GB" sz="3200">
                <a:solidFill>
                  <a:schemeClr val="tx2"/>
                </a:solidFill>
                <a:cs typeface="Times New Roman" panose="02020603050405020304" pitchFamily="18" charset="0"/>
              </a:rPr>
              <a:t>Programme resources</a:t>
            </a:r>
            <a:endParaRPr lang="en-GB">
              <a:solidFill>
                <a:schemeClr val="tx2"/>
              </a:solidFill>
            </a:endParaRPr>
          </a:p>
        </p:txBody>
      </p:sp>
      <p:pic>
        <p:nvPicPr>
          <p:cNvPr id="15" name="Imagem 14" descr="Uma imagem com texto, pessoa, captura de ecrã, dedo&#10;&#10;Descrição gerada automaticamente">
            <a:extLst>
              <a:ext uri="{FF2B5EF4-FFF2-40B4-BE49-F238E27FC236}">
                <a16:creationId xmlns:a16="http://schemas.microsoft.com/office/drawing/2014/main" id="{92EADB03-30E2-9BDA-A568-52C25A92F0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9214" y="1225053"/>
            <a:ext cx="2026749" cy="2736676"/>
          </a:xfrm>
          <a:prstGeom prst="rect">
            <a:avLst/>
          </a:prstGeom>
          <a:ln>
            <a:solidFill>
              <a:schemeClr val="tx1"/>
            </a:solidFill>
          </a:ln>
        </p:spPr>
      </p:pic>
      <p:pic>
        <p:nvPicPr>
          <p:cNvPr id="17" name="Imagem 16" descr="Uma imagem com texto, Cara humana, pessoa, captura de ecrã&#10;&#10;Descrição gerada automaticamente">
            <a:extLst>
              <a:ext uri="{FF2B5EF4-FFF2-40B4-BE49-F238E27FC236}">
                <a16:creationId xmlns:a16="http://schemas.microsoft.com/office/drawing/2014/main" id="{02CD231B-75BB-05AB-439B-1705649D8F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37919" y="2482946"/>
            <a:ext cx="2698807" cy="2699626"/>
          </a:xfrm>
          <a:prstGeom prst="rect">
            <a:avLst/>
          </a:prstGeom>
        </p:spPr>
      </p:pic>
      <p:pic>
        <p:nvPicPr>
          <p:cNvPr id="18" name="Imagem 17" descr="Uma imagem com texto, Cara humana, captura de ecrã, pessoa&#10;&#10;Descrição gerada automaticamente">
            <a:extLst>
              <a:ext uri="{FF2B5EF4-FFF2-40B4-BE49-F238E27FC236}">
                <a16:creationId xmlns:a16="http://schemas.microsoft.com/office/drawing/2014/main" id="{1B8FB9DF-2BC6-6843-9C1E-9CDD5DF6A5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7551" y="2482946"/>
            <a:ext cx="4362449" cy="2438451"/>
          </a:xfrm>
          <a:prstGeom prst="rect">
            <a:avLst/>
          </a:prstGeom>
        </p:spPr>
      </p:pic>
      <p:sp>
        <p:nvSpPr>
          <p:cNvPr id="3" name="Rectangle 3">
            <a:extLst>
              <a:ext uri="{FF2B5EF4-FFF2-40B4-BE49-F238E27FC236}">
                <a16:creationId xmlns:a16="http://schemas.microsoft.com/office/drawing/2014/main" id="{C6A12D8E-5EA6-E616-7323-E5748854E327}"/>
              </a:ext>
            </a:extLst>
          </p:cNvPr>
          <p:cNvSpPr/>
          <p:nvPr/>
        </p:nvSpPr>
        <p:spPr>
          <a:xfrm>
            <a:off x="0" y="5617029"/>
            <a:ext cx="12192000" cy="1440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Imagem 15" descr="Uma imagem com texto, Cara humana, captura de ecrã, pessoa&#10;&#10;Descrição gerada automaticamente">
            <a:extLst>
              <a:ext uri="{FF2B5EF4-FFF2-40B4-BE49-F238E27FC236}">
                <a16:creationId xmlns:a16="http://schemas.microsoft.com/office/drawing/2014/main" id="{DDB35330-0348-0D09-6D79-5A06E4B4F3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9214" y="4121324"/>
            <a:ext cx="2026749" cy="2879124"/>
          </a:xfrm>
          <a:prstGeom prst="rect">
            <a:avLst/>
          </a:prstGeom>
          <a:ln>
            <a:solidFill>
              <a:schemeClr val="tx1"/>
            </a:solidFill>
          </a:ln>
        </p:spPr>
      </p:pic>
      <p:pic>
        <p:nvPicPr>
          <p:cNvPr id="4" name="Picture 4">
            <a:extLst>
              <a:ext uri="{FF2B5EF4-FFF2-40B4-BE49-F238E27FC236}">
                <a16:creationId xmlns:a16="http://schemas.microsoft.com/office/drawing/2014/main" id="{7D46E176-B704-1C57-EEE9-390D5A1527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27600" y="6307436"/>
            <a:ext cx="579170" cy="652329"/>
          </a:xfrm>
          <a:prstGeom prst="rect">
            <a:avLst/>
          </a:prstGeom>
        </p:spPr>
      </p:pic>
      <p:sp>
        <p:nvSpPr>
          <p:cNvPr id="5" name="Marcador de Posição de Conteúdo 3">
            <a:extLst>
              <a:ext uri="{FF2B5EF4-FFF2-40B4-BE49-F238E27FC236}">
                <a16:creationId xmlns:a16="http://schemas.microsoft.com/office/drawing/2014/main" id="{B98536EC-F7B5-6DEF-A2EF-2F833512FAF6}"/>
              </a:ext>
            </a:extLst>
          </p:cNvPr>
          <p:cNvSpPr txBox="1">
            <a:spLocks/>
          </p:cNvSpPr>
          <p:nvPr/>
        </p:nvSpPr>
        <p:spPr>
          <a:xfrm>
            <a:off x="4726020" y="6307436"/>
            <a:ext cx="3621411" cy="521871"/>
          </a:xfrm>
          <a:prstGeom prst="rect">
            <a:avLst/>
          </a:prstGeom>
        </p:spPr>
        <p:txBody>
          <a:bodyPr vert="horz" lIns="0" tIns="0" rIns="0" bIns="0" rtlCol="0" anchor="t" anchorCtr="0">
            <a:noAutofit/>
          </a:bodyPr>
          <a:lstStyle>
            <a:lvl1pPr marL="191995" indent="-191995" algn="l" defTabSz="1219170" rtl="0" eaLnBrk="1" latinLnBrk="0" hangingPunct="1">
              <a:lnSpc>
                <a:spcPts val="3200"/>
              </a:lnSpc>
              <a:spcBef>
                <a:spcPts val="0"/>
              </a:spcBef>
              <a:buClr>
                <a:schemeClr val="tx1"/>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383990" indent="-191995" algn="l" defTabSz="1219170" rtl="0" eaLnBrk="1" latinLnBrk="0" hangingPunct="1">
              <a:lnSpc>
                <a:spcPts val="3200"/>
              </a:lnSpc>
              <a:spcBef>
                <a:spcPts val="0"/>
              </a:spcBef>
              <a:buClr>
                <a:schemeClr val="tx2"/>
              </a:buClr>
              <a:buFont typeface="Arial" panose="020B0604020202020204" pitchFamily="34" charset="0"/>
              <a:buChar char="•"/>
              <a:defRPr sz="2000" i="1" kern="1200">
                <a:solidFill>
                  <a:schemeClr val="tx1"/>
                </a:solidFill>
                <a:latin typeface="Calibri" panose="020F0502020204030204" pitchFamily="34" charset="0"/>
                <a:ea typeface="+mn-ea"/>
                <a:cs typeface="Calibri" panose="020F0502020204030204" pitchFamily="34" charset="0"/>
              </a:defRPr>
            </a:lvl2pPr>
            <a:lvl3pPr marL="575986" indent="-191995" algn="l" defTabSz="1219170" rtl="0" eaLnBrk="1" latinLnBrk="0" hangingPunct="1">
              <a:lnSpc>
                <a:spcPts val="3200"/>
              </a:lnSpc>
              <a:spcBef>
                <a:spcPts val="0"/>
              </a:spcBef>
              <a:buClr>
                <a:schemeClr val="tx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767981" indent="-191995" algn="l" defTabSz="1219170" rtl="0" eaLnBrk="1" latinLnBrk="0" hangingPunct="1">
              <a:lnSpc>
                <a:spcPts val="3200"/>
              </a:lnSpc>
              <a:spcBef>
                <a:spcPts val="0"/>
              </a:spcBef>
              <a:buClr>
                <a:schemeClr val="tx2"/>
              </a:buClr>
              <a:buFont typeface="Arial" panose="020B0604020202020204" pitchFamily="34" charset="0"/>
              <a:buChar char="•"/>
              <a:defRPr sz="1800" i="1" kern="1200">
                <a:solidFill>
                  <a:schemeClr val="tx1"/>
                </a:solidFill>
                <a:latin typeface="Calibri" panose="020F0502020204030204" pitchFamily="34" charset="0"/>
                <a:ea typeface="+mn-ea"/>
                <a:cs typeface="Calibri" panose="020F0502020204030204" pitchFamily="34" charset="0"/>
              </a:defRPr>
            </a:lvl4pPr>
            <a:lvl5pPr marL="959976" indent="-191995" algn="l" defTabSz="1219170" rtl="0" eaLnBrk="1" latinLnBrk="0" hangingPunct="1">
              <a:lnSpc>
                <a:spcPts val="3200"/>
              </a:lnSpc>
              <a:spcBef>
                <a:spcPts val="0"/>
              </a:spcBef>
              <a:buClr>
                <a:schemeClr val="tx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ts val="3200"/>
              </a:lnSpc>
              <a:spcBef>
                <a:spcPts val="0"/>
              </a:spcBef>
              <a:spcAft>
                <a:spcPts val="0"/>
              </a:spcAft>
              <a:buClr>
                <a:prstClr val="black"/>
              </a:buClr>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Vista Sans OT Book"/>
                <a:ea typeface="Vista Sans OT"/>
                <a:cs typeface="Times New Roman" panose="02020603050405020304" pitchFamily="18" charset="0"/>
                <a:hlinkClick r:id="rId8"/>
              </a:rPr>
              <a:t>https://ncd.fip.org</a:t>
            </a:r>
            <a:r>
              <a:rPr kumimoji="0" lang="en-GB" sz="1800" b="0" i="0" u="none" strike="noStrike" kern="1200" cap="none" spc="0" normalizeH="0" baseline="0" noProof="0">
                <a:ln>
                  <a:noFill/>
                </a:ln>
                <a:solidFill>
                  <a:prstClr val="black"/>
                </a:solidFill>
                <a:effectLst/>
                <a:uLnTx/>
                <a:uFillTx/>
                <a:latin typeface="Vista Sans OT Book"/>
                <a:ea typeface="Vista Sans OT"/>
                <a:cs typeface="Times New Roman" panose="02020603050405020304" pitchFamily="18" charset="0"/>
              </a:rPr>
              <a:t> </a:t>
            </a:r>
            <a:endParaRPr kumimoji="0" lang="pt-PT"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06697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5D72-D8C8-49AA-9463-A0FFC2F313D8}"/>
              </a:ext>
            </a:extLst>
          </p:cNvPr>
          <p:cNvSpPr>
            <a:spLocks noGrp="1"/>
          </p:cNvSpPr>
          <p:nvPr>
            <p:ph type="title"/>
          </p:nvPr>
        </p:nvSpPr>
        <p:spPr/>
        <p:txBody>
          <a:bodyPr/>
          <a:lstStyle/>
          <a:p>
            <a:r>
              <a:rPr lang="en-GB" sz="3200">
                <a:solidFill>
                  <a:schemeClr val="tx2"/>
                </a:solidFill>
                <a:cs typeface="Times New Roman" panose="02020603050405020304" pitchFamily="18" charset="0"/>
              </a:rPr>
              <a:t>Programme resources – Tobacco cessation</a:t>
            </a:r>
            <a:endParaRPr lang="en-GB">
              <a:solidFill>
                <a:schemeClr val="tx2"/>
              </a:solidFill>
            </a:endParaRPr>
          </a:p>
        </p:txBody>
      </p:sp>
      <p:graphicFrame>
        <p:nvGraphicFramePr>
          <p:cNvPr id="4" name="Table 7">
            <a:extLst>
              <a:ext uri="{FF2B5EF4-FFF2-40B4-BE49-F238E27FC236}">
                <a16:creationId xmlns:a16="http://schemas.microsoft.com/office/drawing/2014/main" id="{EEA29E3D-DB5C-90D8-1530-9F21CF1E0EE9}"/>
              </a:ext>
            </a:extLst>
          </p:cNvPr>
          <p:cNvGraphicFramePr>
            <a:graphicFrameLocks noGrp="1"/>
          </p:cNvGraphicFramePr>
          <p:nvPr>
            <p:extLst>
              <p:ext uri="{D42A27DB-BD31-4B8C-83A1-F6EECF244321}">
                <p14:modId xmlns:p14="http://schemas.microsoft.com/office/powerpoint/2010/main" val="1013008686"/>
              </p:ext>
            </p:extLst>
          </p:nvPr>
        </p:nvGraphicFramePr>
        <p:xfrm>
          <a:off x="427789" y="1657684"/>
          <a:ext cx="11328000" cy="4202157"/>
        </p:xfrm>
        <a:graphic>
          <a:graphicData uri="http://schemas.openxmlformats.org/drawingml/2006/table">
            <a:tbl>
              <a:tblPr firstRow="1" bandRow="1">
                <a:tableStyleId>{3B4B98B0-60AC-42C2-AFA5-B58CD77FA1E5}</a:tableStyleId>
              </a:tblPr>
              <a:tblGrid>
                <a:gridCol w="11328000">
                  <a:extLst>
                    <a:ext uri="{9D8B030D-6E8A-4147-A177-3AD203B41FA5}">
                      <a16:colId xmlns:a16="http://schemas.microsoft.com/office/drawing/2014/main" val="3366806416"/>
                    </a:ext>
                  </a:extLst>
                </a:gridCol>
              </a:tblGrid>
              <a:tr h="424057">
                <a:tc>
                  <a:txBody>
                    <a:bodyPr/>
                    <a:lstStyle/>
                    <a:p>
                      <a:r>
                        <a:rPr lang="en-TR" sz="1600">
                          <a:latin typeface="Calibri"/>
                        </a:rPr>
                        <a:t>Project titles</a:t>
                      </a:r>
                    </a:p>
                  </a:txBody>
                  <a:tcPr marL="121920" marR="121920" marT="60960" marB="60960" anchor="ctr"/>
                </a:tc>
                <a:extLst>
                  <a:ext uri="{0D108BD9-81ED-4DB2-BD59-A6C34878D82A}">
                    <a16:rowId xmlns:a16="http://schemas.microsoft.com/office/drawing/2014/main" val="2294275013"/>
                  </a:ext>
                </a:extLst>
              </a:tr>
              <a:tr h="627604">
                <a:tc>
                  <a:txBody>
                    <a:bodyPr/>
                    <a:lstStyle/>
                    <a:p>
                      <a:pPr marL="0" marR="0" lvl="0" indent="0" algn="l" rtl="0" eaLnBrk="1" fontAlgn="auto" latinLnBrk="0" hangingPunct="1">
                        <a:lnSpc>
                          <a:spcPct val="100000"/>
                        </a:lnSpc>
                        <a:spcBef>
                          <a:spcPts val="0"/>
                        </a:spcBef>
                        <a:spcAft>
                          <a:spcPts val="0"/>
                        </a:spcAft>
                        <a:buClrTx/>
                        <a:buSzTx/>
                        <a:buFontTx/>
                        <a:buNone/>
                      </a:pPr>
                      <a:r>
                        <a:rPr lang="en-GB" sz="1800" b="1" kern="1200">
                          <a:solidFill>
                            <a:schemeClr val="tx1"/>
                          </a:solidFill>
                          <a:latin typeface="Calibri"/>
                          <a:ea typeface="+mn-ea"/>
                          <a:cs typeface="+mn-cs"/>
                        </a:rPr>
                        <a:t>Pharmacist-led tobacco cessation services: Global intelligence report</a:t>
                      </a:r>
                    </a:p>
                  </a:txBody>
                  <a:tcPr anchor="ctr"/>
                </a:tc>
                <a:extLst>
                  <a:ext uri="{0D108BD9-81ED-4DB2-BD59-A6C34878D82A}">
                    <a16:rowId xmlns:a16="http://schemas.microsoft.com/office/drawing/2014/main" val="3844291109"/>
                  </a:ext>
                </a:extLst>
              </a:tr>
              <a:tr h="627604">
                <a:tc>
                  <a:txBody>
                    <a:bodyPr/>
                    <a:lstStyle/>
                    <a:p>
                      <a:pPr marL="0" lvl="0" indent="0" algn="l">
                        <a:lnSpc>
                          <a:spcPct val="100000"/>
                        </a:lnSpc>
                        <a:spcBef>
                          <a:spcPts val="0"/>
                        </a:spcBef>
                        <a:spcAft>
                          <a:spcPts val="0"/>
                        </a:spcAft>
                        <a:buNone/>
                      </a:pPr>
                      <a:r>
                        <a:rPr lang="en-GB" sz="1800" b="1" i="0" u="none" strike="noStrike" kern="1200" noProof="0">
                          <a:solidFill>
                            <a:schemeClr val="tx1"/>
                          </a:solidFill>
                          <a:latin typeface="Calibri"/>
                        </a:rPr>
                        <a:t>FIP-WHO joint declaration on the role of the pharmacist in tobacco cessation </a:t>
                      </a:r>
                      <a:endParaRPr lang="en-US" sz="1800" b="1">
                        <a:latin typeface="Calibri"/>
                      </a:endParaRPr>
                    </a:p>
                  </a:txBody>
                  <a:tcPr anchor="ctr"/>
                </a:tc>
                <a:extLst>
                  <a:ext uri="{0D108BD9-81ED-4DB2-BD59-A6C34878D82A}">
                    <a16:rowId xmlns:a16="http://schemas.microsoft.com/office/drawing/2014/main" val="2235384633"/>
                  </a:ext>
                </a:extLst>
              </a:tr>
              <a:tr h="627604">
                <a:tc>
                  <a:txBody>
                    <a:bodyPr/>
                    <a:lstStyle/>
                    <a:p>
                      <a:pPr marL="0" lvl="0" indent="0" algn="l">
                        <a:lnSpc>
                          <a:spcPct val="100000"/>
                        </a:lnSpc>
                        <a:spcBef>
                          <a:spcPts val="0"/>
                        </a:spcBef>
                        <a:spcAft>
                          <a:spcPts val="0"/>
                        </a:spcAft>
                        <a:buNone/>
                      </a:pPr>
                      <a:r>
                        <a:rPr lang="en-GB" sz="1800" b="1" kern="1200">
                          <a:solidFill>
                            <a:schemeClr val="tx1"/>
                          </a:solidFill>
                          <a:latin typeface="Calibri"/>
                          <a:ea typeface="+mn-ea"/>
                          <a:cs typeface="+mn-cs"/>
                        </a:rPr>
                        <a:t>FIP statement of </a:t>
                      </a:r>
                      <a:r>
                        <a:rPr lang="en-GB" sz="1800" b="1" i="0" u="none" strike="noStrike" kern="1200">
                          <a:solidFill>
                            <a:schemeClr val="tx1"/>
                          </a:solidFill>
                          <a:latin typeface="Calibri"/>
                          <a:ea typeface="+mn-ea"/>
                          <a:cs typeface="+mn-cs"/>
                        </a:rPr>
                        <a:t>policy on the r</a:t>
                      </a:r>
                      <a:r>
                        <a:rPr lang="en-US" sz="1800" b="1" i="0" u="none" strike="noStrike" kern="1200" noProof="0">
                          <a:solidFill>
                            <a:schemeClr val="tx1"/>
                          </a:solidFill>
                          <a:latin typeface="Calibri"/>
                          <a:ea typeface="+mn-ea"/>
                          <a:cs typeface="+mn-cs"/>
                        </a:rPr>
                        <a:t>ole of the pharmacist in establishing a future free from tobacco and nicotine dependence</a:t>
                      </a:r>
                      <a:endParaRPr lang="en-US" sz="1800" b="1" i="0" u="none" strike="noStrike" kern="1200" noProof="0">
                        <a:solidFill>
                          <a:schemeClr val="tx1"/>
                        </a:solidFill>
                        <a:highlight>
                          <a:srgbClr val="FFFF00"/>
                        </a:highlight>
                        <a:latin typeface="Calibri"/>
                        <a:ea typeface="+mn-ea"/>
                        <a:cs typeface="+mn-cs"/>
                      </a:endParaRPr>
                    </a:p>
                  </a:txBody>
                  <a:tcPr anchor="ctr"/>
                </a:tc>
                <a:extLst>
                  <a:ext uri="{0D108BD9-81ED-4DB2-BD59-A6C34878D82A}">
                    <a16:rowId xmlns:a16="http://schemas.microsoft.com/office/drawing/2014/main" val="481153964"/>
                  </a:ext>
                </a:extLst>
              </a:tr>
              <a:tr h="627604">
                <a:tc>
                  <a:txBody>
                    <a:bodyPr/>
                    <a:lstStyle/>
                    <a:p>
                      <a:pPr marL="0" marR="0" lvl="0" indent="0" algn="l" rtl="0" eaLnBrk="1" fontAlgn="auto" latinLnBrk="0" hangingPunct="1">
                        <a:lnSpc>
                          <a:spcPct val="100000"/>
                        </a:lnSpc>
                        <a:spcBef>
                          <a:spcPts val="0"/>
                        </a:spcBef>
                        <a:spcAft>
                          <a:spcPts val="0"/>
                        </a:spcAft>
                        <a:buClrTx/>
                        <a:buSzTx/>
                        <a:buFontTx/>
                        <a:buNone/>
                      </a:pPr>
                      <a:r>
                        <a:rPr lang="en-GB" sz="1800" b="1" kern="1200">
                          <a:solidFill>
                            <a:schemeClr val="tx1"/>
                          </a:solidFill>
                          <a:latin typeface="Calibri"/>
                          <a:ea typeface="+mn-ea"/>
                          <a:cs typeface="+mn-cs"/>
                        </a:rPr>
                        <a:t>Tobacco cessation – supporting work at country level in collaboration with WHO + Training modules</a:t>
                      </a:r>
                    </a:p>
                  </a:txBody>
                  <a:tcPr anchor="ctr"/>
                </a:tc>
                <a:extLst>
                  <a:ext uri="{0D108BD9-81ED-4DB2-BD59-A6C34878D82A}">
                    <a16:rowId xmlns:a16="http://schemas.microsoft.com/office/drawing/2014/main" val="1019873319"/>
                  </a:ext>
                </a:extLst>
              </a:tr>
              <a:tr h="6276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tx1"/>
                          </a:solidFill>
                          <a:latin typeface="Calibri"/>
                          <a:ea typeface="+mn-ea"/>
                          <a:cs typeface="+mn-cs"/>
                        </a:rPr>
                        <a:t>Tobacco cessation regional online events </a:t>
                      </a:r>
                    </a:p>
                  </a:txBody>
                  <a:tcPr anchor="ctr"/>
                </a:tc>
                <a:extLst>
                  <a:ext uri="{0D108BD9-81ED-4DB2-BD59-A6C34878D82A}">
                    <a16:rowId xmlns:a16="http://schemas.microsoft.com/office/drawing/2014/main" val="375478819"/>
                  </a:ext>
                </a:extLst>
              </a:tr>
              <a:tr h="627604">
                <a:tc>
                  <a:txBody>
                    <a:bodyPr/>
                    <a:lstStyle/>
                    <a:p>
                      <a:pPr marL="0" marR="0" lvl="0" indent="0" algn="l" rtl="0" eaLnBrk="1" fontAlgn="auto" latinLnBrk="0" hangingPunct="1">
                        <a:lnSpc>
                          <a:spcPct val="100000"/>
                        </a:lnSpc>
                        <a:spcBef>
                          <a:spcPts val="0"/>
                        </a:spcBef>
                        <a:spcAft>
                          <a:spcPts val="0"/>
                        </a:spcAft>
                        <a:buClrTx/>
                        <a:buSzTx/>
                        <a:buFontTx/>
                        <a:buNone/>
                      </a:pPr>
                      <a:endParaRPr lang="en-GB" sz="1600" kern="1200">
                        <a:solidFill>
                          <a:schemeClr val="tx1"/>
                        </a:solidFill>
                        <a:latin typeface="Calibri"/>
                        <a:ea typeface="+mn-ea"/>
                        <a:cs typeface="+mn-cs"/>
                      </a:endParaRPr>
                    </a:p>
                  </a:txBody>
                  <a:tcPr anchor="ctr"/>
                </a:tc>
                <a:extLst>
                  <a:ext uri="{0D108BD9-81ED-4DB2-BD59-A6C34878D82A}">
                    <a16:rowId xmlns:a16="http://schemas.microsoft.com/office/drawing/2014/main" val="1931420073"/>
                  </a:ext>
                </a:extLst>
              </a:tr>
            </a:tbl>
          </a:graphicData>
        </a:graphic>
      </p:graphicFrame>
    </p:spTree>
    <p:extLst>
      <p:ext uri="{BB962C8B-B14F-4D97-AF65-F5344CB8AC3E}">
        <p14:creationId xmlns:p14="http://schemas.microsoft.com/office/powerpoint/2010/main" val="2383832378"/>
      </p:ext>
    </p:extLst>
  </p:cSld>
  <p:clrMapOvr>
    <a:masterClrMapping/>
  </p:clrMapOvr>
</p:sld>
</file>

<file path=ppt/theme/theme1.xml><?xml version="1.0" encoding="utf-8"?>
<a:theme xmlns:a="http://schemas.openxmlformats.org/drawingml/2006/main" name="1_FIP_BuenosAires_Calibri_16-9_Presentation_v1">
  <a:themeElements>
    <a:clrScheme name="FIP_Corporate_2016">
      <a:dk1>
        <a:sysClr val="windowText" lastClr="000000"/>
      </a:dk1>
      <a:lt1>
        <a:sysClr val="window" lastClr="FFFFFF"/>
      </a:lt1>
      <a:dk2>
        <a:srgbClr val="45C0EB"/>
      </a:dk2>
      <a:lt2>
        <a:srgbClr val="EEECEC"/>
      </a:lt2>
      <a:accent1>
        <a:srgbClr val="006AB3"/>
      </a:accent1>
      <a:accent2>
        <a:srgbClr val="8EC2E6"/>
      </a:accent2>
      <a:accent3>
        <a:srgbClr val="8F8EC0"/>
      </a:accent3>
      <a:accent4>
        <a:srgbClr val="74B320"/>
      </a:accent4>
      <a:accent5>
        <a:srgbClr val="FFDD00"/>
      </a:accent5>
      <a:accent6>
        <a:srgbClr val="EC7404"/>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P_Corporate_16-9_Powerpoint_v1" id="{C3B46D56-F777-6047-BA7F-9FD838913563}" vid="{10893886-0762-414D-8757-BC5409BC39CE}"/>
    </a:ext>
  </a:extLst>
</a:theme>
</file>

<file path=ppt/theme/theme2.xml><?xml version="1.0" encoding="utf-8"?>
<a:theme xmlns:a="http://schemas.openxmlformats.org/drawingml/2006/main" name="FIP_BuenosAires_Calibri_16-9_Presentation_v1">
  <a:themeElements>
    <a:clrScheme name="FIP_Corporate_2016">
      <a:dk1>
        <a:sysClr val="windowText" lastClr="000000"/>
      </a:dk1>
      <a:lt1>
        <a:sysClr val="window" lastClr="FFFFFF"/>
      </a:lt1>
      <a:dk2>
        <a:srgbClr val="45C0EB"/>
      </a:dk2>
      <a:lt2>
        <a:srgbClr val="EEECEC"/>
      </a:lt2>
      <a:accent1>
        <a:srgbClr val="006AB3"/>
      </a:accent1>
      <a:accent2>
        <a:srgbClr val="8EC2E6"/>
      </a:accent2>
      <a:accent3>
        <a:srgbClr val="8F8EC0"/>
      </a:accent3>
      <a:accent4>
        <a:srgbClr val="74B320"/>
      </a:accent4>
      <a:accent5>
        <a:srgbClr val="FFDD00"/>
      </a:accent5>
      <a:accent6>
        <a:srgbClr val="EC7404"/>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P_Corporate_16-9_Powerpoint_v1" id="{C3B46D56-F777-6047-BA7F-9FD838913563}" vid="{10893886-0762-414D-8757-BC5409BC39CE}"/>
    </a:ext>
  </a:extLst>
</a:theme>
</file>

<file path=ppt/theme/theme3.xml><?xml version="1.0" encoding="utf-8"?>
<a:theme xmlns:a="http://schemas.openxmlformats.org/drawingml/2006/main" name="2_FIP_BuenosAires_Calibri_16-9_Presentation_v1">
  <a:themeElements>
    <a:clrScheme name="FIP_Corporate_2016">
      <a:dk1>
        <a:sysClr val="windowText" lastClr="000000"/>
      </a:dk1>
      <a:lt1>
        <a:sysClr val="window" lastClr="FFFFFF"/>
      </a:lt1>
      <a:dk2>
        <a:srgbClr val="45C0EB"/>
      </a:dk2>
      <a:lt2>
        <a:srgbClr val="EEECEC"/>
      </a:lt2>
      <a:accent1>
        <a:srgbClr val="006AB3"/>
      </a:accent1>
      <a:accent2>
        <a:srgbClr val="8EC2E6"/>
      </a:accent2>
      <a:accent3>
        <a:srgbClr val="8F8EC0"/>
      </a:accent3>
      <a:accent4>
        <a:srgbClr val="74B320"/>
      </a:accent4>
      <a:accent5>
        <a:srgbClr val="FFDD00"/>
      </a:accent5>
      <a:accent6>
        <a:srgbClr val="EC7404"/>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P_Corporate_16-9_Powerpoint_v1" id="{C3B46D56-F777-6047-BA7F-9FD838913563}" vid="{10893886-0762-414D-8757-BC5409BC39CE}"/>
    </a:ext>
  </a:extLst>
</a:theme>
</file>

<file path=ppt/theme/theme4.xml><?xml version="1.0" encoding="utf-8"?>
<a:theme xmlns:a="http://schemas.openxmlformats.org/drawingml/2006/main" name="4_FIP_BuenosAires_Calibri_16-9_Presentation_v1">
  <a:themeElements>
    <a:clrScheme name="FIP_Corporate_2016">
      <a:dk1>
        <a:sysClr val="windowText" lastClr="000000"/>
      </a:dk1>
      <a:lt1>
        <a:sysClr val="window" lastClr="FFFFFF"/>
      </a:lt1>
      <a:dk2>
        <a:srgbClr val="45C0EB"/>
      </a:dk2>
      <a:lt2>
        <a:srgbClr val="EEECEC"/>
      </a:lt2>
      <a:accent1>
        <a:srgbClr val="006AB3"/>
      </a:accent1>
      <a:accent2>
        <a:srgbClr val="8EC2E6"/>
      </a:accent2>
      <a:accent3>
        <a:srgbClr val="8F8EC0"/>
      </a:accent3>
      <a:accent4>
        <a:srgbClr val="74B320"/>
      </a:accent4>
      <a:accent5>
        <a:srgbClr val="FFDD00"/>
      </a:accent5>
      <a:accent6>
        <a:srgbClr val="EC740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P_Corporate_16-9_Powerpoint_v1" id="{C3B46D56-F777-6047-BA7F-9FD838913563}" vid="{10893886-0762-414D-8757-BC5409BC39CE}"/>
    </a:ext>
  </a:extLst>
</a:theme>
</file>

<file path=ppt/theme/theme5.xml><?xml version="1.0" encoding="utf-8"?>
<a:theme xmlns:a="http://schemas.openxmlformats.org/drawingml/2006/main" name="FIP_Sweden_Presentation_v1">
  <a:themeElements>
    <a:clrScheme name="FIP_Corporate_2016">
      <a:dk1>
        <a:sysClr val="windowText" lastClr="000000"/>
      </a:dk1>
      <a:lt1>
        <a:sysClr val="window" lastClr="FFFFFF"/>
      </a:lt1>
      <a:dk2>
        <a:srgbClr val="45C0EB"/>
      </a:dk2>
      <a:lt2>
        <a:srgbClr val="EEECEC"/>
      </a:lt2>
      <a:accent1>
        <a:srgbClr val="006AB3"/>
      </a:accent1>
      <a:accent2>
        <a:srgbClr val="8EC2E6"/>
      </a:accent2>
      <a:accent3>
        <a:srgbClr val="8F8EC0"/>
      </a:accent3>
      <a:accent4>
        <a:srgbClr val="74B320"/>
      </a:accent4>
      <a:accent5>
        <a:srgbClr val="FFDD00"/>
      </a:accent5>
      <a:accent6>
        <a:srgbClr val="EC7404"/>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P_Corporate_Powerpoint_v1" id="{B09BCE88-01BB-4246-8C9A-96775A3F9A3F}" vid="{4A32076E-62A4-1B4E-9CE6-B958527EF01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FF20F3B326914BAF9980C57E959F1E" ma:contentTypeVersion="20" ma:contentTypeDescription="Create a new document." ma:contentTypeScope="" ma:versionID="a6890220c39ac648403a99e0fa2874de">
  <xsd:schema xmlns:xsd="http://www.w3.org/2001/XMLSchema" xmlns:xs="http://www.w3.org/2001/XMLSchema" xmlns:p="http://schemas.microsoft.com/office/2006/metadata/properties" xmlns:ns2="63cfae83-fc86-410a-be9d-865ba8348f85" xmlns:ns3="68348291-eb11-489d-8590-95296afbe51a" targetNamespace="http://schemas.microsoft.com/office/2006/metadata/properties" ma:root="true" ma:fieldsID="bffe498814dc35628ebc34545e147dde" ns2:_="" ns3:_="">
    <xsd:import namespace="63cfae83-fc86-410a-be9d-865ba8348f85"/>
    <xsd:import namespace="68348291-eb11-489d-8590-95296afbe51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cfae83-fc86-410a-be9d-865ba8348f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13e0827-eb3b-4ce0-889f-7f9c769669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348291-eb11-489d-8590-95296afbe51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8179da5-40a0-42b4-8180-1da5ebb8d3d7}" ma:internalName="TaxCatchAll" ma:showField="CatchAllData" ma:web="68348291-eb11-489d-8590-95296afbe5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8348291-eb11-489d-8590-95296afbe51a">
      <UserInfo>
        <DisplayName>Anna Domin</DisplayName>
        <AccountId>16420</AccountId>
        <AccountType/>
      </UserInfo>
      <UserInfo>
        <DisplayName>Sherly Meilianti</DisplayName>
        <AccountId>691</AccountId>
        <AccountType/>
      </UserInfo>
      <UserInfo>
        <DisplayName>Inês Nunes da Cunha</DisplayName>
        <AccountId>9586</AccountId>
        <AccountType/>
      </UserInfo>
      <UserInfo>
        <DisplayName>Farah Aqqad</DisplayName>
        <AccountId>1880</AccountId>
        <AccountType/>
      </UserInfo>
      <UserInfo>
        <DisplayName>Gonçalo Sousa Pinto</DisplayName>
        <AccountId>15</AccountId>
        <AccountType/>
      </UserInfo>
      <UserInfo>
        <DisplayName>Catherine Duggan</DisplayName>
        <AccountId>49</AccountId>
        <AccountType/>
      </UserInfo>
    </SharedWithUsers>
    <TaxCatchAll xmlns="68348291-eb11-489d-8590-95296afbe51a" xsi:nil="true"/>
    <lcf76f155ced4ddcb4097134ff3c332f xmlns="63cfae83-fc86-410a-be9d-865ba8348f8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F104AE-F9FC-437B-B5B7-585FF7576892}">
  <ds:schemaRefs>
    <ds:schemaRef ds:uri="63cfae83-fc86-410a-be9d-865ba8348f85"/>
    <ds:schemaRef ds:uri="68348291-eb11-489d-8590-95296afbe5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F48B1BC-0E2A-486B-89C2-DE5BEA10F8A7}">
  <ds:schemaRefs>
    <ds:schemaRef ds:uri="63cfae83-fc86-410a-be9d-865ba8348f85"/>
    <ds:schemaRef ds:uri="68348291-eb11-489d-8590-95296afbe51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647DEA4-1508-4383-AFB9-6DD488960F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1252</Words>
  <Application>Microsoft Office PowerPoint</Application>
  <PresentationFormat>Ecrã Panorâmico</PresentationFormat>
  <Paragraphs>105</Paragraphs>
  <Slides>15</Slides>
  <Notes>14</Notes>
  <HiddenSlides>0</HiddenSlides>
  <MMClips>0</MMClips>
  <ScaleCrop>false</ScaleCrop>
  <HeadingPairs>
    <vt:vector size="6" baseType="variant">
      <vt:variant>
        <vt:lpstr>Tipos de letra usados</vt:lpstr>
      </vt:variant>
      <vt:variant>
        <vt:i4>7</vt:i4>
      </vt:variant>
      <vt:variant>
        <vt:lpstr>Tema</vt:lpstr>
      </vt:variant>
      <vt:variant>
        <vt:i4>6</vt:i4>
      </vt:variant>
      <vt:variant>
        <vt:lpstr>Títulos dos diapositivos</vt:lpstr>
      </vt:variant>
      <vt:variant>
        <vt:i4>15</vt:i4>
      </vt:variant>
    </vt:vector>
  </HeadingPairs>
  <TitlesOfParts>
    <vt:vector size="28" baseType="lpstr">
      <vt:lpstr>Arial</vt:lpstr>
      <vt:lpstr>Calibri</vt:lpstr>
      <vt:lpstr>Calibri Light</vt:lpstr>
      <vt:lpstr>Times New Roman</vt:lpstr>
      <vt:lpstr>Vista Sans OT Book</vt:lpstr>
      <vt:lpstr>Vista Sans OT Reg</vt:lpstr>
      <vt:lpstr>vista-sans</vt:lpstr>
      <vt:lpstr>1_FIP_BuenosAires_Calibri_16-9_Presentation_v1</vt:lpstr>
      <vt:lpstr>FIP_BuenosAires_Calibri_16-9_Presentation_v1</vt:lpstr>
      <vt:lpstr>2_FIP_BuenosAires_Calibri_16-9_Presentation_v1</vt:lpstr>
      <vt:lpstr>4_FIP_BuenosAires_Calibri_16-9_Presentation_v1</vt:lpstr>
      <vt:lpstr>FIP_Sweden_Presentation_v1</vt:lpstr>
      <vt:lpstr>Office Theme</vt:lpstr>
      <vt:lpstr>Empowering pharmacists in chronic respiratory disease management: Insights from FIP work </vt:lpstr>
      <vt:lpstr>Apresentação do PowerPoint</vt:lpstr>
      <vt:lpstr>Apresentação do PowerPoint</vt:lpstr>
      <vt:lpstr>Apresentação do PowerPoint</vt:lpstr>
      <vt:lpstr>Apresentação do PowerPoint</vt:lpstr>
      <vt:lpstr>Programme resources – Chronic respiratory diseases</vt:lpstr>
      <vt:lpstr>Programme resources – Chronic respiratory diseases</vt:lpstr>
      <vt:lpstr>Programme resources</vt:lpstr>
      <vt:lpstr>Programme resources – Tobacco cessation</vt:lpstr>
      <vt:lpstr>Partnerships</vt:lpstr>
      <vt:lpstr>GARD membership</vt:lpstr>
      <vt:lpstr>Programme resources</vt:lpstr>
      <vt:lpstr>Apresentação do PowerPoint</vt:lpstr>
      <vt:lpstr>Apresentação do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FIP – International Pharmaceutical Federation Structure, aims and priority areas</dc:title>
  <dc:creator>Inês Nunes da Cunha</dc:creator>
  <cp:lastModifiedBy>Inês Nunes da Cunha</cp:lastModifiedBy>
  <cp:revision>1</cp:revision>
  <dcterms:created xsi:type="dcterms:W3CDTF">2022-04-26T11:37:54Z</dcterms:created>
  <dcterms:modified xsi:type="dcterms:W3CDTF">2024-04-30T16:05:13Z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0x010100E1FF20F3B326914BAF9980C57E959F1E</vt:lpwstr>
  </property>
  <property fmtid="{D5CDD505-2E9C-101B-9397-08002B2CF9AE}" pid="3" name="MediaServiceImageTags">
    <vt:lpwstr/>
  </property>
</Properties>
</file>