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creenshot 2023-09-07 at 11.36.18.png" descr="Screenshot 2023-09-07 at 11.36.1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25847" y="-459931"/>
            <a:ext cx="15732306" cy="14635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