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wl of salad with fried rice, boiled eggs and chopstick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Bowl with salmon cakes, salad and houmo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Bowl of pappardelle pasta with parsley butter, roasted hazelnuts and shaved parmesan chees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wl of salad with fried rice, boiled eggs and chopstick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 and houmo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wl of pappardelle pasta with parsley butter, roasted hazelnuts and shaved parmesan cheese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Screenshot 2023-09-07 at 11.36.18.png" descr="Screenshot 2023-09-07 at 11.36.18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25847" y="-459931"/>
            <a:ext cx="15732306" cy="146358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