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1.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 id="2147483700" r:id="rId2"/>
    <p:sldMasterId id="2147483705" r:id="rId3"/>
    <p:sldMasterId id="2147483710" r:id="rId4"/>
    <p:sldMasterId id="2147483735" r:id="rId5"/>
  </p:sldMasterIdLst>
  <p:notesMasterIdLst>
    <p:notesMasterId r:id="rId20"/>
  </p:notesMasterIdLst>
  <p:sldIdLst>
    <p:sldId id="405" r:id="rId6"/>
    <p:sldId id="406" r:id="rId7"/>
    <p:sldId id="407" r:id="rId8"/>
    <p:sldId id="408" r:id="rId9"/>
    <p:sldId id="506" r:id="rId10"/>
    <p:sldId id="507" r:id="rId11"/>
    <p:sldId id="508" r:id="rId12"/>
    <p:sldId id="509" r:id="rId13"/>
    <p:sldId id="510" r:id="rId14"/>
    <p:sldId id="480" r:id="rId15"/>
    <p:sldId id="511" r:id="rId16"/>
    <p:sldId id="512" r:id="rId17"/>
    <p:sldId id="513" r:id="rId18"/>
    <p:sldId id="517" r:id="rId19"/>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ime" initials="JCS" lastIdx="1" clrIdx="0">
    <p:extLst>
      <p:ext uri="{19B8F6BF-5375-455C-9EA6-DF929625EA0E}">
        <p15:presenceInfo xmlns:p15="http://schemas.microsoft.com/office/powerpoint/2012/main" userId="Jaime" providerId="None"/>
      </p:ext>
    </p:extLst>
  </p:cmAuthor>
  <p:cmAuthor id="2" name="Jaime C Sousa" initials="JCS" lastIdx="2" clrIdx="1">
    <p:extLst>
      <p:ext uri="{19B8F6BF-5375-455C-9EA6-DF929625EA0E}">
        <p15:presenceInfo xmlns:p15="http://schemas.microsoft.com/office/powerpoint/2012/main" userId="c38833fd6191faa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3" autoAdjust="0"/>
    <p:restoredTop sz="95818" autoAdjust="0"/>
  </p:normalViewPr>
  <p:slideViewPr>
    <p:cSldViewPr snapToGrid="0">
      <p:cViewPr varScale="1">
        <p:scale>
          <a:sx n="68" d="100"/>
          <a:sy n="68" d="100"/>
        </p:scale>
        <p:origin x="936" y="60"/>
      </p:cViewPr>
      <p:guideLst/>
    </p:cSldViewPr>
  </p:slideViewPr>
  <p:outlineViewPr>
    <p:cViewPr>
      <p:scale>
        <a:sx n="33" d="100"/>
        <a:sy n="33" d="100"/>
      </p:scale>
      <p:origin x="0" y="-21168"/>
    </p:cViewPr>
  </p:outlineViewPr>
  <p:notesTextViewPr>
    <p:cViewPr>
      <p:scale>
        <a:sx n="3" d="2"/>
        <a:sy n="3" d="2"/>
      </p:scale>
      <p:origin x="0" y="0"/>
    </p:cViewPr>
  </p:notesTextViewPr>
  <p:sorterViewPr>
    <p:cViewPr>
      <p:scale>
        <a:sx n="180" d="100"/>
        <a:sy n="180" d="100"/>
      </p:scale>
      <p:origin x="0" y="-3382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19T15:31:48.014"/>
    </inkml:context>
    <inkml:brush xml:id="br0">
      <inkml:brushProperty name="width" value="0.3" units="cm"/>
      <inkml:brushProperty name="height" value="0.6" units="cm"/>
      <inkml:brushProperty name="color" value="#299D37"/>
      <inkml:brushProperty name="tip" value="rectangle"/>
      <inkml:brushProperty name="rasterOp" value="maskPen"/>
    </inkml:brush>
  </inkml:definitions>
  <inkml:trace contextRef="#ctx0" brushRef="#br0">2960 153,'-88'0,"1"0,-1 0,1 0,-1 0,-15 0,-3 0,13 0,33 2,33 1,-12 0,18 2,-9-5,-5 5,6-4,-29 2,29-1,-20-1,-5 4,7-4,-35 6,36-6,-25 8,40-7,-8 4,13-1,-1-1,-12 4,12-2,1-1,-4 0,9 1,-28 0,27-1,-35 5,41-5,-24 1,14 2,6-5,-11 5,13-3,-14 1,12-1,-11 0,5 3,0-4,-14 7,14-8,0 5,-14 1,24-4,-41 8,41-7,-24 2,12 4,1-5,-18 12,25-13,-32 14,29-11,-21 10,19-10,-3 8,10-11,-1 8,2-7,3 4,-3-1,4 1,0 3,1-3,0 1,-9 5,13-7,-18 11,23-10,-15 0,10 6,-3 2,-2 2,0 2,6-12,1 7,-1 0,0-2,-1 9,-3-12,9 8,-3-2,5-4,0 11,0-14,0 6,0 4,0-8,0 16,0-14,0 3,0 2,0-9,8 18,-6-17,12 22,-6-18,7 14,-7-15,15 14,-14-17,8 13,2-7,-10-4,29 15,-22-16,21 12,-23-15,4 0,10 4,-8-9,25 13,-11-12,30 13,-17-12,14 8,-13-8,7 1,25 2,4 2,-10-1,1-1,17 0,2-1,-9-1,-4 0,-23-3,3 0,11 0,9-1,-12 1,21 5,-24-7,0 0,-14 0,-5 0,16 0,-3 0,0-1,-11-2,4 2,1-2,-5-1,34 0,-6 0,-9 0,-7 0,0 0,1 0,6-2,-2 0,-12 1,33-5,-13-3,-32 2,10-3,-1 0,-17 0,49-14,-54 11,35-11,-33 8,14-4,-7-6,-9 9,-3-3,-1-1,0-1,7-7,-6-8,-10 17,4-9,-1 0,-1 2,-4-3,1 1,1-3,-7 11,0-1,0 0,0 1,0-6,0-2,0 0,0-3,0 5,1 0,-2 1,-3 3,-1 0,-4 9,0-18,0 9,0 3,0-21,0 22,0-4,0 1,0 7,0-13,-8 5,6 10,-13-17,8 17,-1-17,2 16,0-11,-1 13,-7-5,7 5,-4-1,3-1,-4 5,-2-12,3 14,-3-14,2 13,-1-6,0 0,0 3,-8-11,1 10,-2-7,-3 5,12 6,-6-9,8 11,-8-7,7 8,-5-5,0 2,-2-5,-6 4,7 0,-15-3,19 6,-27-9,21 9,-6-2,-5 0,17 3,-24-7,24 9,-16-5,11 5,-5-2,0 2,-1-2,-7 2,12 0,-11-2,-4 1,6 1,-34-3,26 3,-11-1,22 1,-5 3,11 0,-20 0,14 0,0 0,-4 0,9 0,-11 0,8 0,-1 0,7 0,1 0,1 0,4 0,-5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19T15:43:02.895"/>
    </inkml:context>
    <inkml:brush xml:id="br0">
      <inkml:brushProperty name="width" value="0.3" units="cm"/>
      <inkml:brushProperty name="height" value="0.6" units="cm"/>
      <inkml:brushProperty name="color" value="#00B44B"/>
      <inkml:brushProperty name="tip" value="rectangle"/>
      <inkml:brushProperty name="rasterOp" value="maskPen"/>
    </inkml:brush>
  </inkml:definitions>
  <inkml:trace contextRef="#ctx0" brushRef="#br0">0 25,'78'0,"-10"0,-16 0,-13 0,31 0,-33 0,11 0,-4 0,-8 0,45 0,-39 0,10 0,2 0,5 0,27 0,-1 0,-26 0,35 0,-55 0,13 0,-20 0,-6 0,0 0,-3 0,2-6,2 4,21-4,-11 6,6 0,17 0,-29 0,38 0,-41 0,21 0,-23 0,0 0,-3 0,-11 0,10 0,-3 0,-1 0,21 0,-16 0,26 0,-23 0,23 0,-27 0,18 0,-22 0,6 0,8 0,-12 0,10 0,-4 0,0 0,14 0,-20 0,11 0,-19 0,4-5,-1 4,1-4,0 5,-1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19T15:43:06.383"/>
    </inkml:context>
    <inkml:brush xml:id="br0">
      <inkml:brushProperty name="width" value="0.3" units="cm"/>
      <inkml:brushProperty name="height" value="0.6" units="cm"/>
      <inkml:brushProperty name="color" value="#00B44B"/>
      <inkml:brushProperty name="tip" value="rectangle"/>
      <inkml:brushProperty name="rasterOp" value="maskPen"/>
    </inkml:brush>
  </inkml:definitions>
  <inkml:trace contextRef="#ctx0" brushRef="#br0">1 44,'57'0,"10"0,-45 0,26-6,-11 4,-1-4,33 6,-38 0,61 0,-50 0,24 0,6-9,-37 7,17-2,0 0,-18 4,38 0,-29 0,1 0,16 0,-23 0,31 0,-36 0,20 0,12 0,-30 0,18 0,1 0,-19 0,38 0,-6 0,-24 0,50 0,-61 0,38 0,-40 0,12 0,-9 0,-6 0,14 0,-14 0,0 0,13 0,-16 0,26 0,-23 0,34 0,-35 0,33 0,-38 0,19 0,-18 0,17 0,-25 0,12 0,-1 0,-10 0,24 0,-18 0,6 0,24 0,-25 0,44 0,-46 0,16 0,-13 0,0 0,6 0,-14 0,5 0,-11 0,4 0,6 0,-9 0,14 0,8 0,-6 0,19 0,-28 0,11 0,-13 0,0 0,-1 0,-2 0,1-5,0 4,-1-4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19T15:34:31.594"/>
    </inkml:context>
    <inkml:brush xml:id="br0">
      <inkml:brushProperty name="width" value="0.3" units="cm"/>
      <inkml:brushProperty name="height" value="0.6" units="cm"/>
      <inkml:brushProperty name="color" value="#299D37"/>
      <inkml:brushProperty name="tip" value="rectangle"/>
      <inkml:brushProperty name="rasterOp" value="maskPen"/>
    </inkml:brush>
  </inkml:definitions>
  <inkml:trace contextRef="#ctx0" brushRef="#br0">1 48,'64'-6,"33"1,-55 5,41 0,-22 0,0 0,19 0,-17 0,11 0,-10 0,27 0,-26 1,4-2,-4-4,-5 0,7 2,8-1,-1-2,-21 0,35 5,0-6,-35 7,7 0,0 0,-10 0,3 0,0 0,-11 0,30 0,-29 0,-7 0,22 0,-29 0,12 0,-9 0,-6 0,34 8,-29-6,21 6,12 0,-29-6,57 7,-53-9,31 0,-6 7,-8-5,26 6,-43-8,20 0,-32 0,-2 0,-2 0,-11 0,5 0,12 0,-14 0,13 0,-3 0,-12 0,26 0,-19 0,12 0,9 0,-13 0,30 0,-29 0,20 0,-29 0,4 0,-7 0,-5 0,18 0,-10 0,12 0,9 0,-12 0,29 0,-36 0,18 0,-33 5,9-4,3 3,1-4,20 0,-14 0,14 0,-14 0,0 0,-10 0,-5 0,5 0,56 0,-20 0,3 0,2 0,-1 0,41 0,-48 0,-33 0,2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19T15:34:34.946"/>
    </inkml:context>
    <inkml:brush xml:id="br0">
      <inkml:brushProperty name="width" value="0.3" units="cm"/>
      <inkml:brushProperty name="height" value="0.6" units="cm"/>
      <inkml:brushProperty name="color" value="#299D37"/>
      <inkml:brushProperty name="tip" value="rectangle"/>
      <inkml:brushProperty name="rasterOp" value="maskPen"/>
    </inkml:brush>
  </inkml:definitions>
  <inkml:trace contextRef="#ctx0" brushRef="#br0">1 1,'64'5,"1"1,34 4,-1-1,-38-7,-1-1,27 5,7 0,-20-5,4-2,-6 1,-2 0,2 0,22 0,11 0,-15 0,-33 0,-5 0,26 0,-3 0,-1 0,-25 0,12 0,-40 0,4 0,0 0,-4 0,29 0,-13 0,35 0,-24 0,14 6,27-5,-25 6,4-7,2 0,2 0,19 0,-32 0,-3 0,2 0,5 0,-1 0,-14 0,14 0,-33 0,-4 0,-13 0,4 0,2 0,6 5,9-4,-6 5,23-6,-20 0,12 0,11 7,-21-5,38 6,-41-8,7 0,-4 0,-11 0,12 0,-14 0,5 0,-11 0,4 0,-5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19T15:34:37.578"/>
    </inkml:context>
    <inkml:brush xml:id="br0">
      <inkml:brushProperty name="width" value="0.3" units="cm"/>
      <inkml:brushProperty name="height" value="0.6" units="cm"/>
      <inkml:brushProperty name="color" value="#299D37"/>
      <inkml:brushProperty name="tip" value="rectangle"/>
      <inkml:brushProperty name="rasterOp" value="maskPen"/>
    </inkml:brush>
  </inkml:definitions>
  <inkml:trace contextRef="#ctx0" brushRef="#br0">0 32,'96'-7,"-36"3,-3 1,2 3,26 0,-27 0,-1 0,29 0,7 0,1 0,-4 0,-25 0,2 0,-7 0,-5 0,11 0,3 0,-2 0,-18 0,17 0,-6 0,-21 0,32 0,-35 0,45 0,-46 0,37 0,-6 0,-16 0,9 0,2 0,-8 0,35 0,-15 0,-23 0,44 0,-55 0,53 0,-50 0,32 0,-12 0,-16 0,36-7,-36 5,16-6,0 8,-16 0,8 0,0 0,-1 0,8 0,-2 0,-17 0,30 0,-6 0,-16 0,3 4,0 0,-3-1,33 5,7-8,-7 0,1 0,3 0,-38 0,3 0,30 0,13 0,-11 0,-27 0,1 0,32 0,13 0,-16 0,8 0,-30 0,9 0,-11 0,13 0,-20 0,3 0,40 0,-37 0,6 0,-2 0,-13 0,8 0,-2 0,-9 0,24 0,14 0,-35 0,6 0,2 0,-2 0,15 0,2 0,2 0,5 0,-2 0,-18 0,-11 0,3 0,0 0,-1 0,32 0,6 0,0 0,-2 0,4 0,-1 0,-7 0,-29 0,1 0,41 0,-27 0,12-1,0 2,-4 6,-16-6,4 0,-9 2,-3 0,19-3,17 0,0 0,-12 0,-17 0,11 0,-10 0,15 0,-10 0,5 0,-9 5,-1 0,7-4,0 0,0 4,-2-1,-15-3,-2-2,6 1,-4 0,12 0,17 0,2 0,1 0,-17 0,13 0,-8 0,-12 1,-1-2,37-2,3-2,-9-2,-4 0,-24 1,2 1,3 0,5 1,-9 1,34 3,-41 0,-1 0,28 0,-26 0,35 0,-55 0,30 0,-41 0,35 0,-33 0,16 0,-22 0,-6 0,12 0,-10 0,29 0,-20 0,29 0,-30 0,7 0,-4 0,-11 0,12 0,-14 0,-1 0,-7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28T14:56:47.975"/>
    </inkml:context>
    <inkml:brush xml:id="br0">
      <inkml:brushProperty name="width" value="0.3" units="cm"/>
      <inkml:brushProperty name="height" value="0.6" units="cm"/>
      <inkml:brushProperty name="color" value="#299D37"/>
      <inkml:brushProperty name="tip" value="rectangle"/>
      <inkml:brushProperty name="rasterOp" value="maskPen"/>
    </inkml:brush>
  </inkml:definitions>
  <inkml:trace contextRef="#ctx0" brushRef="#br0">1 1,'64'5,"1"1,34 4,-1-1,-38-7,-1-1,27 5,7 0,-20-5,4-2,-6 1,-2 0,2 0,22 0,11 0,-15 0,-33 0,-5 0,26 0,-3 0,-1 0,-25 0,12 0,-40 0,4 0,0 0,-4 0,29 0,-13 0,35 0,-24 0,14 6,27-5,-25 6,4-7,2 0,2 0,19 0,-32 0,-3 0,2 0,5 0,-1 0,-14 0,14 0,-33 0,-4 0,-13 0,4 0,2 0,6 5,9-4,-6 5,23-6,-20 0,12 0,11 7,-21-5,38 6,-41-8,7 0,-4 0,-11 0,12 0,-14 0,5 0,-11 0,4 0,-5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19T15:42:51.519"/>
    </inkml:context>
    <inkml:brush xml:id="br0">
      <inkml:brushProperty name="width" value="0.3" units="cm"/>
      <inkml:brushProperty name="height" value="0.6" units="cm"/>
      <inkml:brushProperty name="color" value="#00B44B"/>
      <inkml:brushProperty name="tip" value="rectangle"/>
      <inkml:brushProperty name="rasterOp" value="maskPen"/>
    </inkml:brush>
  </inkml:definitions>
  <inkml:trace contextRef="#ctx0" brushRef="#br0">1 124,'59'0,"-2"1,3-2,17-7,-21 8,5-2,13-7,-6 0,3 6,14-7,-4 0,-35 8,39-8,-51 4,-6 5,3-6,-20 7,12 0,-11 0,5 0,-1 0,-4 0,11 0,-11 0,4 0,1 0,-5 0,9-4,-10 3,9-4,-2 5,4 0,3 0,-1 0,0 0,-6 0,5 0,-11 0,11 0,-11 0,10 0,-10 0,11 0,-5 0,0 0,-1 0,-2 0,1 0,6 0,1 0,1 0,1 0,7-6,-12 4,4-4,-14 6,5 0,1 0,0 0,4 0,-2-5,4 3,3-3,-7 0,5 4,-12-4,6 5,-7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19T15:42:53.519"/>
    </inkml:context>
    <inkml:brush xml:id="br0">
      <inkml:brushProperty name="width" value="0.3" units="cm"/>
      <inkml:brushProperty name="height" value="0.6" units="cm"/>
      <inkml:brushProperty name="color" value="#00B44B"/>
      <inkml:brushProperty name="tip" value="rectangle"/>
      <inkml:brushProperty name="rasterOp" value="maskPen"/>
    </inkml:brush>
  </inkml:definitions>
  <inkml:trace contextRef="#ctx0" brushRef="#br0">0 73,'64'0,"-17"0,2 0,31 0,-17 0,28 0,5 0,-1 0,-17-1,8 2,-17 2,2 2,-6 0,-8-4,2 1,11 1,12 1,0 0,-13-2,-13-2,-1 0,28 0,12 0,-12 0,-29 0,-2 0,28 0,3 0,-7 0,-7 0,22 0,3 1,-4-2,-24-5,-10 6,1-2,19-12,-25 11,30-12,-52 13,12-5,-23 3,5 2,-5-2,0 4,5-6,-5 5,0-5,12 0,-10 5,29-12,-20 11,29-5,-29 7,12 0,0 0,-13 0,21 0,-29 0,5 0,-1 0,-10 0,16 0,7 0,-15 0,20 0,-17 0,-4 0,26 0,-25 0,19 0,-9 0,-12 0,19 0,-26 0,26 0,-26 0,12 0,-9 0,-4 0,11 0,-11 0,4 0,-5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19T15:42:55.375"/>
    </inkml:context>
    <inkml:brush xml:id="br0">
      <inkml:brushProperty name="width" value="0.3" units="cm"/>
      <inkml:brushProperty name="height" value="0.6" units="cm"/>
      <inkml:brushProperty name="color" value="#00B44B"/>
      <inkml:brushProperty name="tip" value="rectangle"/>
      <inkml:brushProperty name="rasterOp" value="maskPen"/>
    </inkml:brush>
  </inkml:definitions>
  <inkml:trace contextRef="#ctx0" brushRef="#br0">0 0,'63'0,"-18"0,36 0,-39 0,42 0,6 0,-8 0,-13 0,1 0,12 0,8 0,-7 0,-33 0,44 0,-47 0,23 0,-33 0,4 0,0 0,-12 0,29 0,-30 0,7 0,-4 0,-11 0,12 0,-14 0,12 0,-16 0,17 0,-6 0,-5 0,28 0,-32 0,23 0,-13 0,1 0,21 0,-19 0,29 0,-29 0,12 0,-9 0,-6 0,14 0,-20 0,18 0,-24 0,10 0,0 7,-10-6,24 5,-18-6,6 0,4 0,-10 0,20 6,-14-4,0 4,-3-6,-7 0,2 0,2 0,-9 0,9 0,-4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19T15:42:57.655"/>
    </inkml:context>
    <inkml:brush xml:id="br0">
      <inkml:brushProperty name="width" value="0.3" units="cm"/>
      <inkml:brushProperty name="height" value="0.6" units="cm"/>
      <inkml:brushProperty name="color" value="#00B44B"/>
      <inkml:brushProperty name="tip" value="rectangle"/>
      <inkml:brushProperty name="rasterOp" value="maskPen"/>
    </inkml:brush>
  </inkml:definitions>
  <inkml:trace contextRef="#ctx0" brushRef="#br0">1 1,'63'0,"0"0,30 0,-8 0,-1 0,6 0,-24 0,3 0,-4 0,-5 0,16 0,-6 0,-3 0,-8 0,-5 0,-1 0,-4 0,17 0,-6 0,-29 0,38 0,-40 0,12 0,-9 0,-6 0,14 0,-20 0,10 0,-18 0,5 0,-1 0,-4 0,19 0,-11 0,19 0,-12 0,5 0,9 0,-13 0,21 0,-23 0,0 0,5 0,0 0,-3 0,-1 0,-2 0,-12 0,26 0,-26 0,18 0,-5 0,-6 0,18 0,-18 0,20 0,-14 0,6 0,0 0,-6 0,14 0,-20 0,4 0,0 0,-10 0,16 0,-18 0,10 0,-6 0,0 0,-1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CBD4D6-7032-4E40-BCDA-28CE62B31A61}" type="datetimeFigureOut">
              <a:rPr lang="pt-PT" smtClean="0"/>
              <a:t>20/07/2023</a:t>
            </a:fld>
            <a:endParaRPr lang="pt-PT"/>
          </a:p>
        </p:txBody>
      </p:sp>
      <p:sp>
        <p:nvSpPr>
          <p:cNvPr id="4" name="Marcador de Posição da Imagem do Diapositivo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FF9710-5196-4275-97CF-ABE0BA6CCB6D}" type="slidenum">
              <a:rPr lang="pt-PT" smtClean="0"/>
              <a:t>‹#›</a:t>
            </a:fld>
            <a:endParaRPr lang="pt-PT"/>
          </a:p>
        </p:txBody>
      </p:sp>
    </p:spTree>
    <p:extLst>
      <p:ext uri="{BB962C8B-B14F-4D97-AF65-F5344CB8AC3E}">
        <p14:creationId xmlns:p14="http://schemas.microsoft.com/office/powerpoint/2010/main" val="643619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sources HIV: https://</a:t>
            </a:r>
            <a:r>
              <a:rPr lang="en-GB" dirty="0" err="1"/>
              <a:t>www.google.com</a:t>
            </a:r>
            <a:r>
              <a:rPr lang="en-GB" dirty="0"/>
              <a:t>/</a:t>
            </a:r>
            <a:r>
              <a:rPr lang="en-GB" dirty="0" err="1"/>
              <a:t>url?sa</a:t>
            </a:r>
            <a:r>
              <a:rPr lang="en-GB" dirty="0"/>
              <a:t>=</a:t>
            </a:r>
            <a:r>
              <a:rPr lang="en-GB" dirty="0" err="1"/>
              <a:t>i&amp;url</a:t>
            </a:r>
            <a:r>
              <a:rPr lang="en-GB" dirty="0"/>
              <a:t>=https%3A%2F%2Fcommons.wikimedia.org%2Fwiki%2FFile%3AMinnesota_AIDS_Project_-_HIV_Stigma_Stops_Here_-_Twin_Cities_Pride_Parade_(9180874836).</a:t>
            </a:r>
            <a:r>
              <a:rPr lang="en-GB" dirty="0" err="1"/>
              <a:t>jpg&amp;psig</a:t>
            </a:r>
            <a:r>
              <a:rPr lang="en-GB" dirty="0"/>
              <a:t>=AOvVaw3Lx--5_9yEV6qtE1D79EZ_&amp;ust=1606489655115000&amp;source=</a:t>
            </a:r>
            <a:r>
              <a:rPr lang="en-GB" dirty="0" err="1"/>
              <a:t>images&amp;cd</a:t>
            </a:r>
            <a:r>
              <a:rPr lang="en-GB" dirty="0"/>
              <a:t>=</a:t>
            </a:r>
            <a:r>
              <a:rPr lang="en-GB" dirty="0" err="1"/>
              <a:t>vfe&amp;ved</a:t>
            </a:r>
            <a:r>
              <a:rPr lang="en-GB" dirty="0"/>
              <a:t>=2ahUKEwjdxYy7vqDtAhUhgM4BHeqvCNkQr4kDegQIARAc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kern="1200" dirty="0">
                <a:solidFill>
                  <a:schemeClr val="tx1"/>
                </a:solidFill>
                <a:effectLst/>
                <a:latin typeface="+mn-lt"/>
                <a:ea typeface="+mn-ea"/>
                <a:cs typeface="+mn-cs"/>
              </a:rPr>
              <a:t>Green: https://</a:t>
            </a:r>
            <a:r>
              <a:rPr lang="en-GB" sz="900" kern="1200" dirty="0" err="1">
                <a:solidFill>
                  <a:schemeClr val="tx1"/>
                </a:solidFill>
                <a:effectLst/>
                <a:latin typeface="+mn-lt"/>
                <a:ea typeface="+mn-ea"/>
                <a:cs typeface="+mn-cs"/>
              </a:rPr>
              <a:t>www.google.com</a:t>
            </a:r>
            <a:r>
              <a:rPr lang="en-GB" sz="900" kern="1200" dirty="0">
                <a:solidFill>
                  <a:schemeClr val="tx1"/>
                </a:solidFill>
                <a:effectLst/>
                <a:latin typeface="+mn-lt"/>
                <a:ea typeface="+mn-ea"/>
                <a:cs typeface="+mn-cs"/>
              </a:rPr>
              <a:t>/</a:t>
            </a:r>
            <a:r>
              <a:rPr lang="en-GB" sz="900" kern="1200" dirty="0" err="1">
                <a:solidFill>
                  <a:schemeClr val="tx1"/>
                </a:solidFill>
                <a:effectLst/>
                <a:latin typeface="+mn-lt"/>
                <a:ea typeface="+mn-ea"/>
                <a:cs typeface="+mn-cs"/>
              </a:rPr>
              <a:t>imgres?imgurl</a:t>
            </a:r>
            <a:r>
              <a:rPr lang="en-GB" sz="900" kern="1200" dirty="0">
                <a:solidFill>
                  <a:schemeClr val="tx1"/>
                </a:solidFill>
                <a:effectLst/>
                <a:latin typeface="+mn-lt"/>
                <a:ea typeface="+mn-ea"/>
                <a:cs typeface="+mn-cs"/>
              </a:rPr>
              <a:t>=https%3A%2F%2Fmedia.salon.com%2F2019%2F09%2Fprotesters-global-climate-strike.jpg&amp;imgrefurl=https%3A%2F%2Fwww.salon.com%2F2019%2F12%2F23%2Fa-year-of-resistance-how-youth-protests-shaped-the-discussion-on-climate-change_partner%2F&amp;tbnid=ihDr69EuX7TuYM&amp;vet=12ahUKEwjdxYy7vqDtAhUhgM4BHeqvCNkQMygDegQIARAj..i&amp;docid=2dm3W4zdtxRUSM&amp;w=846&amp;h=571&amp;hl=</a:t>
            </a:r>
            <a:r>
              <a:rPr lang="en-GB" sz="900" kern="1200" dirty="0" err="1">
                <a:solidFill>
                  <a:schemeClr val="tx1"/>
                </a:solidFill>
                <a:effectLst/>
                <a:latin typeface="+mn-lt"/>
                <a:ea typeface="+mn-ea"/>
                <a:cs typeface="+mn-cs"/>
              </a:rPr>
              <a:t>en&amp;safe</a:t>
            </a:r>
            <a:r>
              <a:rPr lang="en-GB" sz="900" kern="1200" dirty="0">
                <a:solidFill>
                  <a:schemeClr val="tx1"/>
                </a:solidFill>
                <a:effectLst/>
                <a:latin typeface="+mn-lt"/>
                <a:ea typeface="+mn-ea"/>
                <a:cs typeface="+mn-cs"/>
              </a:rPr>
              <a:t>=</a:t>
            </a:r>
            <a:r>
              <a:rPr lang="en-GB" sz="900" kern="1200" dirty="0" err="1">
                <a:solidFill>
                  <a:schemeClr val="tx1"/>
                </a:solidFill>
                <a:effectLst/>
                <a:latin typeface="+mn-lt"/>
                <a:ea typeface="+mn-ea"/>
                <a:cs typeface="+mn-cs"/>
              </a:rPr>
              <a:t>active&amp;ved</a:t>
            </a:r>
            <a:r>
              <a:rPr lang="en-GB" sz="900" kern="1200" dirty="0">
                <a:solidFill>
                  <a:schemeClr val="tx1"/>
                </a:solidFill>
                <a:effectLst/>
                <a:latin typeface="+mn-lt"/>
                <a:ea typeface="+mn-ea"/>
                <a:cs typeface="+mn-cs"/>
              </a:rPr>
              <a:t>=2ahUKEwjdxYy7vqDtAhUhgM4BHeqvCNkQMygDegQIARAj</a:t>
            </a:r>
            <a:endParaRPr lang="en-US" sz="9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effectLst/>
                <a:latin typeface="+mn-lt"/>
                <a:ea typeface="+mn-ea"/>
                <a:cs typeface="+mn-cs"/>
              </a:rPr>
              <a:t>Disability: https://encrypted-tbn0.gstatic.com/</a:t>
            </a:r>
            <a:r>
              <a:rPr lang="en-US" sz="900" kern="1200" dirty="0" err="1">
                <a:solidFill>
                  <a:schemeClr val="tx1"/>
                </a:solidFill>
                <a:effectLst/>
                <a:latin typeface="+mn-lt"/>
                <a:ea typeface="+mn-ea"/>
                <a:cs typeface="+mn-cs"/>
              </a:rPr>
              <a:t>images?q</a:t>
            </a:r>
            <a:r>
              <a:rPr lang="en-US" sz="900" kern="1200" dirty="0">
                <a:solidFill>
                  <a:schemeClr val="tx1"/>
                </a:solidFill>
                <a:effectLst/>
                <a:latin typeface="+mn-lt"/>
                <a:ea typeface="+mn-ea"/>
                <a:cs typeface="+mn-cs"/>
              </a:rPr>
              <a:t>=tbn:ANd9GcQT8cUPM_QqTkxIYBJGsDdDatDh3Op09_zHKLDRqe2gFaIEZ5yIDBWNXIzd6ELPl1ByoDLthNi5AK9LU8smrak3N1Ed12jrbR4&amp;usqp=</a:t>
            </a:r>
            <a:r>
              <a:rPr lang="en-US" sz="900" kern="1200" dirty="0" err="1">
                <a:solidFill>
                  <a:schemeClr val="tx1"/>
                </a:solidFill>
                <a:effectLst/>
                <a:latin typeface="+mn-lt"/>
                <a:ea typeface="+mn-ea"/>
                <a:cs typeface="+mn-cs"/>
              </a:rPr>
              <a:t>CAU&amp;ec</a:t>
            </a:r>
            <a:r>
              <a:rPr lang="en-US" sz="900" kern="1200" dirty="0">
                <a:solidFill>
                  <a:schemeClr val="tx1"/>
                </a:solidFill>
                <a:effectLst/>
                <a:latin typeface="+mn-lt"/>
                <a:ea typeface="+mn-ea"/>
                <a:cs typeface="+mn-cs"/>
              </a:rPr>
              <a:t>=45732300</a:t>
            </a:r>
          </a:p>
          <a:p>
            <a:endParaRPr lang="en-GB"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95197E7-3A19-7443-A0E5-48DE173843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6435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iff"/><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f"/><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208493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737833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ítulo e objecto">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GB" dirty="0"/>
          </a:p>
        </p:txBody>
      </p:sp>
      <p:sp>
        <p:nvSpPr>
          <p:cNvPr id="4" name="Title 3"/>
          <p:cNvSpPr>
            <a:spLocks noGrp="1"/>
          </p:cNvSpPr>
          <p:nvPr>
            <p:ph type="title"/>
          </p:nvPr>
        </p:nvSpPr>
        <p:spPr/>
        <p:txBody>
          <a:bodyPr/>
          <a:lstStyle/>
          <a:p>
            <a:endParaRPr lang="en-GB" dirty="0"/>
          </a:p>
        </p:txBody>
      </p:sp>
      <p:sp>
        <p:nvSpPr>
          <p:cNvPr id="7" name="Slide Number Placeholder 6"/>
          <p:cNvSpPr>
            <a:spLocks noGrp="1"/>
          </p:cNvSpPr>
          <p:nvPr>
            <p:ph type="sldNum" sz="quarter" idx="10"/>
          </p:nvPr>
        </p:nvSpPr>
        <p:spPr/>
        <p:txBody>
          <a:bodyPr/>
          <a:lstStyle/>
          <a:p>
            <a:pPr defTabSz="609585"/>
            <a:fld id="{3AE951B0-490F-1640-97B4-B332EF171988}" type="slidenum">
              <a:rPr lang="en-GB" sz="2400" smtClean="0">
                <a:solidFill>
                  <a:srgbClr val="074B88"/>
                </a:solidFill>
              </a:rPr>
              <a:pPr defTabSz="609585"/>
              <a:t>‹#›</a:t>
            </a:fld>
            <a:endParaRPr lang="en-GB" sz="2400">
              <a:solidFill>
                <a:srgbClr val="074B88"/>
              </a:solidFill>
            </a:endParaRPr>
          </a:p>
        </p:txBody>
      </p:sp>
    </p:spTree>
    <p:extLst>
      <p:ext uri="{BB962C8B-B14F-4D97-AF65-F5344CB8AC3E}">
        <p14:creationId xmlns:p14="http://schemas.microsoft.com/office/powerpoint/2010/main" val="1885265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C9BB59-E1A3-FF41-908A-7C2DF0BD0507}"/>
              </a:ext>
            </a:extLst>
          </p:cNvPr>
          <p:cNvSpPr>
            <a:spLocks noGrp="1"/>
          </p:cNvSpPr>
          <p:nvPr>
            <p:ph type="dt" sz="half" idx="10"/>
          </p:nvPr>
        </p:nvSpPr>
        <p:spPr/>
        <p:txBody>
          <a:bodyPr/>
          <a:lstStyle/>
          <a:p>
            <a:pPr defTabSz="609585"/>
            <a:fld id="{75DA6FFD-82C9-4048-AB1D-7BF3F367A319}" type="datetimeFigureOut">
              <a:rPr lang="en-BE" sz="2400" smtClean="0">
                <a:solidFill>
                  <a:srgbClr val="074B88"/>
                </a:solidFill>
              </a:rPr>
              <a:pPr defTabSz="609585"/>
              <a:t>07/20/2023</a:t>
            </a:fld>
            <a:endParaRPr lang="en-BE" sz="2400">
              <a:solidFill>
                <a:srgbClr val="074B88"/>
              </a:solidFill>
            </a:endParaRPr>
          </a:p>
        </p:txBody>
      </p:sp>
      <p:sp>
        <p:nvSpPr>
          <p:cNvPr id="3" name="Footer Placeholder 2">
            <a:extLst>
              <a:ext uri="{FF2B5EF4-FFF2-40B4-BE49-F238E27FC236}">
                <a16:creationId xmlns:a16="http://schemas.microsoft.com/office/drawing/2014/main" id="{0E890DA0-2832-384D-9602-DC3DC35515F8}"/>
              </a:ext>
            </a:extLst>
          </p:cNvPr>
          <p:cNvSpPr>
            <a:spLocks noGrp="1"/>
          </p:cNvSpPr>
          <p:nvPr>
            <p:ph type="ftr" sz="quarter" idx="11"/>
          </p:nvPr>
        </p:nvSpPr>
        <p:spPr/>
        <p:txBody>
          <a:bodyPr/>
          <a:lstStyle/>
          <a:p>
            <a:pPr defTabSz="609585"/>
            <a:endParaRPr lang="en-BE" sz="2400">
              <a:solidFill>
                <a:srgbClr val="074B88"/>
              </a:solidFill>
            </a:endParaRPr>
          </a:p>
        </p:txBody>
      </p:sp>
      <p:sp>
        <p:nvSpPr>
          <p:cNvPr id="4" name="Slide Number Placeholder 3">
            <a:extLst>
              <a:ext uri="{FF2B5EF4-FFF2-40B4-BE49-F238E27FC236}">
                <a16:creationId xmlns:a16="http://schemas.microsoft.com/office/drawing/2014/main" id="{6D8AB01D-03F3-2F44-8DF3-921D0189CBA4}"/>
              </a:ext>
            </a:extLst>
          </p:cNvPr>
          <p:cNvSpPr>
            <a:spLocks noGrp="1"/>
          </p:cNvSpPr>
          <p:nvPr>
            <p:ph type="sldNum" sz="quarter" idx="12"/>
          </p:nvPr>
        </p:nvSpPr>
        <p:spPr/>
        <p:txBody>
          <a:bodyPr/>
          <a:lstStyle/>
          <a:p>
            <a:pPr defTabSz="609585"/>
            <a:fld id="{592BE8D7-A6E1-EF4A-BCF8-E292B972904E}" type="slidenum">
              <a:rPr lang="en-BE" sz="2400" smtClean="0">
                <a:solidFill>
                  <a:srgbClr val="074B88"/>
                </a:solidFill>
              </a:rPr>
              <a:pPr defTabSz="609585"/>
              <a:t>‹#›</a:t>
            </a:fld>
            <a:endParaRPr lang="en-BE" sz="2400">
              <a:solidFill>
                <a:srgbClr val="074B88"/>
              </a:solidFill>
            </a:endParaRPr>
          </a:p>
        </p:txBody>
      </p:sp>
    </p:spTree>
    <p:extLst>
      <p:ext uri="{BB962C8B-B14F-4D97-AF65-F5344CB8AC3E}">
        <p14:creationId xmlns:p14="http://schemas.microsoft.com/office/powerpoint/2010/main" val="3576854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údo Duplo">
    <p:spTree>
      <p:nvGrpSpPr>
        <p:cNvPr id="1" name=""/>
        <p:cNvGrpSpPr/>
        <p:nvPr/>
      </p:nvGrpSpPr>
      <p:grpSpPr>
        <a:xfrm>
          <a:off x="0" y="0"/>
          <a:ext cx="0" cy="0"/>
          <a:chOff x="0" y="0"/>
          <a:chExt cx="0" cy="0"/>
        </a:xfrm>
      </p:grpSpPr>
      <p:sp>
        <p:nvSpPr>
          <p:cNvPr id="3" name="Marcador de Posição de Conteúdo 2"/>
          <p:cNvSpPr>
            <a:spLocks noGrp="1"/>
          </p:cNvSpPr>
          <p:nvPr>
            <p:ph sz="half" idx="1"/>
          </p:nvPr>
        </p:nvSpPr>
        <p:spPr>
          <a:xfrm>
            <a:off x="838200" y="2046276"/>
            <a:ext cx="5181600" cy="4351338"/>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p:cNvSpPr>
            <a:spLocks noGrp="1"/>
          </p:cNvSpPr>
          <p:nvPr>
            <p:ph sz="half" idx="2"/>
          </p:nvPr>
        </p:nvSpPr>
        <p:spPr>
          <a:xfrm>
            <a:off x="6172200" y="2046276"/>
            <a:ext cx="5181600" cy="4351338"/>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pic>
        <p:nvPicPr>
          <p:cNvPr id="8" name="Imagem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58807" y="234487"/>
            <a:ext cx="1257801" cy="886592"/>
          </a:xfrm>
          <a:prstGeom prst="rect">
            <a:avLst/>
          </a:prstGeom>
        </p:spPr>
      </p:pic>
      <p:pic>
        <p:nvPicPr>
          <p:cNvPr id="7" name="Imagem 6">
            <a:extLst>
              <a:ext uri="{FF2B5EF4-FFF2-40B4-BE49-F238E27FC236}">
                <a16:creationId xmlns:a16="http://schemas.microsoft.com/office/drawing/2014/main" id="{6BE7FA8F-B3DE-43F7-9C02-CEE6687EBE4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433" y="120637"/>
            <a:ext cx="2603634" cy="488975"/>
          </a:xfrm>
          <a:prstGeom prst="rect">
            <a:avLst/>
          </a:prstGeom>
        </p:spPr>
      </p:pic>
      <p:sp>
        <p:nvSpPr>
          <p:cNvPr id="9" name="Título 1">
            <a:extLst>
              <a:ext uri="{FF2B5EF4-FFF2-40B4-BE49-F238E27FC236}">
                <a16:creationId xmlns:a16="http://schemas.microsoft.com/office/drawing/2014/main" id="{CD46127E-9385-4650-BF0C-17B74D7CB496}"/>
              </a:ext>
            </a:extLst>
          </p:cNvPr>
          <p:cNvSpPr>
            <a:spLocks noGrp="1"/>
          </p:cNvSpPr>
          <p:nvPr>
            <p:ph type="title"/>
          </p:nvPr>
        </p:nvSpPr>
        <p:spPr>
          <a:xfrm>
            <a:off x="838200" y="704850"/>
            <a:ext cx="10053181" cy="1246188"/>
          </a:xfrm>
        </p:spPr>
        <p:txBody>
          <a:bodyPr/>
          <a:lstStyle/>
          <a:p>
            <a:r>
              <a:rPr lang="pt-PT"/>
              <a:t>Clique para editar o estilo</a:t>
            </a:r>
          </a:p>
        </p:txBody>
      </p:sp>
    </p:spTree>
    <p:extLst>
      <p:ext uri="{BB962C8B-B14F-4D97-AF65-F5344CB8AC3E}">
        <p14:creationId xmlns:p14="http://schemas.microsoft.com/office/powerpoint/2010/main" val="4118758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PT"/>
              <a:t>Clique para editar o estilo</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Faça clique para editar o estilo</a:t>
            </a:r>
          </a:p>
        </p:txBody>
      </p:sp>
      <p:pic>
        <p:nvPicPr>
          <p:cNvPr id="7" name="Imagem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82970" y="202070"/>
            <a:ext cx="1975342" cy="1392369"/>
          </a:xfrm>
          <a:prstGeom prst="rect">
            <a:avLst/>
          </a:prstGeom>
        </p:spPr>
      </p:pic>
      <p:pic>
        <p:nvPicPr>
          <p:cNvPr id="4" name="Imagem 3">
            <a:extLst>
              <a:ext uri="{FF2B5EF4-FFF2-40B4-BE49-F238E27FC236}">
                <a16:creationId xmlns:a16="http://schemas.microsoft.com/office/drawing/2014/main" id="{EB3F332D-EA75-423E-AB96-D93AA54A7F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0855" y="208769"/>
            <a:ext cx="4295895" cy="820499"/>
          </a:xfrm>
          <a:prstGeom prst="rect">
            <a:avLst/>
          </a:prstGeom>
        </p:spPr>
      </p:pic>
    </p:spTree>
    <p:extLst>
      <p:ext uri="{BB962C8B-B14F-4D97-AF65-F5344CB8AC3E}">
        <p14:creationId xmlns:p14="http://schemas.microsoft.com/office/powerpoint/2010/main" val="3612712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01C997-7BEF-2AAD-68FC-7E6CFD8E19F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0A197C9-CAAE-522E-B526-0BED7458AF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3D13307-6C54-8ECA-BDAC-817B33E0C69E}"/>
              </a:ext>
            </a:extLst>
          </p:cNvPr>
          <p:cNvSpPr>
            <a:spLocks noGrp="1"/>
          </p:cNvSpPr>
          <p:nvPr>
            <p:ph type="dt" sz="half" idx="10"/>
          </p:nvPr>
        </p:nvSpPr>
        <p:spPr/>
        <p:txBody>
          <a:bodyPr/>
          <a:lstStyle/>
          <a:p>
            <a:fld id="{FF0C82A9-F8BE-40BC-8AA1-6E5541ADF9FA}" type="datetimeFigureOut">
              <a:rPr lang="es-ES" smtClean="0"/>
              <a:t>20/07/2023</a:t>
            </a:fld>
            <a:endParaRPr lang="es-ES"/>
          </a:p>
        </p:txBody>
      </p:sp>
      <p:sp>
        <p:nvSpPr>
          <p:cNvPr id="5" name="Marcador de pie de página 4">
            <a:extLst>
              <a:ext uri="{FF2B5EF4-FFF2-40B4-BE49-F238E27FC236}">
                <a16:creationId xmlns:a16="http://schemas.microsoft.com/office/drawing/2014/main" id="{B2FACFC7-04AA-C5AC-2F63-7640A4E432B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99FA168-E1D8-5DEC-20B7-7DB8EB683CA1}"/>
              </a:ext>
            </a:extLst>
          </p:cNvPr>
          <p:cNvSpPr>
            <a:spLocks noGrp="1"/>
          </p:cNvSpPr>
          <p:nvPr>
            <p:ph type="sldNum" sz="quarter" idx="12"/>
          </p:nvPr>
        </p:nvSpPr>
        <p:spPr/>
        <p:txBody>
          <a:bodyPr/>
          <a:lstStyle/>
          <a:p>
            <a:fld id="{6D77BE5F-2D86-4A8E-855A-B99AA070C805}" type="slidenum">
              <a:rPr lang="es-ES" smtClean="0"/>
              <a:t>‹#›</a:t>
            </a:fld>
            <a:endParaRPr lang="es-ES"/>
          </a:p>
        </p:txBody>
      </p:sp>
    </p:spTree>
    <p:extLst>
      <p:ext uri="{BB962C8B-B14F-4D97-AF65-F5344CB8AC3E}">
        <p14:creationId xmlns:p14="http://schemas.microsoft.com/office/powerpoint/2010/main" val="2408437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795C9A-4B67-B0A6-3FC7-5EF991BEDDD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2568F10-F27A-F165-C215-243DA0FB384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9C4A194-A973-9EAE-40BA-9705CCB97777}"/>
              </a:ext>
            </a:extLst>
          </p:cNvPr>
          <p:cNvSpPr>
            <a:spLocks noGrp="1"/>
          </p:cNvSpPr>
          <p:nvPr>
            <p:ph type="dt" sz="half" idx="10"/>
          </p:nvPr>
        </p:nvSpPr>
        <p:spPr/>
        <p:txBody>
          <a:bodyPr/>
          <a:lstStyle/>
          <a:p>
            <a:fld id="{FF0C82A9-F8BE-40BC-8AA1-6E5541ADF9FA}" type="datetimeFigureOut">
              <a:rPr lang="es-ES" smtClean="0"/>
              <a:t>20/07/2023</a:t>
            </a:fld>
            <a:endParaRPr lang="es-ES"/>
          </a:p>
        </p:txBody>
      </p:sp>
      <p:sp>
        <p:nvSpPr>
          <p:cNvPr id="5" name="Marcador de pie de página 4">
            <a:extLst>
              <a:ext uri="{FF2B5EF4-FFF2-40B4-BE49-F238E27FC236}">
                <a16:creationId xmlns:a16="http://schemas.microsoft.com/office/drawing/2014/main" id="{CAE1AEC6-7992-DFE9-23E0-D9118587635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11A24FE-7C98-1F50-3C7F-BB2201A689B5}"/>
              </a:ext>
            </a:extLst>
          </p:cNvPr>
          <p:cNvSpPr>
            <a:spLocks noGrp="1"/>
          </p:cNvSpPr>
          <p:nvPr>
            <p:ph type="sldNum" sz="quarter" idx="12"/>
          </p:nvPr>
        </p:nvSpPr>
        <p:spPr/>
        <p:txBody>
          <a:bodyPr/>
          <a:lstStyle/>
          <a:p>
            <a:fld id="{6D77BE5F-2D86-4A8E-855A-B99AA070C805}" type="slidenum">
              <a:rPr lang="es-ES" smtClean="0"/>
              <a:t>‹#›</a:t>
            </a:fld>
            <a:endParaRPr lang="es-ES"/>
          </a:p>
        </p:txBody>
      </p:sp>
    </p:spTree>
    <p:extLst>
      <p:ext uri="{BB962C8B-B14F-4D97-AF65-F5344CB8AC3E}">
        <p14:creationId xmlns:p14="http://schemas.microsoft.com/office/powerpoint/2010/main" val="22814724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3E8805-7204-2737-EB23-D4F03C5D2E1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387EB7E-64B9-E18E-5837-C4C402966F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1F35E81-9484-C769-AC6B-C0373C36AE3C}"/>
              </a:ext>
            </a:extLst>
          </p:cNvPr>
          <p:cNvSpPr>
            <a:spLocks noGrp="1"/>
          </p:cNvSpPr>
          <p:nvPr>
            <p:ph type="dt" sz="half" idx="10"/>
          </p:nvPr>
        </p:nvSpPr>
        <p:spPr/>
        <p:txBody>
          <a:bodyPr/>
          <a:lstStyle/>
          <a:p>
            <a:fld id="{FF0C82A9-F8BE-40BC-8AA1-6E5541ADF9FA}" type="datetimeFigureOut">
              <a:rPr lang="es-ES" smtClean="0"/>
              <a:t>20/07/2023</a:t>
            </a:fld>
            <a:endParaRPr lang="es-ES"/>
          </a:p>
        </p:txBody>
      </p:sp>
      <p:sp>
        <p:nvSpPr>
          <p:cNvPr id="5" name="Marcador de pie de página 4">
            <a:extLst>
              <a:ext uri="{FF2B5EF4-FFF2-40B4-BE49-F238E27FC236}">
                <a16:creationId xmlns:a16="http://schemas.microsoft.com/office/drawing/2014/main" id="{359C7910-42B4-44A4-DE17-E94CEA9FA71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B4B8A13-4F5A-7A63-3A33-E668DFFA9940}"/>
              </a:ext>
            </a:extLst>
          </p:cNvPr>
          <p:cNvSpPr>
            <a:spLocks noGrp="1"/>
          </p:cNvSpPr>
          <p:nvPr>
            <p:ph type="sldNum" sz="quarter" idx="12"/>
          </p:nvPr>
        </p:nvSpPr>
        <p:spPr/>
        <p:txBody>
          <a:bodyPr/>
          <a:lstStyle/>
          <a:p>
            <a:fld id="{6D77BE5F-2D86-4A8E-855A-B99AA070C805}" type="slidenum">
              <a:rPr lang="es-ES" smtClean="0"/>
              <a:t>‹#›</a:t>
            </a:fld>
            <a:endParaRPr lang="es-ES"/>
          </a:p>
        </p:txBody>
      </p:sp>
    </p:spTree>
    <p:extLst>
      <p:ext uri="{BB962C8B-B14F-4D97-AF65-F5344CB8AC3E}">
        <p14:creationId xmlns:p14="http://schemas.microsoft.com/office/powerpoint/2010/main" val="2581386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F4BC82-E375-5AC7-47B5-8B978301726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ADB1CC2-0FB9-1065-7BB5-60F707D70FB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22DB957-CDF7-76C9-AD55-98925CC5124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31402D1-D493-5CA4-7608-E101795AAF99}"/>
              </a:ext>
            </a:extLst>
          </p:cNvPr>
          <p:cNvSpPr>
            <a:spLocks noGrp="1"/>
          </p:cNvSpPr>
          <p:nvPr>
            <p:ph type="dt" sz="half" idx="10"/>
          </p:nvPr>
        </p:nvSpPr>
        <p:spPr/>
        <p:txBody>
          <a:bodyPr/>
          <a:lstStyle/>
          <a:p>
            <a:fld id="{FF0C82A9-F8BE-40BC-8AA1-6E5541ADF9FA}" type="datetimeFigureOut">
              <a:rPr lang="es-ES" smtClean="0"/>
              <a:t>20/07/2023</a:t>
            </a:fld>
            <a:endParaRPr lang="es-ES"/>
          </a:p>
        </p:txBody>
      </p:sp>
      <p:sp>
        <p:nvSpPr>
          <p:cNvPr id="6" name="Marcador de pie de página 5">
            <a:extLst>
              <a:ext uri="{FF2B5EF4-FFF2-40B4-BE49-F238E27FC236}">
                <a16:creationId xmlns:a16="http://schemas.microsoft.com/office/drawing/2014/main" id="{26C158A8-3EA0-604E-1164-7407B4B5E29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6AB02E4-DBE7-8293-8D5E-53259A814707}"/>
              </a:ext>
            </a:extLst>
          </p:cNvPr>
          <p:cNvSpPr>
            <a:spLocks noGrp="1"/>
          </p:cNvSpPr>
          <p:nvPr>
            <p:ph type="sldNum" sz="quarter" idx="12"/>
          </p:nvPr>
        </p:nvSpPr>
        <p:spPr/>
        <p:txBody>
          <a:bodyPr/>
          <a:lstStyle/>
          <a:p>
            <a:fld id="{6D77BE5F-2D86-4A8E-855A-B99AA070C805}" type="slidenum">
              <a:rPr lang="es-ES" smtClean="0"/>
              <a:t>‹#›</a:t>
            </a:fld>
            <a:endParaRPr lang="es-ES"/>
          </a:p>
        </p:txBody>
      </p:sp>
    </p:spTree>
    <p:extLst>
      <p:ext uri="{BB962C8B-B14F-4D97-AF65-F5344CB8AC3E}">
        <p14:creationId xmlns:p14="http://schemas.microsoft.com/office/powerpoint/2010/main" val="30618360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91A83E-9842-6F80-1D50-2856ADB16B7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6B4DC51-C5FD-7FBA-7315-6C047FFB20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2F84596-0CF6-BA2E-20AD-10AA30F6D6E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FEE1361-FFB3-E345-B0C3-8D553F869B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6FE3799-3F2F-1DEE-A4A1-3C6ABDE8F01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899970E-6E4F-58DB-7392-539AC8CEBE5C}"/>
              </a:ext>
            </a:extLst>
          </p:cNvPr>
          <p:cNvSpPr>
            <a:spLocks noGrp="1"/>
          </p:cNvSpPr>
          <p:nvPr>
            <p:ph type="dt" sz="half" idx="10"/>
          </p:nvPr>
        </p:nvSpPr>
        <p:spPr/>
        <p:txBody>
          <a:bodyPr/>
          <a:lstStyle/>
          <a:p>
            <a:fld id="{FF0C82A9-F8BE-40BC-8AA1-6E5541ADF9FA}" type="datetimeFigureOut">
              <a:rPr lang="es-ES" smtClean="0"/>
              <a:t>20/07/2023</a:t>
            </a:fld>
            <a:endParaRPr lang="es-ES"/>
          </a:p>
        </p:txBody>
      </p:sp>
      <p:sp>
        <p:nvSpPr>
          <p:cNvPr id="8" name="Marcador de pie de página 7">
            <a:extLst>
              <a:ext uri="{FF2B5EF4-FFF2-40B4-BE49-F238E27FC236}">
                <a16:creationId xmlns:a16="http://schemas.microsoft.com/office/drawing/2014/main" id="{F001B94B-8D4E-998C-7D24-A01F5A47E8B7}"/>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4022222-3349-0BC6-6AAE-EB7242808C4C}"/>
              </a:ext>
            </a:extLst>
          </p:cNvPr>
          <p:cNvSpPr>
            <a:spLocks noGrp="1"/>
          </p:cNvSpPr>
          <p:nvPr>
            <p:ph type="sldNum" sz="quarter" idx="12"/>
          </p:nvPr>
        </p:nvSpPr>
        <p:spPr/>
        <p:txBody>
          <a:bodyPr/>
          <a:lstStyle/>
          <a:p>
            <a:fld id="{6D77BE5F-2D86-4A8E-855A-B99AA070C805}" type="slidenum">
              <a:rPr lang="es-ES" smtClean="0"/>
              <a:t>‹#›</a:t>
            </a:fld>
            <a:endParaRPr lang="es-ES"/>
          </a:p>
        </p:txBody>
      </p:sp>
    </p:spTree>
    <p:extLst>
      <p:ext uri="{BB962C8B-B14F-4D97-AF65-F5344CB8AC3E}">
        <p14:creationId xmlns:p14="http://schemas.microsoft.com/office/powerpoint/2010/main" val="3709409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ítulo e objecto">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GB" dirty="0"/>
          </a:p>
        </p:txBody>
      </p:sp>
      <p:sp>
        <p:nvSpPr>
          <p:cNvPr id="4" name="Title 3"/>
          <p:cNvSpPr>
            <a:spLocks noGrp="1"/>
          </p:cNvSpPr>
          <p:nvPr>
            <p:ph type="title"/>
          </p:nvPr>
        </p:nvSpPr>
        <p:spPr/>
        <p:txBody>
          <a:bodyPr/>
          <a:lstStyle/>
          <a:p>
            <a:endParaRPr lang="en-GB" dirty="0"/>
          </a:p>
        </p:txBody>
      </p:sp>
      <p:sp>
        <p:nvSpPr>
          <p:cNvPr id="7" name="Slide Number Placeholder 6"/>
          <p:cNvSpPr>
            <a:spLocks noGrp="1"/>
          </p:cNvSpPr>
          <p:nvPr>
            <p:ph type="sldNum" sz="quarter" idx="10"/>
          </p:nvPr>
        </p:nvSpPr>
        <p:spPr/>
        <p:txBody>
          <a:bodyPr/>
          <a:lstStyle/>
          <a:p>
            <a:pPr defTabSz="609585"/>
            <a:fld id="{3AE951B0-490F-1640-97B4-B332EF171988}" type="slidenum">
              <a:rPr lang="en-GB" sz="2400" smtClean="0">
                <a:solidFill>
                  <a:srgbClr val="074B88"/>
                </a:solidFill>
              </a:rPr>
              <a:pPr defTabSz="609585"/>
              <a:t>‹#›</a:t>
            </a:fld>
            <a:endParaRPr lang="en-GB" sz="2400">
              <a:solidFill>
                <a:srgbClr val="074B88"/>
              </a:solidFill>
            </a:endParaRPr>
          </a:p>
        </p:txBody>
      </p:sp>
    </p:spTree>
    <p:extLst>
      <p:ext uri="{BB962C8B-B14F-4D97-AF65-F5344CB8AC3E}">
        <p14:creationId xmlns:p14="http://schemas.microsoft.com/office/powerpoint/2010/main" val="16809650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172D0A-5677-854A-BFA3-C037F5836B3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DBD0527B-4FB1-7C64-B49D-8A336B468D49}"/>
              </a:ext>
            </a:extLst>
          </p:cNvPr>
          <p:cNvSpPr>
            <a:spLocks noGrp="1"/>
          </p:cNvSpPr>
          <p:nvPr>
            <p:ph type="dt" sz="half" idx="10"/>
          </p:nvPr>
        </p:nvSpPr>
        <p:spPr/>
        <p:txBody>
          <a:bodyPr/>
          <a:lstStyle/>
          <a:p>
            <a:fld id="{FF0C82A9-F8BE-40BC-8AA1-6E5541ADF9FA}" type="datetimeFigureOut">
              <a:rPr lang="es-ES" smtClean="0"/>
              <a:t>20/07/2023</a:t>
            </a:fld>
            <a:endParaRPr lang="es-ES"/>
          </a:p>
        </p:txBody>
      </p:sp>
      <p:sp>
        <p:nvSpPr>
          <p:cNvPr id="4" name="Marcador de pie de página 3">
            <a:extLst>
              <a:ext uri="{FF2B5EF4-FFF2-40B4-BE49-F238E27FC236}">
                <a16:creationId xmlns:a16="http://schemas.microsoft.com/office/drawing/2014/main" id="{D6623ABD-226A-BA5C-CB1D-49C0830B051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97572570-1822-4D41-FA2B-04278C9785FC}"/>
              </a:ext>
            </a:extLst>
          </p:cNvPr>
          <p:cNvSpPr>
            <a:spLocks noGrp="1"/>
          </p:cNvSpPr>
          <p:nvPr>
            <p:ph type="sldNum" sz="quarter" idx="12"/>
          </p:nvPr>
        </p:nvSpPr>
        <p:spPr/>
        <p:txBody>
          <a:bodyPr/>
          <a:lstStyle/>
          <a:p>
            <a:fld id="{6D77BE5F-2D86-4A8E-855A-B99AA070C805}" type="slidenum">
              <a:rPr lang="es-ES" smtClean="0"/>
              <a:t>‹#›</a:t>
            </a:fld>
            <a:endParaRPr lang="es-ES"/>
          </a:p>
        </p:txBody>
      </p:sp>
    </p:spTree>
    <p:extLst>
      <p:ext uri="{BB962C8B-B14F-4D97-AF65-F5344CB8AC3E}">
        <p14:creationId xmlns:p14="http://schemas.microsoft.com/office/powerpoint/2010/main" val="5967696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74BAC06-2F5A-F8A9-BDED-93A5B4AD81D9}"/>
              </a:ext>
            </a:extLst>
          </p:cNvPr>
          <p:cNvSpPr>
            <a:spLocks noGrp="1"/>
          </p:cNvSpPr>
          <p:nvPr>
            <p:ph type="dt" sz="half" idx="10"/>
          </p:nvPr>
        </p:nvSpPr>
        <p:spPr/>
        <p:txBody>
          <a:bodyPr/>
          <a:lstStyle/>
          <a:p>
            <a:fld id="{FF0C82A9-F8BE-40BC-8AA1-6E5541ADF9FA}" type="datetimeFigureOut">
              <a:rPr lang="es-ES" smtClean="0"/>
              <a:t>20/07/2023</a:t>
            </a:fld>
            <a:endParaRPr lang="es-ES"/>
          </a:p>
        </p:txBody>
      </p:sp>
      <p:sp>
        <p:nvSpPr>
          <p:cNvPr id="3" name="Marcador de pie de página 2">
            <a:extLst>
              <a:ext uri="{FF2B5EF4-FFF2-40B4-BE49-F238E27FC236}">
                <a16:creationId xmlns:a16="http://schemas.microsoft.com/office/drawing/2014/main" id="{6ED20969-DE57-547D-CBBA-FB48B4893B1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9E971AD-6A9F-4232-DE24-3987AD79EBA3}"/>
              </a:ext>
            </a:extLst>
          </p:cNvPr>
          <p:cNvSpPr>
            <a:spLocks noGrp="1"/>
          </p:cNvSpPr>
          <p:nvPr>
            <p:ph type="sldNum" sz="quarter" idx="12"/>
          </p:nvPr>
        </p:nvSpPr>
        <p:spPr/>
        <p:txBody>
          <a:bodyPr/>
          <a:lstStyle/>
          <a:p>
            <a:fld id="{6D77BE5F-2D86-4A8E-855A-B99AA070C805}" type="slidenum">
              <a:rPr lang="es-ES" smtClean="0"/>
              <a:t>‹#›</a:t>
            </a:fld>
            <a:endParaRPr lang="es-ES"/>
          </a:p>
        </p:txBody>
      </p:sp>
    </p:spTree>
    <p:extLst>
      <p:ext uri="{BB962C8B-B14F-4D97-AF65-F5344CB8AC3E}">
        <p14:creationId xmlns:p14="http://schemas.microsoft.com/office/powerpoint/2010/main" val="2428672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5D4F7A-851D-F575-43EF-FE25573476E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D033488-E93C-992E-773D-FBDE5C07EA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DB6EABA-9257-C1A6-79C3-D94E643B70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F461A82-D655-5C1A-872C-BA0070FA1428}"/>
              </a:ext>
            </a:extLst>
          </p:cNvPr>
          <p:cNvSpPr>
            <a:spLocks noGrp="1"/>
          </p:cNvSpPr>
          <p:nvPr>
            <p:ph type="dt" sz="half" idx="10"/>
          </p:nvPr>
        </p:nvSpPr>
        <p:spPr/>
        <p:txBody>
          <a:bodyPr/>
          <a:lstStyle/>
          <a:p>
            <a:fld id="{FF0C82A9-F8BE-40BC-8AA1-6E5541ADF9FA}" type="datetimeFigureOut">
              <a:rPr lang="es-ES" smtClean="0"/>
              <a:t>20/07/2023</a:t>
            </a:fld>
            <a:endParaRPr lang="es-ES"/>
          </a:p>
        </p:txBody>
      </p:sp>
      <p:sp>
        <p:nvSpPr>
          <p:cNvPr id="6" name="Marcador de pie de página 5">
            <a:extLst>
              <a:ext uri="{FF2B5EF4-FFF2-40B4-BE49-F238E27FC236}">
                <a16:creationId xmlns:a16="http://schemas.microsoft.com/office/drawing/2014/main" id="{93CB86D8-C3BD-CE4E-B3B8-D3B44445EFB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5A252D0-B586-3B5B-B574-9AEAF9CAA944}"/>
              </a:ext>
            </a:extLst>
          </p:cNvPr>
          <p:cNvSpPr>
            <a:spLocks noGrp="1"/>
          </p:cNvSpPr>
          <p:nvPr>
            <p:ph type="sldNum" sz="quarter" idx="12"/>
          </p:nvPr>
        </p:nvSpPr>
        <p:spPr/>
        <p:txBody>
          <a:bodyPr/>
          <a:lstStyle/>
          <a:p>
            <a:fld id="{6D77BE5F-2D86-4A8E-855A-B99AA070C805}" type="slidenum">
              <a:rPr lang="es-ES" smtClean="0"/>
              <a:t>‹#›</a:t>
            </a:fld>
            <a:endParaRPr lang="es-ES"/>
          </a:p>
        </p:txBody>
      </p:sp>
    </p:spTree>
    <p:extLst>
      <p:ext uri="{BB962C8B-B14F-4D97-AF65-F5344CB8AC3E}">
        <p14:creationId xmlns:p14="http://schemas.microsoft.com/office/powerpoint/2010/main" val="17989797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A64239-2CA5-E33F-C44F-DE63B79E04B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A1AC5F5-BE5D-45B1-905B-2964894479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BA035D6-7A01-9D39-D765-EE58645989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40D34CC-0724-50AE-6A93-6D4CF6FB4642}"/>
              </a:ext>
            </a:extLst>
          </p:cNvPr>
          <p:cNvSpPr>
            <a:spLocks noGrp="1"/>
          </p:cNvSpPr>
          <p:nvPr>
            <p:ph type="dt" sz="half" idx="10"/>
          </p:nvPr>
        </p:nvSpPr>
        <p:spPr/>
        <p:txBody>
          <a:bodyPr/>
          <a:lstStyle/>
          <a:p>
            <a:fld id="{FF0C82A9-F8BE-40BC-8AA1-6E5541ADF9FA}" type="datetimeFigureOut">
              <a:rPr lang="es-ES" smtClean="0"/>
              <a:t>20/07/2023</a:t>
            </a:fld>
            <a:endParaRPr lang="es-ES"/>
          </a:p>
        </p:txBody>
      </p:sp>
      <p:sp>
        <p:nvSpPr>
          <p:cNvPr id="6" name="Marcador de pie de página 5">
            <a:extLst>
              <a:ext uri="{FF2B5EF4-FFF2-40B4-BE49-F238E27FC236}">
                <a16:creationId xmlns:a16="http://schemas.microsoft.com/office/drawing/2014/main" id="{4F9A3286-ED23-D5A1-DDB3-2471F77162C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475ABA8-9DB4-4D98-BD93-67DE866E8E22}"/>
              </a:ext>
            </a:extLst>
          </p:cNvPr>
          <p:cNvSpPr>
            <a:spLocks noGrp="1"/>
          </p:cNvSpPr>
          <p:nvPr>
            <p:ph type="sldNum" sz="quarter" idx="12"/>
          </p:nvPr>
        </p:nvSpPr>
        <p:spPr/>
        <p:txBody>
          <a:bodyPr/>
          <a:lstStyle/>
          <a:p>
            <a:fld id="{6D77BE5F-2D86-4A8E-855A-B99AA070C805}" type="slidenum">
              <a:rPr lang="es-ES" smtClean="0"/>
              <a:t>‹#›</a:t>
            </a:fld>
            <a:endParaRPr lang="es-ES"/>
          </a:p>
        </p:txBody>
      </p:sp>
    </p:spTree>
    <p:extLst>
      <p:ext uri="{BB962C8B-B14F-4D97-AF65-F5344CB8AC3E}">
        <p14:creationId xmlns:p14="http://schemas.microsoft.com/office/powerpoint/2010/main" val="32800980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0B3A3A-F3C3-9800-5B03-639C830F4F4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AA2A7B3-75F8-4210-5E0E-3ABC9CABE1A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0C8C279-9F80-B2A1-FF99-20EFD8082D92}"/>
              </a:ext>
            </a:extLst>
          </p:cNvPr>
          <p:cNvSpPr>
            <a:spLocks noGrp="1"/>
          </p:cNvSpPr>
          <p:nvPr>
            <p:ph type="dt" sz="half" idx="10"/>
          </p:nvPr>
        </p:nvSpPr>
        <p:spPr/>
        <p:txBody>
          <a:bodyPr/>
          <a:lstStyle/>
          <a:p>
            <a:fld id="{FF0C82A9-F8BE-40BC-8AA1-6E5541ADF9FA}" type="datetimeFigureOut">
              <a:rPr lang="es-ES" smtClean="0"/>
              <a:t>20/07/2023</a:t>
            </a:fld>
            <a:endParaRPr lang="es-ES"/>
          </a:p>
        </p:txBody>
      </p:sp>
      <p:sp>
        <p:nvSpPr>
          <p:cNvPr id="5" name="Marcador de pie de página 4">
            <a:extLst>
              <a:ext uri="{FF2B5EF4-FFF2-40B4-BE49-F238E27FC236}">
                <a16:creationId xmlns:a16="http://schemas.microsoft.com/office/drawing/2014/main" id="{15C2A4AA-9371-F751-1C1C-1D7367F7911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9774C6-3C30-55EB-C158-A71A095BDEEB}"/>
              </a:ext>
            </a:extLst>
          </p:cNvPr>
          <p:cNvSpPr>
            <a:spLocks noGrp="1"/>
          </p:cNvSpPr>
          <p:nvPr>
            <p:ph type="sldNum" sz="quarter" idx="12"/>
          </p:nvPr>
        </p:nvSpPr>
        <p:spPr/>
        <p:txBody>
          <a:bodyPr/>
          <a:lstStyle/>
          <a:p>
            <a:fld id="{6D77BE5F-2D86-4A8E-855A-B99AA070C805}" type="slidenum">
              <a:rPr lang="es-ES" smtClean="0"/>
              <a:t>‹#›</a:t>
            </a:fld>
            <a:endParaRPr lang="es-ES"/>
          </a:p>
        </p:txBody>
      </p:sp>
    </p:spTree>
    <p:extLst>
      <p:ext uri="{BB962C8B-B14F-4D97-AF65-F5344CB8AC3E}">
        <p14:creationId xmlns:p14="http://schemas.microsoft.com/office/powerpoint/2010/main" val="16953982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E42A60C-C4C1-E5B9-2664-A66B722A768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E5A1823-F15B-E440-EAF5-226C117BE05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ADE859B-68C3-60F6-C57D-044AF1D966F5}"/>
              </a:ext>
            </a:extLst>
          </p:cNvPr>
          <p:cNvSpPr>
            <a:spLocks noGrp="1"/>
          </p:cNvSpPr>
          <p:nvPr>
            <p:ph type="dt" sz="half" idx="10"/>
          </p:nvPr>
        </p:nvSpPr>
        <p:spPr/>
        <p:txBody>
          <a:bodyPr/>
          <a:lstStyle/>
          <a:p>
            <a:fld id="{FF0C82A9-F8BE-40BC-8AA1-6E5541ADF9FA}" type="datetimeFigureOut">
              <a:rPr lang="es-ES" smtClean="0"/>
              <a:t>20/07/2023</a:t>
            </a:fld>
            <a:endParaRPr lang="es-ES"/>
          </a:p>
        </p:txBody>
      </p:sp>
      <p:sp>
        <p:nvSpPr>
          <p:cNvPr id="5" name="Marcador de pie de página 4">
            <a:extLst>
              <a:ext uri="{FF2B5EF4-FFF2-40B4-BE49-F238E27FC236}">
                <a16:creationId xmlns:a16="http://schemas.microsoft.com/office/drawing/2014/main" id="{3F19945D-CFEB-190E-8DDC-1599A043380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64E04C5-1B27-4E98-F8AA-AD17B0F7CC49}"/>
              </a:ext>
            </a:extLst>
          </p:cNvPr>
          <p:cNvSpPr>
            <a:spLocks noGrp="1"/>
          </p:cNvSpPr>
          <p:nvPr>
            <p:ph type="sldNum" sz="quarter" idx="12"/>
          </p:nvPr>
        </p:nvSpPr>
        <p:spPr/>
        <p:txBody>
          <a:bodyPr/>
          <a:lstStyle/>
          <a:p>
            <a:fld id="{6D77BE5F-2D86-4A8E-855A-B99AA070C805}" type="slidenum">
              <a:rPr lang="es-ES" smtClean="0"/>
              <a:t>‹#›</a:t>
            </a:fld>
            <a:endParaRPr lang="es-ES"/>
          </a:p>
        </p:txBody>
      </p:sp>
    </p:spTree>
    <p:extLst>
      <p:ext uri="{BB962C8B-B14F-4D97-AF65-F5344CB8AC3E}">
        <p14:creationId xmlns:p14="http://schemas.microsoft.com/office/powerpoint/2010/main" val="2891059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C9BB59-E1A3-FF41-908A-7C2DF0BD0507}"/>
              </a:ext>
            </a:extLst>
          </p:cNvPr>
          <p:cNvSpPr>
            <a:spLocks noGrp="1"/>
          </p:cNvSpPr>
          <p:nvPr>
            <p:ph type="dt" sz="half" idx="10"/>
          </p:nvPr>
        </p:nvSpPr>
        <p:spPr/>
        <p:txBody>
          <a:bodyPr/>
          <a:lstStyle/>
          <a:p>
            <a:pPr defTabSz="609585"/>
            <a:fld id="{75DA6FFD-82C9-4048-AB1D-7BF3F367A319}" type="datetimeFigureOut">
              <a:rPr lang="en-BE" sz="2400" smtClean="0">
                <a:solidFill>
                  <a:srgbClr val="074B88"/>
                </a:solidFill>
              </a:rPr>
              <a:pPr defTabSz="609585"/>
              <a:t>07/20/2023</a:t>
            </a:fld>
            <a:endParaRPr lang="en-BE" sz="2400">
              <a:solidFill>
                <a:srgbClr val="074B88"/>
              </a:solidFill>
            </a:endParaRPr>
          </a:p>
        </p:txBody>
      </p:sp>
      <p:sp>
        <p:nvSpPr>
          <p:cNvPr id="3" name="Footer Placeholder 2">
            <a:extLst>
              <a:ext uri="{FF2B5EF4-FFF2-40B4-BE49-F238E27FC236}">
                <a16:creationId xmlns:a16="http://schemas.microsoft.com/office/drawing/2014/main" id="{0E890DA0-2832-384D-9602-DC3DC35515F8}"/>
              </a:ext>
            </a:extLst>
          </p:cNvPr>
          <p:cNvSpPr>
            <a:spLocks noGrp="1"/>
          </p:cNvSpPr>
          <p:nvPr>
            <p:ph type="ftr" sz="quarter" idx="11"/>
          </p:nvPr>
        </p:nvSpPr>
        <p:spPr/>
        <p:txBody>
          <a:bodyPr/>
          <a:lstStyle/>
          <a:p>
            <a:pPr defTabSz="609585"/>
            <a:endParaRPr lang="en-BE" sz="2400">
              <a:solidFill>
                <a:srgbClr val="074B88"/>
              </a:solidFill>
            </a:endParaRPr>
          </a:p>
        </p:txBody>
      </p:sp>
      <p:sp>
        <p:nvSpPr>
          <p:cNvPr id="4" name="Slide Number Placeholder 3">
            <a:extLst>
              <a:ext uri="{FF2B5EF4-FFF2-40B4-BE49-F238E27FC236}">
                <a16:creationId xmlns:a16="http://schemas.microsoft.com/office/drawing/2014/main" id="{6D8AB01D-03F3-2F44-8DF3-921D0189CBA4}"/>
              </a:ext>
            </a:extLst>
          </p:cNvPr>
          <p:cNvSpPr>
            <a:spLocks noGrp="1"/>
          </p:cNvSpPr>
          <p:nvPr>
            <p:ph type="sldNum" sz="quarter" idx="12"/>
          </p:nvPr>
        </p:nvSpPr>
        <p:spPr/>
        <p:txBody>
          <a:bodyPr/>
          <a:lstStyle/>
          <a:p>
            <a:pPr defTabSz="609585"/>
            <a:fld id="{592BE8D7-A6E1-EF4A-BCF8-E292B972904E}" type="slidenum">
              <a:rPr lang="en-BE" sz="2400" smtClean="0">
                <a:solidFill>
                  <a:srgbClr val="074B88"/>
                </a:solidFill>
              </a:rPr>
              <a:pPr defTabSz="609585"/>
              <a:t>‹#›</a:t>
            </a:fld>
            <a:endParaRPr lang="en-BE" sz="2400">
              <a:solidFill>
                <a:srgbClr val="074B88"/>
              </a:solidFill>
            </a:endParaRPr>
          </a:p>
        </p:txBody>
      </p:sp>
    </p:spTree>
    <p:extLst>
      <p:ext uri="{BB962C8B-B14F-4D97-AF65-F5344CB8AC3E}">
        <p14:creationId xmlns:p14="http://schemas.microsoft.com/office/powerpoint/2010/main" val="856885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36278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ítulo e objecto">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GB" dirty="0"/>
          </a:p>
        </p:txBody>
      </p:sp>
      <p:sp>
        <p:nvSpPr>
          <p:cNvPr id="4" name="Title 3"/>
          <p:cNvSpPr>
            <a:spLocks noGrp="1"/>
          </p:cNvSpPr>
          <p:nvPr>
            <p:ph type="title"/>
          </p:nvPr>
        </p:nvSpPr>
        <p:spPr/>
        <p:txBody>
          <a:bodyPr/>
          <a:lstStyle/>
          <a:p>
            <a:endParaRPr lang="en-GB" dirty="0"/>
          </a:p>
        </p:txBody>
      </p:sp>
      <p:sp>
        <p:nvSpPr>
          <p:cNvPr id="7" name="Slide Number Placeholder 6"/>
          <p:cNvSpPr>
            <a:spLocks noGrp="1"/>
          </p:cNvSpPr>
          <p:nvPr>
            <p:ph type="sldNum" sz="quarter" idx="10"/>
          </p:nvPr>
        </p:nvSpPr>
        <p:spPr/>
        <p:txBody>
          <a:bodyPr/>
          <a:lstStyle/>
          <a:p>
            <a:pPr defTabSz="609585"/>
            <a:fld id="{3AE951B0-490F-1640-97B4-B332EF171988}" type="slidenum">
              <a:rPr lang="en-GB" sz="2400" smtClean="0">
                <a:solidFill>
                  <a:srgbClr val="074B88"/>
                </a:solidFill>
              </a:rPr>
              <a:pPr defTabSz="609585"/>
              <a:t>‹#›</a:t>
            </a:fld>
            <a:endParaRPr lang="en-GB" sz="2400">
              <a:solidFill>
                <a:srgbClr val="074B88"/>
              </a:solidFill>
            </a:endParaRPr>
          </a:p>
        </p:txBody>
      </p:sp>
    </p:spTree>
    <p:extLst>
      <p:ext uri="{BB962C8B-B14F-4D97-AF65-F5344CB8AC3E}">
        <p14:creationId xmlns:p14="http://schemas.microsoft.com/office/powerpoint/2010/main" val="10377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C9BB59-E1A3-FF41-908A-7C2DF0BD0507}"/>
              </a:ext>
            </a:extLst>
          </p:cNvPr>
          <p:cNvSpPr>
            <a:spLocks noGrp="1"/>
          </p:cNvSpPr>
          <p:nvPr>
            <p:ph type="dt" sz="half" idx="10"/>
          </p:nvPr>
        </p:nvSpPr>
        <p:spPr/>
        <p:txBody>
          <a:bodyPr/>
          <a:lstStyle/>
          <a:p>
            <a:pPr defTabSz="609585"/>
            <a:fld id="{75DA6FFD-82C9-4048-AB1D-7BF3F367A319}" type="datetimeFigureOut">
              <a:rPr lang="en-BE" sz="2400" smtClean="0">
                <a:solidFill>
                  <a:srgbClr val="074B88"/>
                </a:solidFill>
              </a:rPr>
              <a:pPr defTabSz="609585"/>
              <a:t>07/20/2023</a:t>
            </a:fld>
            <a:endParaRPr lang="en-BE" sz="2400">
              <a:solidFill>
                <a:srgbClr val="074B88"/>
              </a:solidFill>
            </a:endParaRPr>
          </a:p>
        </p:txBody>
      </p:sp>
      <p:sp>
        <p:nvSpPr>
          <p:cNvPr id="3" name="Footer Placeholder 2">
            <a:extLst>
              <a:ext uri="{FF2B5EF4-FFF2-40B4-BE49-F238E27FC236}">
                <a16:creationId xmlns:a16="http://schemas.microsoft.com/office/drawing/2014/main" id="{0E890DA0-2832-384D-9602-DC3DC35515F8}"/>
              </a:ext>
            </a:extLst>
          </p:cNvPr>
          <p:cNvSpPr>
            <a:spLocks noGrp="1"/>
          </p:cNvSpPr>
          <p:nvPr>
            <p:ph type="ftr" sz="quarter" idx="11"/>
          </p:nvPr>
        </p:nvSpPr>
        <p:spPr/>
        <p:txBody>
          <a:bodyPr/>
          <a:lstStyle/>
          <a:p>
            <a:pPr defTabSz="609585"/>
            <a:endParaRPr lang="en-BE" sz="2400">
              <a:solidFill>
                <a:srgbClr val="074B88"/>
              </a:solidFill>
            </a:endParaRPr>
          </a:p>
        </p:txBody>
      </p:sp>
      <p:sp>
        <p:nvSpPr>
          <p:cNvPr id="4" name="Slide Number Placeholder 3">
            <a:extLst>
              <a:ext uri="{FF2B5EF4-FFF2-40B4-BE49-F238E27FC236}">
                <a16:creationId xmlns:a16="http://schemas.microsoft.com/office/drawing/2014/main" id="{6D8AB01D-03F3-2F44-8DF3-921D0189CBA4}"/>
              </a:ext>
            </a:extLst>
          </p:cNvPr>
          <p:cNvSpPr>
            <a:spLocks noGrp="1"/>
          </p:cNvSpPr>
          <p:nvPr>
            <p:ph type="sldNum" sz="quarter" idx="12"/>
          </p:nvPr>
        </p:nvSpPr>
        <p:spPr/>
        <p:txBody>
          <a:bodyPr/>
          <a:lstStyle/>
          <a:p>
            <a:pPr defTabSz="609585"/>
            <a:fld id="{592BE8D7-A6E1-EF4A-BCF8-E292B972904E}" type="slidenum">
              <a:rPr lang="en-BE" sz="2400" smtClean="0">
                <a:solidFill>
                  <a:srgbClr val="074B88"/>
                </a:solidFill>
              </a:rPr>
              <a:pPr defTabSz="609585"/>
              <a:t>‹#›</a:t>
            </a:fld>
            <a:endParaRPr lang="en-BE" sz="2400">
              <a:solidFill>
                <a:srgbClr val="074B88"/>
              </a:solidFill>
            </a:endParaRPr>
          </a:p>
        </p:txBody>
      </p:sp>
    </p:spTree>
    <p:extLst>
      <p:ext uri="{BB962C8B-B14F-4D97-AF65-F5344CB8AC3E}">
        <p14:creationId xmlns:p14="http://schemas.microsoft.com/office/powerpoint/2010/main" val="1891070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46295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ítulo e objecto">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GB" dirty="0"/>
          </a:p>
        </p:txBody>
      </p:sp>
      <p:sp>
        <p:nvSpPr>
          <p:cNvPr id="4" name="Title 3"/>
          <p:cNvSpPr>
            <a:spLocks noGrp="1"/>
          </p:cNvSpPr>
          <p:nvPr>
            <p:ph type="title"/>
          </p:nvPr>
        </p:nvSpPr>
        <p:spPr/>
        <p:txBody>
          <a:bodyPr/>
          <a:lstStyle/>
          <a:p>
            <a:endParaRPr lang="en-GB" dirty="0"/>
          </a:p>
        </p:txBody>
      </p:sp>
      <p:sp>
        <p:nvSpPr>
          <p:cNvPr id="7" name="Slide Number Placeholder 6"/>
          <p:cNvSpPr>
            <a:spLocks noGrp="1"/>
          </p:cNvSpPr>
          <p:nvPr>
            <p:ph type="sldNum" sz="quarter" idx="10"/>
          </p:nvPr>
        </p:nvSpPr>
        <p:spPr/>
        <p:txBody>
          <a:bodyPr/>
          <a:lstStyle/>
          <a:p>
            <a:pPr defTabSz="609585"/>
            <a:fld id="{3AE951B0-490F-1640-97B4-B332EF171988}" type="slidenum">
              <a:rPr lang="en-GB" sz="2400" smtClean="0">
                <a:solidFill>
                  <a:srgbClr val="074B88"/>
                </a:solidFill>
              </a:rPr>
              <a:pPr defTabSz="609585"/>
              <a:t>‹#›</a:t>
            </a:fld>
            <a:endParaRPr lang="en-GB" sz="2400">
              <a:solidFill>
                <a:srgbClr val="074B88"/>
              </a:solidFill>
            </a:endParaRPr>
          </a:p>
        </p:txBody>
      </p:sp>
    </p:spTree>
    <p:extLst>
      <p:ext uri="{BB962C8B-B14F-4D97-AF65-F5344CB8AC3E}">
        <p14:creationId xmlns:p14="http://schemas.microsoft.com/office/powerpoint/2010/main" val="3227653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C9BB59-E1A3-FF41-908A-7C2DF0BD0507}"/>
              </a:ext>
            </a:extLst>
          </p:cNvPr>
          <p:cNvSpPr>
            <a:spLocks noGrp="1"/>
          </p:cNvSpPr>
          <p:nvPr>
            <p:ph type="dt" sz="half" idx="10"/>
          </p:nvPr>
        </p:nvSpPr>
        <p:spPr/>
        <p:txBody>
          <a:bodyPr/>
          <a:lstStyle/>
          <a:p>
            <a:pPr defTabSz="609585"/>
            <a:fld id="{75DA6FFD-82C9-4048-AB1D-7BF3F367A319}" type="datetimeFigureOut">
              <a:rPr lang="en-BE" sz="2400" smtClean="0">
                <a:solidFill>
                  <a:srgbClr val="074B88"/>
                </a:solidFill>
              </a:rPr>
              <a:pPr defTabSz="609585"/>
              <a:t>07/20/2023</a:t>
            </a:fld>
            <a:endParaRPr lang="en-BE" sz="2400">
              <a:solidFill>
                <a:srgbClr val="074B88"/>
              </a:solidFill>
            </a:endParaRPr>
          </a:p>
        </p:txBody>
      </p:sp>
      <p:sp>
        <p:nvSpPr>
          <p:cNvPr id="3" name="Footer Placeholder 2">
            <a:extLst>
              <a:ext uri="{FF2B5EF4-FFF2-40B4-BE49-F238E27FC236}">
                <a16:creationId xmlns:a16="http://schemas.microsoft.com/office/drawing/2014/main" id="{0E890DA0-2832-384D-9602-DC3DC35515F8}"/>
              </a:ext>
            </a:extLst>
          </p:cNvPr>
          <p:cNvSpPr>
            <a:spLocks noGrp="1"/>
          </p:cNvSpPr>
          <p:nvPr>
            <p:ph type="ftr" sz="quarter" idx="11"/>
          </p:nvPr>
        </p:nvSpPr>
        <p:spPr/>
        <p:txBody>
          <a:bodyPr/>
          <a:lstStyle/>
          <a:p>
            <a:pPr defTabSz="609585"/>
            <a:endParaRPr lang="en-BE" sz="2400">
              <a:solidFill>
                <a:srgbClr val="074B88"/>
              </a:solidFill>
            </a:endParaRPr>
          </a:p>
        </p:txBody>
      </p:sp>
      <p:sp>
        <p:nvSpPr>
          <p:cNvPr id="4" name="Slide Number Placeholder 3">
            <a:extLst>
              <a:ext uri="{FF2B5EF4-FFF2-40B4-BE49-F238E27FC236}">
                <a16:creationId xmlns:a16="http://schemas.microsoft.com/office/drawing/2014/main" id="{6D8AB01D-03F3-2F44-8DF3-921D0189CBA4}"/>
              </a:ext>
            </a:extLst>
          </p:cNvPr>
          <p:cNvSpPr>
            <a:spLocks noGrp="1"/>
          </p:cNvSpPr>
          <p:nvPr>
            <p:ph type="sldNum" sz="quarter" idx="12"/>
          </p:nvPr>
        </p:nvSpPr>
        <p:spPr/>
        <p:txBody>
          <a:bodyPr/>
          <a:lstStyle/>
          <a:p>
            <a:pPr defTabSz="609585"/>
            <a:fld id="{592BE8D7-A6E1-EF4A-BCF8-E292B972904E}" type="slidenum">
              <a:rPr lang="en-BE" sz="2400" smtClean="0">
                <a:solidFill>
                  <a:srgbClr val="074B88"/>
                </a:solidFill>
              </a:rPr>
              <a:pPr defTabSz="609585"/>
              <a:t>‹#›</a:t>
            </a:fld>
            <a:endParaRPr lang="en-BE" sz="2400">
              <a:solidFill>
                <a:srgbClr val="074B88"/>
              </a:solidFill>
            </a:endParaRPr>
          </a:p>
        </p:txBody>
      </p:sp>
    </p:spTree>
    <p:extLst>
      <p:ext uri="{BB962C8B-B14F-4D97-AF65-F5344CB8AC3E}">
        <p14:creationId xmlns:p14="http://schemas.microsoft.com/office/powerpoint/2010/main" val="12511862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3"/>
          <p:cNvSpPr>
            <a:spLocks noGrp="1" noChangeArrowheads="1"/>
          </p:cNvSpPr>
          <p:nvPr>
            <p:ph type="title"/>
          </p:nvPr>
        </p:nvSpPr>
        <p:spPr bwMode="auto">
          <a:xfrm>
            <a:off x="2611967" y="243131"/>
            <a:ext cx="9580033"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075" name="Rectangle 4"/>
          <p:cNvSpPr>
            <a:spLocks noGrp="1" noChangeArrowheads="1"/>
          </p:cNvSpPr>
          <p:nvPr>
            <p:ph type="body" idx="1"/>
          </p:nvPr>
        </p:nvSpPr>
        <p:spPr bwMode="auto">
          <a:xfrm>
            <a:off x="478367" y="1798639"/>
            <a:ext cx="10363200" cy="3505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image1.png" descr="Logo&#10;&#10;Description automatically generated">
            <a:extLst>
              <a:ext uri="{FF2B5EF4-FFF2-40B4-BE49-F238E27FC236}">
                <a16:creationId xmlns:a16="http://schemas.microsoft.com/office/drawing/2014/main" id="{0845127D-56D4-DE47-A869-DC0AEF6D2CB9}"/>
              </a:ext>
            </a:extLst>
          </p:cNvPr>
          <p:cNvPicPr/>
          <p:nvPr userDrawn="1"/>
        </p:nvPicPr>
        <p:blipFill>
          <a:blip r:embed="rId5" cstate="email">
            <a:extLst>
              <a:ext uri="{28A0092B-C50C-407E-A947-70E740481C1C}">
                <a14:useLocalDpi xmlns:a14="http://schemas.microsoft.com/office/drawing/2010/main"/>
              </a:ext>
            </a:extLst>
          </a:blip>
          <a:srcRect/>
          <a:stretch>
            <a:fillRect/>
          </a:stretch>
        </p:blipFill>
        <p:spPr>
          <a:xfrm>
            <a:off x="295175" y="299855"/>
            <a:ext cx="1944312" cy="762000"/>
          </a:xfrm>
          <a:prstGeom prst="rect">
            <a:avLst/>
          </a:prstGeom>
          <a:ln/>
        </p:spPr>
      </p:pic>
    </p:spTree>
    <p:extLst>
      <p:ext uri="{BB962C8B-B14F-4D97-AF65-F5344CB8AC3E}">
        <p14:creationId xmlns:p14="http://schemas.microsoft.com/office/powerpoint/2010/main" val="3328659072"/>
      </p:ext>
    </p:extLst>
  </p:cSld>
  <p:clrMap bg1="lt1" tx1="dk1" bg2="lt2" tx2="dk2" accent1="accent1" accent2="accent2" accent3="accent3" accent4="accent4" accent5="accent5" accent6="accent6" hlink="hlink" folHlink="folHlink"/>
  <p:sldLayoutIdLst>
    <p:sldLayoutId id="2147483696" r:id="rId1"/>
    <p:sldLayoutId id="2147483698" r:id="rId2"/>
    <p:sldLayoutId id="2147483699" r:id="rId3"/>
  </p:sldLayoutIdLst>
  <p:txStyles>
    <p:titleStyle>
      <a:lvl1pPr algn="l" rtl="0" eaLnBrk="0" fontAlgn="base" hangingPunct="0">
        <a:spcBef>
          <a:spcPct val="0"/>
        </a:spcBef>
        <a:spcAft>
          <a:spcPct val="0"/>
        </a:spcAft>
        <a:defRPr sz="3500" b="1">
          <a:solidFill>
            <a:srgbClr val="CC030B"/>
          </a:solidFill>
          <a:latin typeface="+mj-lt"/>
          <a:ea typeface="ＭＳ Ｐゴシック" pitchFamily="112" charset="-128"/>
          <a:cs typeface="ＭＳ Ｐゴシック" pitchFamily="96" charset="-128"/>
        </a:defRPr>
      </a:lvl1pPr>
      <a:lvl2pPr algn="l" rtl="0" eaLnBrk="0" fontAlgn="base" hangingPunct="0">
        <a:spcBef>
          <a:spcPct val="0"/>
        </a:spcBef>
        <a:spcAft>
          <a:spcPct val="0"/>
        </a:spcAft>
        <a:defRPr sz="3500" b="1">
          <a:solidFill>
            <a:srgbClr val="CC030B"/>
          </a:solidFill>
          <a:latin typeface="Arial" charset="0"/>
          <a:ea typeface="ＭＳ Ｐゴシック" pitchFamily="112" charset="-128"/>
          <a:cs typeface="ＭＳ Ｐゴシック" pitchFamily="96" charset="-128"/>
        </a:defRPr>
      </a:lvl2pPr>
      <a:lvl3pPr algn="l" rtl="0" eaLnBrk="0" fontAlgn="base" hangingPunct="0">
        <a:spcBef>
          <a:spcPct val="0"/>
        </a:spcBef>
        <a:spcAft>
          <a:spcPct val="0"/>
        </a:spcAft>
        <a:defRPr sz="3500" b="1">
          <a:solidFill>
            <a:srgbClr val="CC030B"/>
          </a:solidFill>
          <a:latin typeface="Arial" charset="0"/>
          <a:ea typeface="ＭＳ Ｐゴシック" pitchFamily="112" charset="-128"/>
          <a:cs typeface="ＭＳ Ｐゴシック" pitchFamily="96" charset="-128"/>
        </a:defRPr>
      </a:lvl3pPr>
      <a:lvl4pPr algn="l" rtl="0" eaLnBrk="0" fontAlgn="base" hangingPunct="0">
        <a:spcBef>
          <a:spcPct val="0"/>
        </a:spcBef>
        <a:spcAft>
          <a:spcPct val="0"/>
        </a:spcAft>
        <a:defRPr sz="3500" b="1">
          <a:solidFill>
            <a:srgbClr val="CC030B"/>
          </a:solidFill>
          <a:latin typeface="Arial" charset="0"/>
          <a:ea typeface="ＭＳ Ｐゴシック" pitchFamily="112" charset="-128"/>
          <a:cs typeface="ＭＳ Ｐゴシック" pitchFamily="96" charset="-128"/>
        </a:defRPr>
      </a:lvl4pPr>
      <a:lvl5pPr algn="l" rtl="0" eaLnBrk="0" fontAlgn="base" hangingPunct="0">
        <a:spcBef>
          <a:spcPct val="0"/>
        </a:spcBef>
        <a:spcAft>
          <a:spcPct val="0"/>
        </a:spcAft>
        <a:defRPr sz="3500" b="1">
          <a:solidFill>
            <a:srgbClr val="CC030B"/>
          </a:solidFill>
          <a:latin typeface="Arial" charset="0"/>
          <a:ea typeface="ＭＳ Ｐゴシック" pitchFamily="112" charset="-128"/>
          <a:cs typeface="ＭＳ Ｐゴシック" pitchFamily="96" charset="-128"/>
        </a:defRPr>
      </a:lvl5pPr>
      <a:lvl6pPr marL="457189" algn="l" rtl="0" fontAlgn="base">
        <a:spcBef>
          <a:spcPct val="0"/>
        </a:spcBef>
        <a:spcAft>
          <a:spcPct val="0"/>
        </a:spcAft>
        <a:defRPr sz="3500" b="1">
          <a:solidFill>
            <a:schemeClr val="tx2"/>
          </a:solidFill>
          <a:latin typeface="Arial" charset="0"/>
        </a:defRPr>
      </a:lvl6pPr>
      <a:lvl7pPr marL="914377" algn="l" rtl="0" fontAlgn="base">
        <a:spcBef>
          <a:spcPct val="0"/>
        </a:spcBef>
        <a:spcAft>
          <a:spcPct val="0"/>
        </a:spcAft>
        <a:defRPr sz="3500" b="1">
          <a:solidFill>
            <a:schemeClr val="tx2"/>
          </a:solidFill>
          <a:latin typeface="Arial" charset="0"/>
        </a:defRPr>
      </a:lvl7pPr>
      <a:lvl8pPr marL="1371566" algn="l" rtl="0" fontAlgn="base">
        <a:spcBef>
          <a:spcPct val="0"/>
        </a:spcBef>
        <a:spcAft>
          <a:spcPct val="0"/>
        </a:spcAft>
        <a:defRPr sz="3500" b="1">
          <a:solidFill>
            <a:schemeClr val="tx2"/>
          </a:solidFill>
          <a:latin typeface="Arial" charset="0"/>
        </a:defRPr>
      </a:lvl8pPr>
      <a:lvl9pPr marL="1828754" algn="l" rtl="0" fontAlgn="base">
        <a:spcBef>
          <a:spcPct val="0"/>
        </a:spcBef>
        <a:spcAft>
          <a:spcPct val="0"/>
        </a:spcAft>
        <a:defRPr sz="3500" b="1">
          <a:solidFill>
            <a:schemeClr val="tx2"/>
          </a:solidFill>
          <a:latin typeface="Arial" charset="0"/>
        </a:defRPr>
      </a:lvl9pPr>
    </p:titleStyle>
    <p:bodyStyle>
      <a:lvl1pPr marL="346066" indent="-346066" algn="l" rtl="0" eaLnBrk="0" fontAlgn="base" hangingPunct="0">
        <a:lnSpc>
          <a:spcPct val="120000"/>
        </a:lnSpc>
        <a:spcBef>
          <a:spcPct val="20000"/>
        </a:spcBef>
        <a:spcAft>
          <a:spcPct val="0"/>
        </a:spcAft>
        <a:buClr>
          <a:srgbClr val="CC030B"/>
        </a:buClr>
        <a:buSzPct val="130000"/>
        <a:buFont typeface="Times" pitchFamily="-65" charset="0"/>
        <a:buChar char="•"/>
        <a:tabLst>
          <a:tab pos="1427127" algn="l"/>
          <a:tab pos="1641434" algn="l"/>
        </a:tabLst>
        <a:defRPr sz="3000">
          <a:solidFill>
            <a:schemeClr val="tx1"/>
          </a:solidFill>
          <a:latin typeface="+mn-lt"/>
          <a:ea typeface="ＭＳ Ｐゴシック" pitchFamily="112" charset="-128"/>
          <a:cs typeface="ＭＳ Ｐゴシック" pitchFamily="96" charset="-128"/>
        </a:defRPr>
      </a:lvl1pPr>
      <a:lvl2pPr marL="701657" indent="-354004" algn="l" rtl="0" eaLnBrk="0" fontAlgn="base" hangingPunct="0">
        <a:lnSpc>
          <a:spcPct val="120000"/>
        </a:lnSpc>
        <a:spcBef>
          <a:spcPct val="20000"/>
        </a:spcBef>
        <a:spcAft>
          <a:spcPct val="0"/>
        </a:spcAft>
        <a:buClr>
          <a:srgbClr val="CC030B"/>
        </a:buClr>
        <a:buSzPct val="100000"/>
        <a:buChar char="o"/>
        <a:tabLst>
          <a:tab pos="1427127" algn="l"/>
          <a:tab pos="1641434" algn="l"/>
        </a:tabLst>
        <a:defRPr sz="2600">
          <a:solidFill>
            <a:schemeClr val="tx1"/>
          </a:solidFill>
          <a:latin typeface="+mn-lt"/>
          <a:ea typeface="ＭＳ Ｐゴシック" pitchFamily="112" charset="-128"/>
        </a:defRPr>
      </a:lvl2pPr>
      <a:lvl3pPr marL="993750" indent="-268281" algn="l" rtl="0" eaLnBrk="0" fontAlgn="base" hangingPunct="0">
        <a:lnSpc>
          <a:spcPct val="120000"/>
        </a:lnSpc>
        <a:spcBef>
          <a:spcPct val="20000"/>
        </a:spcBef>
        <a:spcAft>
          <a:spcPct val="0"/>
        </a:spcAft>
        <a:buClr>
          <a:srgbClr val="CC030B"/>
        </a:buClr>
        <a:buChar char="•"/>
        <a:tabLst>
          <a:tab pos="1427127" algn="l"/>
          <a:tab pos="1641434" algn="l"/>
        </a:tabLst>
        <a:defRPr sz="2200">
          <a:solidFill>
            <a:schemeClr val="tx1"/>
          </a:solidFill>
          <a:latin typeface="+mn-lt"/>
          <a:ea typeface="ＭＳ Ｐゴシック" pitchFamily="112" charset="-128"/>
        </a:defRPr>
      </a:lvl3pPr>
      <a:lvl4pPr marL="1325530" indent="-330192" algn="l" rtl="0" eaLnBrk="0" fontAlgn="base" hangingPunct="0">
        <a:lnSpc>
          <a:spcPct val="120000"/>
        </a:lnSpc>
        <a:spcBef>
          <a:spcPct val="20000"/>
        </a:spcBef>
        <a:spcAft>
          <a:spcPct val="0"/>
        </a:spcAft>
        <a:buClr>
          <a:srgbClr val="CC030B"/>
        </a:buClr>
        <a:buChar char="–"/>
        <a:tabLst>
          <a:tab pos="1427127" algn="l"/>
          <a:tab pos="1641434" algn="l"/>
        </a:tabLst>
        <a:defRPr sz="1900">
          <a:solidFill>
            <a:schemeClr val="tx1"/>
          </a:solidFill>
          <a:latin typeface="+mn-lt"/>
          <a:ea typeface="ＭＳ Ｐゴシック" pitchFamily="112" charset="-128"/>
        </a:defRPr>
      </a:lvl4pPr>
      <a:lvl5pPr marL="1600160" indent="-273044" algn="l" rtl="0" eaLnBrk="0" fontAlgn="base" hangingPunct="0">
        <a:lnSpc>
          <a:spcPct val="120000"/>
        </a:lnSpc>
        <a:spcBef>
          <a:spcPct val="20000"/>
        </a:spcBef>
        <a:spcAft>
          <a:spcPct val="0"/>
        </a:spcAft>
        <a:buClr>
          <a:srgbClr val="CC030B"/>
        </a:buClr>
        <a:buChar char="»"/>
        <a:tabLst>
          <a:tab pos="1427127" algn="l"/>
          <a:tab pos="1641434" algn="l"/>
        </a:tabLst>
        <a:defRPr sz="1700">
          <a:solidFill>
            <a:schemeClr val="tx1"/>
          </a:solidFill>
          <a:latin typeface="+mn-lt"/>
          <a:ea typeface="ＭＳ Ｐゴシック" pitchFamily="112" charset="-128"/>
        </a:defRPr>
      </a:lvl5pPr>
      <a:lvl6pPr marL="2057349" indent="-273044" algn="l" rtl="0" fontAlgn="base">
        <a:lnSpc>
          <a:spcPct val="120000"/>
        </a:lnSpc>
        <a:spcBef>
          <a:spcPct val="20000"/>
        </a:spcBef>
        <a:spcAft>
          <a:spcPct val="0"/>
        </a:spcAft>
        <a:buClr>
          <a:schemeClr val="tx2"/>
        </a:buClr>
        <a:buChar char="»"/>
        <a:tabLst>
          <a:tab pos="1427127" algn="l"/>
          <a:tab pos="1641434" algn="l"/>
        </a:tabLst>
        <a:defRPr sz="1700">
          <a:solidFill>
            <a:schemeClr val="tx1"/>
          </a:solidFill>
          <a:latin typeface="+mn-lt"/>
        </a:defRPr>
      </a:lvl6pPr>
      <a:lvl7pPr marL="2514537" indent="-273044" algn="l" rtl="0" fontAlgn="base">
        <a:lnSpc>
          <a:spcPct val="120000"/>
        </a:lnSpc>
        <a:spcBef>
          <a:spcPct val="20000"/>
        </a:spcBef>
        <a:spcAft>
          <a:spcPct val="0"/>
        </a:spcAft>
        <a:buClr>
          <a:schemeClr val="tx2"/>
        </a:buClr>
        <a:buChar char="»"/>
        <a:tabLst>
          <a:tab pos="1427127" algn="l"/>
          <a:tab pos="1641434" algn="l"/>
        </a:tabLst>
        <a:defRPr sz="1700">
          <a:solidFill>
            <a:schemeClr val="tx1"/>
          </a:solidFill>
          <a:latin typeface="+mn-lt"/>
        </a:defRPr>
      </a:lvl7pPr>
      <a:lvl8pPr marL="2971726" indent="-273044" algn="l" rtl="0" fontAlgn="base">
        <a:lnSpc>
          <a:spcPct val="120000"/>
        </a:lnSpc>
        <a:spcBef>
          <a:spcPct val="20000"/>
        </a:spcBef>
        <a:spcAft>
          <a:spcPct val="0"/>
        </a:spcAft>
        <a:buClr>
          <a:schemeClr val="tx2"/>
        </a:buClr>
        <a:buChar char="»"/>
        <a:tabLst>
          <a:tab pos="1427127" algn="l"/>
          <a:tab pos="1641434" algn="l"/>
        </a:tabLst>
        <a:defRPr sz="1700">
          <a:solidFill>
            <a:schemeClr val="tx1"/>
          </a:solidFill>
          <a:latin typeface="+mn-lt"/>
        </a:defRPr>
      </a:lvl8pPr>
      <a:lvl9pPr marL="3428914" indent="-273044" algn="l" rtl="0" fontAlgn="base">
        <a:lnSpc>
          <a:spcPct val="120000"/>
        </a:lnSpc>
        <a:spcBef>
          <a:spcPct val="20000"/>
        </a:spcBef>
        <a:spcAft>
          <a:spcPct val="0"/>
        </a:spcAft>
        <a:buClr>
          <a:schemeClr val="tx2"/>
        </a:buClr>
        <a:buChar char="»"/>
        <a:tabLst>
          <a:tab pos="1427127" algn="l"/>
          <a:tab pos="1641434" algn="l"/>
        </a:tabLst>
        <a:defRPr sz="17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3"/>
          <p:cNvSpPr>
            <a:spLocks noGrp="1" noChangeArrowheads="1"/>
          </p:cNvSpPr>
          <p:nvPr>
            <p:ph type="title"/>
          </p:nvPr>
        </p:nvSpPr>
        <p:spPr bwMode="auto">
          <a:xfrm>
            <a:off x="2611967" y="243131"/>
            <a:ext cx="9580033"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075" name="Rectangle 4"/>
          <p:cNvSpPr>
            <a:spLocks noGrp="1" noChangeArrowheads="1"/>
          </p:cNvSpPr>
          <p:nvPr>
            <p:ph type="body" idx="1"/>
          </p:nvPr>
        </p:nvSpPr>
        <p:spPr bwMode="auto">
          <a:xfrm>
            <a:off x="478367" y="1798639"/>
            <a:ext cx="10363200" cy="3505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image1.png" descr="Logo&#10;&#10;Description automatically generated">
            <a:extLst>
              <a:ext uri="{FF2B5EF4-FFF2-40B4-BE49-F238E27FC236}">
                <a16:creationId xmlns:a16="http://schemas.microsoft.com/office/drawing/2014/main" id="{0845127D-56D4-DE47-A869-DC0AEF6D2CB9}"/>
              </a:ext>
            </a:extLst>
          </p:cNvPr>
          <p:cNvPicPr/>
          <p:nvPr userDrawn="1"/>
        </p:nvPicPr>
        <p:blipFill>
          <a:blip r:embed="rId5" cstate="email">
            <a:extLst>
              <a:ext uri="{28A0092B-C50C-407E-A947-70E740481C1C}">
                <a14:useLocalDpi xmlns:a14="http://schemas.microsoft.com/office/drawing/2010/main"/>
              </a:ext>
            </a:extLst>
          </a:blip>
          <a:srcRect/>
          <a:stretch>
            <a:fillRect/>
          </a:stretch>
        </p:blipFill>
        <p:spPr>
          <a:xfrm>
            <a:off x="295175" y="299855"/>
            <a:ext cx="1944312" cy="762000"/>
          </a:xfrm>
          <a:prstGeom prst="rect">
            <a:avLst/>
          </a:prstGeom>
          <a:ln/>
        </p:spPr>
      </p:pic>
    </p:spTree>
    <p:extLst>
      <p:ext uri="{BB962C8B-B14F-4D97-AF65-F5344CB8AC3E}">
        <p14:creationId xmlns:p14="http://schemas.microsoft.com/office/powerpoint/2010/main" val="110701436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Lst>
  <p:txStyles>
    <p:titleStyle>
      <a:lvl1pPr algn="l" rtl="0" eaLnBrk="0" fontAlgn="base" hangingPunct="0">
        <a:spcBef>
          <a:spcPct val="0"/>
        </a:spcBef>
        <a:spcAft>
          <a:spcPct val="0"/>
        </a:spcAft>
        <a:defRPr sz="3500" b="1">
          <a:solidFill>
            <a:srgbClr val="CC030B"/>
          </a:solidFill>
          <a:latin typeface="+mj-lt"/>
          <a:ea typeface="ＭＳ Ｐゴシック" pitchFamily="112" charset="-128"/>
          <a:cs typeface="ＭＳ Ｐゴシック" pitchFamily="96" charset="-128"/>
        </a:defRPr>
      </a:lvl1pPr>
      <a:lvl2pPr algn="l" rtl="0" eaLnBrk="0" fontAlgn="base" hangingPunct="0">
        <a:spcBef>
          <a:spcPct val="0"/>
        </a:spcBef>
        <a:spcAft>
          <a:spcPct val="0"/>
        </a:spcAft>
        <a:defRPr sz="3500" b="1">
          <a:solidFill>
            <a:srgbClr val="CC030B"/>
          </a:solidFill>
          <a:latin typeface="Arial" charset="0"/>
          <a:ea typeface="ＭＳ Ｐゴシック" pitchFamily="112" charset="-128"/>
          <a:cs typeface="ＭＳ Ｐゴシック" pitchFamily="96" charset="-128"/>
        </a:defRPr>
      </a:lvl2pPr>
      <a:lvl3pPr algn="l" rtl="0" eaLnBrk="0" fontAlgn="base" hangingPunct="0">
        <a:spcBef>
          <a:spcPct val="0"/>
        </a:spcBef>
        <a:spcAft>
          <a:spcPct val="0"/>
        </a:spcAft>
        <a:defRPr sz="3500" b="1">
          <a:solidFill>
            <a:srgbClr val="CC030B"/>
          </a:solidFill>
          <a:latin typeface="Arial" charset="0"/>
          <a:ea typeface="ＭＳ Ｐゴシック" pitchFamily="112" charset="-128"/>
          <a:cs typeface="ＭＳ Ｐゴシック" pitchFamily="96" charset="-128"/>
        </a:defRPr>
      </a:lvl3pPr>
      <a:lvl4pPr algn="l" rtl="0" eaLnBrk="0" fontAlgn="base" hangingPunct="0">
        <a:spcBef>
          <a:spcPct val="0"/>
        </a:spcBef>
        <a:spcAft>
          <a:spcPct val="0"/>
        </a:spcAft>
        <a:defRPr sz="3500" b="1">
          <a:solidFill>
            <a:srgbClr val="CC030B"/>
          </a:solidFill>
          <a:latin typeface="Arial" charset="0"/>
          <a:ea typeface="ＭＳ Ｐゴシック" pitchFamily="112" charset="-128"/>
          <a:cs typeface="ＭＳ Ｐゴシック" pitchFamily="96" charset="-128"/>
        </a:defRPr>
      </a:lvl4pPr>
      <a:lvl5pPr algn="l" rtl="0" eaLnBrk="0" fontAlgn="base" hangingPunct="0">
        <a:spcBef>
          <a:spcPct val="0"/>
        </a:spcBef>
        <a:spcAft>
          <a:spcPct val="0"/>
        </a:spcAft>
        <a:defRPr sz="3500" b="1">
          <a:solidFill>
            <a:srgbClr val="CC030B"/>
          </a:solidFill>
          <a:latin typeface="Arial" charset="0"/>
          <a:ea typeface="ＭＳ Ｐゴシック" pitchFamily="112" charset="-128"/>
          <a:cs typeface="ＭＳ Ｐゴシック" pitchFamily="96" charset="-128"/>
        </a:defRPr>
      </a:lvl5pPr>
      <a:lvl6pPr marL="457189" algn="l" rtl="0" fontAlgn="base">
        <a:spcBef>
          <a:spcPct val="0"/>
        </a:spcBef>
        <a:spcAft>
          <a:spcPct val="0"/>
        </a:spcAft>
        <a:defRPr sz="3500" b="1">
          <a:solidFill>
            <a:schemeClr val="tx2"/>
          </a:solidFill>
          <a:latin typeface="Arial" charset="0"/>
        </a:defRPr>
      </a:lvl6pPr>
      <a:lvl7pPr marL="914377" algn="l" rtl="0" fontAlgn="base">
        <a:spcBef>
          <a:spcPct val="0"/>
        </a:spcBef>
        <a:spcAft>
          <a:spcPct val="0"/>
        </a:spcAft>
        <a:defRPr sz="3500" b="1">
          <a:solidFill>
            <a:schemeClr val="tx2"/>
          </a:solidFill>
          <a:latin typeface="Arial" charset="0"/>
        </a:defRPr>
      </a:lvl7pPr>
      <a:lvl8pPr marL="1371566" algn="l" rtl="0" fontAlgn="base">
        <a:spcBef>
          <a:spcPct val="0"/>
        </a:spcBef>
        <a:spcAft>
          <a:spcPct val="0"/>
        </a:spcAft>
        <a:defRPr sz="3500" b="1">
          <a:solidFill>
            <a:schemeClr val="tx2"/>
          </a:solidFill>
          <a:latin typeface="Arial" charset="0"/>
        </a:defRPr>
      </a:lvl8pPr>
      <a:lvl9pPr marL="1828754" algn="l" rtl="0" fontAlgn="base">
        <a:spcBef>
          <a:spcPct val="0"/>
        </a:spcBef>
        <a:spcAft>
          <a:spcPct val="0"/>
        </a:spcAft>
        <a:defRPr sz="3500" b="1">
          <a:solidFill>
            <a:schemeClr val="tx2"/>
          </a:solidFill>
          <a:latin typeface="Arial" charset="0"/>
        </a:defRPr>
      </a:lvl9pPr>
    </p:titleStyle>
    <p:bodyStyle>
      <a:lvl1pPr marL="346066" indent="-346066" algn="l" rtl="0" eaLnBrk="0" fontAlgn="base" hangingPunct="0">
        <a:lnSpc>
          <a:spcPct val="120000"/>
        </a:lnSpc>
        <a:spcBef>
          <a:spcPct val="20000"/>
        </a:spcBef>
        <a:spcAft>
          <a:spcPct val="0"/>
        </a:spcAft>
        <a:buClr>
          <a:srgbClr val="CC030B"/>
        </a:buClr>
        <a:buSzPct val="130000"/>
        <a:buFont typeface="Times" pitchFamily="-65" charset="0"/>
        <a:buChar char="•"/>
        <a:tabLst>
          <a:tab pos="1427127" algn="l"/>
          <a:tab pos="1641434" algn="l"/>
        </a:tabLst>
        <a:defRPr sz="3000">
          <a:solidFill>
            <a:schemeClr val="tx1"/>
          </a:solidFill>
          <a:latin typeface="+mn-lt"/>
          <a:ea typeface="ＭＳ Ｐゴシック" pitchFamily="112" charset="-128"/>
          <a:cs typeface="ＭＳ Ｐゴシック" pitchFamily="96" charset="-128"/>
        </a:defRPr>
      </a:lvl1pPr>
      <a:lvl2pPr marL="701657" indent="-354004" algn="l" rtl="0" eaLnBrk="0" fontAlgn="base" hangingPunct="0">
        <a:lnSpc>
          <a:spcPct val="120000"/>
        </a:lnSpc>
        <a:spcBef>
          <a:spcPct val="20000"/>
        </a:spcBef>
        <a:spcAft>
          <a:spcPct val="0"/>
        </a:spcAft>
        <a:buClr>
          <a:srgbClr val="CC030B"/>
        </a:buClr>
        <a:buSzPct val="100000"/>
        <a:buChar char="o"/>
        <a:tabLst>
          <a:tab pos="1427127" algn="l"/>
          <a:tab pos="1641434" algn="l"/>
        </a:tabLst>
        <a:defRPr sz="2600">
          <a:solidFill>
            <a:schemeClr val="tx1"/>
          </a:solidFill>
          <a:latin typeface="+mn-lt"/>
          <a:ea typeface="ＭＳ Ｐゴシック" pitchFamily="112" charset="-128"/>
        </a:defRPr>
      </a:lvl2pPr>
      <a:lvl3pPr marL="993750" indent="-268281" algn="l" rtl="0" eaLnBrk="0" fontAlgn="base" hangingPunct="0">
        <a:lnSpc>
          <a:spcPct val="120000"/>
        </a:lnSpc>
        <a:spcBef>
          <a:spcPct val="20000"/>
        </a:spcBef>
        <a:spcAft>
          <a:spcPct val="0"/>
        </a:spcAft>
        <a:buClr>
          <a:srgbClr val="CC030B"/>
        </a:buClr>
        <a:buChar char="•"/>
        <a:tabLst>
          <a:tab pos="1427127" algn="l"/>
          <a:tab pos="1641434" algn="l"/>
        </a:tabLst>
        <a:defRPr sz="2200">
          <a:solidFill>
            <a:schemeClr val="tx1"/>
          </a:solidFill>
          <a:latin typeface="+mn-lt"/>
          <a:ea typeface="ＭＳ Ｐゴシック" pitchFamily="112" charset="-128"/>
        </a:defRPr>
      </a:lvl3pPr>
      <a:lvl4pPr marL="1325530" indent="-330192" algn="l" rtl="0" eaLnBrk="0" fontAlgn="base" hangingPunct="0">
        <a:lnSpc>
          <a:spcPct val="120000"/>
        </a:lnSpc>
        <a:spcBef>
          <a:spcPct val="20000"/>
        </a:spcBef>
        <a:spcAft>
          <a:spcPct val="0"/>
        </a:spcAft>
        <a:buClr>
          <a:srgbClr val="CC030B"/>
        </a:buClr>
        <a:buChar char="–"/>
        <a:tabLst>
          <a:tab pos="1427127" algn="l"/>
          <a:tab pos="1641434" algn="l"/>
        </a:tabLst>
        <a:defRPr sz="1900">
          <a:solidFill>
            <a:schemeClr val="tx1"/>
          </a:solidFill>
          <a:latin typeface="+mn-lt"/>
          <a:ea typeface="ＭＳ Ｐゴシック" pitchFamily="112" charset="-128"/>
        </a:defRPr>
      </a:lvl4pPr>
      <a:lvl5pPr marL="1600160" indent="-273044" algn="l" rtl="0" eaLnBrk="0" fontAlgn="base" hangingPunct="0">
        <a:lnSpc>
          <a:spcPct val="120000"/>
        </a:lnSpc>
        <a:spcBef>
          <a:spcPct val="20000"/>
        </a:spcBef>
        <a:spcAft>
          <a:spcPct val="0"/>
        </a:spcAft>
        <a:buClr>
          <a:srgbClr val="CC030B"/>
        </a:buClr>
        <a:buChar char="»"/>
        <a:tabLst>
          <a:tab pos="1427127" algn="l"/>
          <a:tab pos="1641434" algn="l"/>
        </a:tabLst>
        <a:defRPr sz="1700">
          <a:solidFill>
            <a:schemeClr val="tx1"/>
          </a:solidFill>
          <a:latin typeface="+mn-lt"/>
          <a:ea typeface="ＭＳ Ｐゴシック" pitchFamily="112" charset="-128"/>
        </a:defRPr>
      </a:lvl5pPr>
      <a:lvl6pPr marL="2057349" indent="-273044" algn="l" rtl="0" fontAlgn="base">
        <a:lnSpc>
          <a:spcPct val="120000"/>
        </a:lnSpc>
        <a:spcBef>
          <a:spcPct val="20000"/>
        </a:spcBef>
        <a:spcAft>
          <a:spcPct val="0"/>
        </a:spcAft>
        <a:buClr>
          <a:schemeClr val="tx2"/>
        </a:buClr>
        <a:buChar char="»"/>
        <a:tabLst>
          <a:tab pos="1427127" algn="l"/>
          <a:tab pos="1641434" algn="l"/>
        </a:tabLst>
        <a:defRPr sz="1700">
          <a:solidFill>
            <a:schemeClr val="tx1"/>
          </a:solidFill>
          <a:latin typeface="+mn-lt"/>
        </a:defRPr>
      </a:lvl6pPr>
      <a:lvl7pPr marL="2514537" indent="-273044" algn="l" rtl="0" fontAlgn="base">
        <a:lnSpc>
          <a:spcPct val="120000"/>
        </a:lnSpc>
        <a:spcBef>
          <a:spcPct val="20000"/>
        </a:spcBef>
        <a:spcAft>
          <a:spcPct val="0"/>
        </a:spcAft>
        <a:buClr>
          <a:schemeClr val="tx2"/>
        </a:buClr>
        <a:buChar char="»"/>
        <a:tabLst>
          <a:tab pos="1427127" algn="l"/>
          <a:tab pos="1641434" algn="l"/>
        </a:tabLst>
        <a:defRPr sz="1700">
          <a:solidFill>
            <a:schemeClr val="tx1"/>
          </a:solidFill>
          <a:latin typeface="+mn-lt"/>
        </a:defRPr>
      </a:lvl7pPr>
      <a:lvl8pPr marL="2971726" indent="-273044" algn="l" rtl="0" fontAlgn="base">
        <a:lnSpc>
          <a:spcPct val="120000"/>
        </a:lnSpc>
        <a:spcBef>
          <a:spcPct val="20000"/>
        </a:spcBef>
        <a:spcAft>
          <a:spcPct val="0"/>
        </a:spcAft>
        <a:buClr>
          <a:schemeClr val="tx2"/>
        </a:buClr>
        <a:buChar char="»"/>
        <a:tabLst>
          <a:tab pos="1427127" algn="l"/>
          <a:tab pos="1641434" algn="l"/>
        </a:tabLst>
        <a:defRPr sz="1700">
          <a:solidFill>
            <a:schemeClr val="tx1"/>
          </a:solidFill>
          <a:latin typeface="+mn-lt"/>
        </a:defRPr>
      </a:lvl8pPr>
      <a:lvl9pPr marL="3428914" indent="-273044" algn="l" rtl="0" fontAlgn="base">
        <a:lnSpc>
          <a:spcPct val="120000"/>
        </a:lnSpc>
        <a:spcBef>
          <a:spcPct val="20000"/>
        </a:spcBef>
        <a:spcAft>
          <a:spcPct val="0"/>
        </a:spcAft>
        <a:buClr>
          <a:schemeClr val="tx2"/>
        </a:buClr>
        <a:buChar char="»"/>
        <a:tabLst>
          <a:tab pos="1427127" algn="l"/>
          <a:tab pos="1641434" algn="l"/>
        </a:tabLst>
        <a:defRPr sz="17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3"/>
          <p:cNvSpPr>
            <a:spLocks noGrp="1" noChangeArrowheads="1"/>
          </p:cNvSpPr>
          <p:nvPr>
            <p:ph type="title"/>
          </p:nvPr>
        </p:nvSpPr>
        <p:spPr bwMode="auto">
          <a:xfrm>
            <a:off x="2611967" y="243131"/>
            <a:ext cx="9580033"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075" name="Rectangle 4"/>
          <p:cNvSpPr>
            <a:spLocks noGrp="1" noChangeArrowheads="1"/>
          </p:cNvSpPr>
          <p:nvPr>
            <p:ph type="body" idx="1"/>
          </p:nvPr>
        </p:nvSpPr>
        <p:spPr bwMode="auto">
          <a:xfrm>
            <a:off x="478367" y="1798639"/>
            <a:ext cx="10363200" cy="3505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image1.png" descr="Logo&#10;&#10;Description automatically generated">
            <a:extLst>
              <a:ext uri="{FF2B5EF4-FFF2-40B4-BE49-F238E27FC236}">
                <a16:creationId xmlns:a16="http://schemas.microsoft.com/office/drawing/2014/main" id="{0845127D-56D4-DE47-A869-DC0AEF6D2CB9}"/>
              </a:ext>
            </a:extLst>
          </p:cNvPr>
          <p:cNvPicPr/>
          <p:nvPr userDrawn="1"/>
        </p:nvPicPr>
        <p:blipFill>
          <a:blip r:embed="rId5" cstate="email">
            <a:extLst>
              <a:ext uri="{28A0092B-C50C-407E-A947-70E740481C1C}">
                <a14:useLocalDpi xmlns:a14="http://schemas.microsoft.com/office/drawing/2010/main"/>
              </a:ext>
            </a:extLst>
          </a:blip>
          <a:srcRect/>
          <a:stretch>
            <a:fillRect/>
          </a:stretch>
        </p:blipFill>
        <p:spPr>
          <a:xfrm>
            <a:off x="295175" y="299855"/>
            <a:ext cx="1944312" cy="762000"/>
          </a:xfrm>
          <a:prstGeom prst="rect">
            <a:avLst/>
          </a:prstGeom>
          <a:ln/>
        </p:spPr>
      </p:pic>
    </p:spTree>
    <p:extLst>
      <p:ext uri="{BB962C8B-B14F-4D97-AF65-F5344CB8AC3E}">
        <p14:creationId xmlns:p14="http://schemas.microsoft.com/office/powerpoint/2010/main" val="269052518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Lst>
  <p:txStyles>
    <p:titleStyle>
      <a:lvl1pPr algn="l" rtl="0" eaLnBrk="0" fontAlgn="base" hangingPunct="0">
        <a:spcBef>
          <a:spcPct val="0"/>
        </a:spcBef>
        <a:spcAft>
          <a:spcPct val="0"/>
        </a:spcAft>
        <a:defRPr sz="3500" b="1">
          <a:solidFill>
            <a:srgbClr val="CC030B"/>
          </a:solidFill>
          <a:latin typeface="+mj-lt"/>
          <a:ea typeface="ＭＳ Ｐゴシック" pitchFamily="112" charset="-128"/>
          <a:cs typeface="ＭＳ Ｐゴシック" pitchFamily="96" charset="-128"/>
        </a:defRPr>
      </a:lvl1pPr>
      <a:lvl2pPr algn="l" rtl="0" eaLnBrk="0" fontAlgn="base" hangingPunct="0">
        <a:spcBef>
          <a:spcPct val="0"/>
        </a:spcBef>
        <a:spcAft>
          <a:spcPct val="0"/>
        </a:spcAft>
        <a:defRPr sz="3500" b="1">
          <a:solidFill>
            <a:srgbClr val="CC030B"/>
          </a:solidFill>
          <a:latin typeface="Arial" charset="0"/>
          <a:ea typeface="ＭＳ Ｐゴシック" pitchFamily="112" charset="-128"/>
          <a:cs typeface="ＭＳ Ｐゴシック" pitchFamily="96" charset="-128"/>
        </a:defRPr>
      </a:lvl2pPr>
      <a:lvl3pPr algn="l" rtl="0" eaLnBrk="0" fontAlgn="base" hangingPunct="0">
        <a:spcBef>
          <a:spcPct val="0"/>
        </a:spcBef>
        <a:spcAft>
          <a:spcPct val="0"/>
        </a:spcAft>
        <a:defRPr sz="3500" b="1">
          <a:solidFill>
            <a:srgbClr val="CC030B"/>
          </a:solidFill>
          <a:latin typeface="Arial" charset="0"/>
          <a:ea typeface="ＭＳ Ｐゴシック" pitchFamily="112" charset="-128"/>
          <a:cs typeface="ＭＳ Ｐゴシック" pitchFamily="96" charset="-128"/>
        </a:defRPr>
      </a:lvl3pPr>
      <a:lvl4pPr algn="l" rtl="0" eaLnBrk="0" fontAlgn="base" hangingPunct="0">
        <a:spcBef>
          <a:spcPct val="0"/>
        </a:spcBef>
        <a:spcAft>
          <a:spcPct val="0"/>
        </a:spcAft>
        <a:defRPr sz="3500" b="1">
          <a:solidFill>
            <a:srgbClr val="CC030B"/>
          </a:solidFill>
          <a:latin typeface="Arial" charset="0"/>
          <a:ea typeface="ＭＳ Ｐゴシック" pitchFamily="112" charset="-128"/>
          <a:cs typeface="ＭＳ Ｐゴシック" pitchFamily="96" charset="-128"/>
        </a:defRPr>
      </a:lvl4pPr>
      <a:lvl5pPr algn="l" rtl="0" eaLnBrk="0" fontAlgn="base" hangingPunct="0">
        <a:spcBef>
          <a:spcPct val="0"/>
        </a:spcBef>
        <a:spcAft>
          <a:spcPct val="0"/>
        </a:spcAft>
        <a:defRPr sz="3500" b="1">
          <a:solidFill>
            <a:srgbClr val="CC030B"/>
          </a:solidFill>
          <a:latin typeface="Arial" charset="0"/>
          <a:ea typeface="ＭＳ Ｐゴシック" pitchFamily="112" charset="-128"/>
          <a:cs typeface="ＭＳ Ｐゴシック" pitchFamily="96" charset="-128"/>
        </a:defRPr>
      </a:lvl5pPr>
      <a:lvl6pPr marL="457189" algn="l" rtl="0" fontAlgn="base">
        <a:spcBef>
          <a:spcPct val="0"/>
        </a:spcBef>
        <a:spcAft>
          <a:spcPct val="0"/>
        </a:spcAft>
        <a:defRPr sz="3500" b="1">
          <a:solidFill>
            <a:schemeClr val="tx2"/>
          </a:solidFill>
          <a:latin typeface="Arial" charset="0"/>
        </a:defRPr>
      </a:lvl6pPr>
      <a:lvl7pPr marL="914377" algn="l" rtl="0" fontAlgn="base">
        <a:spcBef>
          <a:spcPct val="0"/>
        </a:spcBef>
        <a:spcAft>
          <a:spcPct val="0"/>
        </a:spcAft>
        <a:defRPr sz="3500" b="1">
          <a:solidFill>
            <a:schemeClr val="tx2"/>
          </a:solidFill>
          <a:latin typeface="Arial" charset="0"/>
        </a:defRPr>
      </a:lvl7pPr>
      <a:lvl8pPr marL="1371566" algn="l" rtl="0" fontAlgn="base">
        <a:spcBef>
          <a:spcPct val="0"/>
        </a:spcBef>
        <a:spcAft>
          <a:spcPct val="0"/>
        </a:spcAft>
        <a:defRPr sz="3500" b="1">
          <a:solidFill>
            <a:schemeClr val="tx2"/>
          </a:solidFill>
          <a:latin typeface="Arial" charset="0"/>
        </a:defRPr>
      </a:lvl8pPr>
      <a:lvl9pPr marL="1828754" algn="l" rtl="0" fontAlgn="base">
        <a:spcBef>
          <a:spcPct val="0"/>
        </a:spcBef>
        <a:spcAft>
          <a:spcPct val="0"/>
        </a:spcAft>
        <a:defRPr sz="3500" b="1">
          <a:solidFill>
            <a:schemeClr val="tx2"/>
          </a:solidFill>
          <a:latin typeface="Arial" charset="0"/>
        </a:defRPr>
      </a:lvl9pPr>
    </p:titleStyle>
    <p:bodyStyle>
      <a:lvl1pPr marL="346066" indent="-346066" algn="l" rtl="0" eaLnBrk="0" fontAlgn="base" hangingPunct="0">
        <a:lnSpc>
          <a:spcPct val="120000"/>
        </a:lnSpc>
        <a:spcBef>
          <a:spcPct val="20000"/>
        </a:spcBef>
        <a:spcAft>
          <a:spcPct val="0"/>
        </a:spcAft>
        <a:buClr>
          <a:srgbClr val="CC030B"/>
        </a:buClr>
        <a:buSzPct val="130000"/>
        <a:buFont typeface="Times" pitchFamily="-65" charset="0"/>
        <a:buChar char="•"/>
        <a:tabLst>
          <a:tab pos="1427127" algn="l"/>
          <a:tab pos="1641434" algn="l"/>
        </a:tabLst>
        <a:defRPr sz="3000">
          <a:solidFill>
            <a:schemeClr val="tx1"/>
          </a:solidFill>
          <a:latin typeface="+mn-lt"/>
          <a:ea typeface="ＭＳ Ｐゴシック" pitchFamily="112" charset="-128"/>
          <a:cs typeface="ＭＳ Ｐゴシック" pitchFamily="96" charset="-128"/>
        </a:defRPr>
      </a:lvl1pPr>
      <a:lvl2pPr marL="701657" indent="-354004" algn="l" rtl="0" eaLnBrk="0" fontAlgn="base" hangingPunct="0">
        <a:lnSpc>
          <a:spcPct val="120000"/>
        </a:lnSpc>
        <a:spcBef>
          <a:spcPct val="20000"/>
        </a:spcBef>
        <a:spcAft>
          <a:spcPct val="0"/>
        </a:spcAft>
        <a:buClr>
          <a:srgbClr val="CC030B"/>
        </a:buClr>
        <a:buSzPct val="100000"/>
        <a:buChar char="o"/>
        <a:tabLst>
          <a:tab pos="1427127" algn="l"/>
          <a:tab pos="1641434" algn="l"/>
        </a:tabLst>
        <a:defRPr sz="2600">
          <a:solidFill>
            <a:schemeClr val="tx1"/>
          </a:solidFill>
          <a:latin typeface="+mn-lt"/>
          <a:ea typeface="ＭＳ Ｐゴシック" pitchFamily="112" charset="-128"/>
        </a:defRPr>
      </a:lvl2pPr>
      <a:lvl3pPr marL="993750" indent="-268281" algn="l" rtl="0" eaLnBrk="0" fontAlgn="base" hangingPunct="0">
        <a:lnSpc>
          <a:spcPct val="120000"/>
        </a:lnSpc>
        <a:spcBef>
          <a:spcPct val="20000"/>
        </a:spcBef>
        <a:spcAft>
          <a:spcPct val="0"/>
        </a:spcAft>
        <a:buClr>
          <a:srgbClr val="CC030B"/>
        </a:buClr>
        <a:buChar char="•"/>
        <a:tabLst>
          <a:tab pos="1427127" algn="l"/>
          <a:tab pos="1641434" algn="l"/>
        </a:tabLst>
        <a:defRPr sz="2200">
          <a:solidFill>
            <a:schemeClr val="tx1"/>
          </a:solidFill>
          <a:latin typeface="+mn-lt"/>
          <a:ea typeface="ＭＳ Ｐゴシック" pitchFamily="112" charset="-128"/>
        </a:defRPr>
      </a:lvl3pPr>
      <a:lvl4pPr marL="1325530" indent="-330192" algn="l" rtl="0" eaLnBrk="0" fontAlgn="base" hangingPunct="0">
        <a:lnSpc>
          <a:spcPct val="120000"/>
        </a:lnSpc>
        <a:spcBef>
          <a:spcPct val="20000"/>
        </a:spcBef>
        <a:spcAft>
          <a:spcPct val="0"/>
        </a:spcAft>
        <a:buClr>
          <a:srgbClr val="CC030B"/>
        </a:buClr>
        <a:buChar char="–"/>
        <a:tabLst>
          <a:tab pos="1427127" algn="l"/>
          <a:tab pos="1641434" algn="l"/>
        </a:tabLst>
        <a:defRPr sz="1900">
          <a:solidFill>
            <a:schemeClr val="tx1"/>
          </a:solidFill>
          <a:latin typeface="+mn-lt"/>
          <a:ea typeface="ＭＳ Ｐゴシック" pitchFamily="112" charset="-128"/>
        </a:defRPr>
      </a:lvl4pPr>
      <a:lvl5pPr marL="1600160" indent="-273044" algn="l" rtl="0" eaLnBrk="0" fontAlgn="base" hangingPunct="0">
        <a:lnSpc>
          <a:spcPct val="120000"/>
        </a:lnSpc>
        <a:spcBef>
          <a:spcPct val="20000"/>
        </a:spcBef>
        <a:spcAft>
          <a:spcPct val="0"/>
        </a:spcAft>
        <a:buClr>
          <a:srgbClr val="CC030B"/>
        </a:buClr>
        <a:buChar char="»"/>
        <a:tabLst>
          <a:tab pos="1427127" algn="l"/>
          <a:tab pos="1641434" algn="l"/>
        </a:tabLst>
        <a:defRPr sz="1700">
          <a:solidFill>
            <a:schemeClr val="tx1"/>
          </a:solidFill>
          <a:latin typeface="+mn-lt"/>
          <a:ea typeface="ＭＳ Ｐゴシック" pitchFamily="112" charset="-128"/>
        </a:defRPr>
      </a:lvl5pPr>
      <a:lvl6pPr marL="2057349" indent="-273044" algn="l" rtl="0" fontAlgn="base">
        <a:lnSpc>
          <a:spcPct val="120000"/>
        </a:lnSpc>
        <a:spcBef>
          <a:spcPct val="20000"/>
        </a:spcBef>
        <a:spcAft>
          <a:spcPct val="0"/>
        </a:spcAft>
        <a:buClr>
          <a:schemeClr val="tx2"/>
        </a:buClr>
        <a:buChar char="»"/>
        <a:tabLst>
          <a:tab pos="1427127" algn="l"/>
          <a:tab pos="1641434" algn="l"/>
        </a:tabLst>
        <a:defRPr sz="1700">
          <a:solidFill>
            <a:schemeClr val="tx1"/>
          </a:solidFill>
          <a:latin typeface="+mn-lt"/>
        </a:defRPr>
      </a:lvl6pPr>
      <a:lvl7pPr marL="2514537" indent="-273044" algn="l" rtl="0" fontAlgn="base">
        <a:lnSpc>
          <a:spcPct val="120000"/>
        </a:lnSpc>
        <a:spcBef>
          <a:spcPct val="20000"/>
        </a:spcBef>
        <a:spcAft>
          <a:spcPct val="0"/>
        </a:spcAft>
        <a:buClr>
          <a:schemeClr val="tx2"/>
        </a:buClr>
        <a:buChar char="»"/>
        <a:tabLst>
          <a:tab pos="1427127" algn="l"/>
          <a:tab pos="1641434" algn="l"/>
        </a:tabLst>
        <a:defRPr sz="1700">
          <a:solidFill>
            <a:schemeClr val="tx1"/>
          </a:solidFill>
          <a:latin typeface="+mn-lt"/>
        </a:defRPr>
      </a:lvl7pPr>
      <a:lvl8pPr marL="2971726" indent="-273044" algn="l" rtl="0" fontAlgn="base">
        <a:lnSpc>
          <a:spcPct val="120000"/>
        </a:lnSpc>
        <a:spcBef>
          <a:spcPct val="20000"/>
        </a:spcBef>
        <a:spcAft>
          <a:spcPct val="0"/>
        </a:spcAft>
        <a:buClr>
          <a:schemeClr val="tx2"/>
        </a:buClr>
        <a:buChar char="»"/>
        <a:tabLst>
          <a:tab pos="1427127" algn="l"/>
          <a:tab pos="1641434" algn="l"/>
        </a:tabLst>
        <a:defRPr sz="1700">
          <a:solidFill>
            <a:schemeClr val="tx1"/>
          </a:solidFill>
          <a:latin typeface="+mn-lt"/>
        </a:defRPr>
      </a:lvl8pPr>
      <a:lvl9pPr marL="3428914" indent="-273044" algn="l" rtl="0" fontAlgn="base">
        <a:lnSpc>
          <a:spcPct val="120000"/>
        </a:lnSpc>
        <a:spcBef>
          <a:spcPct val="20000"/>
        </a:spcBef>
        <a:spcAft>
          <a:spcPct val="0"/>
        </a:spcAft>
        <a:buClr>
          <a:schemeClr val="tx2"/>
        </a:buClr>
        <a:buChar char="»"/>
        <a:tabLst>
          <a:tab pos="1427127" algn="l"/>
          <a:tab pos="1641434" algn="l"/>
        </a:tabLst>
        <a:defRPr sz="17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3"/>
          <p:cNvSpPr>
            <a:spLocks noGrp="1" noChangeArrowheads="1"/>
          </p:cNvSpPr>
          <p:nvPr>
            <p:ph type="title"/>
          </p:nvPr>
        </p:nvSpPr>
        <p:spPr bwMode="auto">
          <a:xfrm>
            <a:off x="2611967" y="243131"/>
            <a:ext cx="9580033"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075" name="Rectangle 4"/>
          <p:cNvSpPr>
            <a:spLocks noGrp="1" noChangeArrowheads="1"/>
          </p:cNvSpPr>
          <p:nvPr>
            <p:ph type="body" idx="1"/>
          </p:nvPr>
        </p:nvSpPr>
        <p:spPr bwMode="auto">
          <a:xfrm>
            <a:off x="478367" y="1798639"/>
            <a:ext cx="10363200" cy="3505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image1.png" descr="Logo&#10;&#10;Description automatically generated">
            <a:extLst>
              <a:ext uri="{FF2B5EF4-FFF2-40B4-BE49-F238E27FC236}">
                <a16:creationId xmlns:a16="http://schemas.microsoft.com/office/drawing/2014/main" id="{0845127D-56D4-DE47-A869-DC0AEF6D2CB9}"/>
              </a:ext>
            </a:extLst>
          </p:cNvPr>
          <p:cNvPicPr/>
          <p:nvPr userDrawn="1"/>
        </p:nvPicPr>
        <p:blipFill>
          <a:blip r:embed="rId5" cstate="email">
            <a:extLst>
              <a:ext uri="{28A0092B-C50C-407E-A947-70E740481C1C}">
                <a14:useLocalDpi xmlns:a14="http://schemas.microsoft.com/office/drawing/2010/main"/>
              </a:ext>
            </a:extLst>
          </a:blip>
          <a:srcRect/>
          <a:stretch>
            <a:fillRect/>
          </a:stretch>
        </p:blipFill>
        <p:spPr>
          <a:xfrm>
            <a:off x="295175" y="299855"/>
            <a:ext cx="1944312" cy="762000"/>
          </a:xfrm>
          <a:prstGeom prst="rect">
            <a:avLst/>
          </a:prstGeom>
          <a:ln/>
        </p:spPr>
      </p:pic>
    </p:spTree>
    <p:extLst>
      <p:ext uri="{BB962C8B-B14F-4D97-AF65-F5344CB8AC3E}">
        <p14:creationId xmlns:p14="http://schemas.microsoft.com/office/powerpoint/2010/main" val="803455303"/>
      </p:ext>
    </p:extLst>
  </p:cSld>
  <p:clrMap bg1="lt1" tx1="dk1" bg2="lt2" tx2="dk2" accent1="accent1" accent2="accent2" accent3="accent3" accent4="accent4" accent5="accent5" accent6="accent6" hlink="hlink" folHlink="folHlink"/>
  <p:sldLayoutIdLst>
    <p:sldLayoutId id="2147483711" r:id="rId1"/>
    <p:sldLayoutId id="2147483713" r:id="rId2"/>
    <p:sldLayoutId id="2147483714" r:id="rId3"/>
  </p:sldLayoutIdLst>
  <p:txStyles>
    <p:titleStyle>
      <a:lvl1pPr algn="l" rtl="0" eaLnBrk="0" fontAlgn="base" hangingPunct="0">
        <a:spcBef>
          <a:spcPct val="0"/>
        </a:spcBef>
        <a:spcAft>
          <a:spcPct val="0"/>
        </a:spcAft>
        <a:defRPr sz="3500" b="1">
          <a:solidFill>
            <a:srgbClr val="CC030B"/>
          </a:solidFill>
          <a:latin typeface="+mj-lt"/>
          <a:ea typeface="ＭＳ Ｐゴシック" pitchFamily="112" charset="-128"/>
          <a:cs typeface="ＭＳ Ｐゴシック" pitchFamily="96" charset="-128"/>
        </a:defRPr>
      </a:lvl1pPr>
      <a:lvl2pPr algn="l" rtl="0" eaLnBrk="0" fontAlgn="base" hangingPunct="0">
        <a:spcBef>
          <a:spcPct val="0"/>
        </a:spcBef>
        <a:spcAft>
          <a:spcPct val="0"/>
        </a:spcAft>
        <a:defRPr sz="3500" b="1">
          <a:solidFill>
            <a:srgbClr val="CC030B"/>
          </a:solidFill>
          <a:latin typeface="Arial" charset="0"/>
          <a:ea typeface="ＭＳ Ｐゴシック" pitchFamily="112" charset="-128"/>
          <a:cs typeface="ＭＳ Ｐゴシック" pitchFamily="96" charset="-128"/>
        </a:defRPr>
      </a:lvl2pPr>
      <a:lvl3pPr algn="l" rtl="0" eaLnBrk="0" fontAlgn="base" hangingPunct="0">
        <a:spcBef>
          <a:spcPct val="0"/>
        </a:spcBef>
        <a:spcAft>
          <a:spcPct val="0"/>
        </a:spcAft>
        <a:defRPr sz="3500" b="1">
          <a:solidFill>
            <a:srgbClr val="CC030B"/>
          </a:solidFill>
          <a:latin typeface="Arial" charset="0"/>
          <a:ea typeface="ＭＳ Ｐゴシック" pitchFamily="112" charset="-128"/>
          <a:cs typeface="ＭＳ Ｐゴシック" pitchFamily="96" charset="-128"/>
        </a:defRPr>
      </a:lvl3pPr>
      <a:lvl4pPr algn="l" rtl="0" eaLnBrk="0" fontAlgn="base" hangingPunct="0">
        <a:spcBef>
          <a:spcPct val="0"/>
        </a:spcBef>
        <a:spcAft>
          <a:spcPct val="0"/>
        </a:spcAft>
        <a:defRPr sz="3500" b="1">
          <a:solidFill>
            <a:srgbClr val="CC030B"/>
          </a:solidFill>
          <a:latin typeface="Arial" charset="0"/>
          <a:ea typeface="ＭＳ Ｐゴシック" pitchFamily="112" charset="-128"/>
          <a:cs typeface="ＭＳ Ｐゴシック" pitchFamily="96" charset="-128"/>
        </a:defRPr>
      </a:lvl4pPr>
      <a:lvl5pPr algn="l" rtl="0" eaLnBrk="0" fontAlgn="base" hangingPunct="0">
        <a:spcBef>
          <a:spcPct val="0"/>
        </a:spcBef>
        <a:spcAft>
          <a:spcPct val="0"/>
        </a:spcAft>
        <a:defRPr sz="3500" b="1">
          <a:solidFill>
            <a:srgbClr val="CC030B"/>
          </a:solidFill>
          <a:latin typeface="Arial" charset="0"/>
          <a:ea typeface="ＭＳ Ｐゴシック" pitchFamily="112" charset="-128"/>
          <a:cs typeface="ＭＳ Ｐゴシック" pitchFamily="96" charset="-128"/>
        </a:defRPr>
      </a:lvl5pPr>
      <a:lvl6pPr marL="457189" algn="l" rtl="0" fontAlgn="base">
        <a:spcBef>
          <a:spcPct val="0"/>
        </a:spcBef>
        <a:spcAft>
          <a:spcPct val="0"/>
        </a:spcAft>
        <a:defRPr sz="3500" b="1">
          <a:solidFill>
            <a:schemeClr val="tx2"/>
          </a:solidFill>
          <a:latin typeface="Arial" charset="0"/>
        </a:defRPr>
      </a:lvl6pPr>
      <a:lvl7pPr marL="914377" algn="l" rtl="0" fontAlgn="base">
        <a:spcBef>
          <a:spcPct val="0"/>
        </a:spcBef>
        <a:spcAft>
          <a:spcPct val="0"/>
        </a:spcAft>
        <a:defRPr sz="3500" b="1">
          <a:solidFill>
            <a:schemeClr val="tx2"/>
          </a:solidFill>
          <a:latin typeface="Arial" charset="0"/>
        </a:defRPr>
      </a:lvl7pPr>
      <a:lvl8pPr marL="1371566" algn="l" rtl="0" fontAlgn="base">
        <a:spcBef>
          <a:spcPct val="0"/>
        </a:spcBef>
        <a:spcAft>
          <a:spcPct val="0"/>
        </a:spcAft>
        <a:defRPr sz="3500" b="1">
          <a:solidFill>
            <a:schemeClr val="tx2"/>
          </a:solidFill>
          <a:latin typeface="Arial" charset="0"/>
        </a:defRPr>
      </a:lvl8pPr>
      <a:lvl9pPr marL="1828754" algn="l" rtl="0" fontAlgn="base">
        <a:spcBef>
          <a:spcPct val="0"/>
        </a:spcBef>
        <a:spcAft>
          <a:spcPct val="0"/>
        </a:spcAft>
        <a:defRPr sz="3500" b="1">
          <a:solidFill>
            <a:schemeClr val="tx2"/>
          </a:solidFill>
          <a:latin typeface="Arial" charset="0"/>
        </a:defRPr>
      </a:lvl9pPr>
    </p:titleStyle>
    <p:bodyStyle>
      <a:lvl1pPr marL="346066" indent="-346066" algn="l" rtl="0" eaLnBrk="0" fontAlgn="base" hangingPunct="0">
        <a:lnSpc>
          <a:spcPct val="120000"/>
        </a:lnSpc>
        <a:spcBef>
          <a:spcPct val="20000"/>
        </a:spcBef>
        <a:spcAft>
          <a:spcPct val="0"/>
        </a:spcAft>
        <a:buClr>
          <a:srgbClr val="CC030B"/>
        </a:buClr>
        <a:buSzPct val="130000"/>
        <a:buFont typeface="Times" pitchFamily="-65" charset="0"/>
        <a:buChar char="•"/>
        <a:tabLst>
          <a:tab pos="1427127" algn="l"/>
          <a:tab pos="1641434" algn="l"/>
        </a:tabLst>
        <a:defRPr sz="3000">
          <a:solidFill>
            <a:schemeClr val="tx1"/>
          </a:solidFill>
          <a:latin typeface="+mn-lt"/>
          <a:ea typeface="ＭＳ Ｐゴシック" pitchFamily="112" charset="-128"/>
          <a:cs typeface="ＭＳ Ｐゴシック" pitchFamily="96" charset="-128"/>
        </a:defRPr>
      </a:lvl1pPr>
      <a:lvl2pPr marL="701657" indent="-354004" algn="l" rtl="0" eaLnBrk="0" fontAlgn="base" hangingPunct="0">
        <a:lnSpc>
          <a:spcPct val="120000"/>
        </a:lnSpc>
        <a:spcBef>
          <a:spcPct val="20000"/>
        </a:spcBef>
        <a:spcAft>
          <a:spcPct val="0"/>
        </a:spcAft>
        <a:buClr>
          <a:srgbClr val="CC030B"/>
        </a:buClr>
        <a:buSzPct val="100000"/>
        <a:buChar char="o"/>
        <a:tabLst>
          <a:tab pos="1427127" algn="l"/>
          <a:tab pos="1641434" algn="l"/>
        </a:tabLst>
        <a:defRPr sz="2600">
          <a:solidFill>
            <a:schemeClr val="tx1"/>
          </a:solidFill>
          <a:latin typeface="+mn-lt"/>
          <a:ea typeface="ＭＳ Ｐゴシック" pitchFamily="112" charset="-128"/>
        </a:defRPr>
      </a:lvl2pPr>
      <a:lvl3pPr marL="993750" indent="-268281" algn="l" rtl="0" eaLnBrk="0" fontAlgn="base" hangingPunct="0">
        <a:lnSpc>
          <a:spcPct val="120000"/>
        </a:lnSpc>
        <a:spcBef>
          <a:spcPct val="20000"/>
        </a:spcBef>
        <a:spcAft>
          <a:spcPct val="0"/>
        </a:spcAft>
        <a:buClr>
          <a:srgbClr val="CC030B"/>
        </a:buClr>
        <a:buChar char="•"/>
        <a:tabLst>
          <a:tab pos="1427127" algn="l"/>
          <a:tab pos="1641434" algn="l"/>
        </a:tabLst>
        <a:defRPr sz="2200">
          <a:solidFill>
            <a:schemeClr val="tx1"/>
          </a:solidFill>
          <a:latin typeface="+mn-lt"/>
          <a:ea typeface="ＭＳ Ｐゴシック" pitchFamily="112" charset="-128"/>
        </a:defRPr>
      </a:lvl3pPr>
      <a:lvl4pPr marL="1325530" indent="-330192" algn="l" rtl="0" eaLnBrk="0" fontAlgn="base" hangingPunct="0">
        <a:lnSpc>
          <a:spcPct val="120000"/>
        </a:lnSpc>
        <a:spcBef>
          <a:spcPct val="20000"/>
        </a:spcBef>
        <a:spcAft>
          <a:spcPct val="0"/>
        </a:spcAft>
        <a:buClr>
          <a:srgbClr val="CC030B"/>
        </a:buClr>
        <a:buChar char="–"/>
        <a:tabLst>
          <a:tab pos="1427127" algn="l"/>
          <a:tab pos="1641434" algn="l"/>
        </a:tabLst>
        <a:defRPr sz="1900">
          <a:solidFill>
            <a:schemeClr val="tx1"/>
          </a:solidFill>
          <a:latin typeface="+mn-lt"/>
          <a:ea typeface="ＭＳ Ｐゴシック" pitchFamily="112" charset="-128"/>
        </a:defRPr>
      </a:lvl4pPr>
      <a:lvl5pPr marL="1600160" indent="-273044" algn="l" rtl="0" eaLnBrk="0" fontAlgn="base" hangingPunct="0">
        <a:lnSpc>
          <a:spcPct val="120000"/>
        </a:lnSpc>
        <a:spcBef>
          <a:spcPct val="20000"/>
        </a:spcBef>
        <a:spcAft>
          <a:spcPct val="0"/>
        </a:spcAft>
        <a:buClr>
          <a:srgbClr val="CC030B"/>
        </a:buClr>
        <a:buChar char="»"/>
        <a:tabLst>
          <a:tab pos="1427127" algn="l"/>
          <a:tab pos="1641434" algn="l"/>
        </a:tabLst>
        <a:defRPr sz="1700">
          <a:solidFill>
            <a:schemeClr val="tx1"/>
          </a:solidFill>
          <a:latin typeface="+mn-lt"/>
          <a:ea typeface="ＭＳ Ｐゴシック" pitchFamily="112" charset="-128"/>
        </a:defRPr>
      </a:lvl5pPr>
      <a:lvl6pPr marL="2057349" indent="-273044" algn="l" rtl="0" fontAlgn="base">
        <a:lnSpc>
          <a:spcPct val="120000"/>
        </a:lnSpc>
        <a:spcBef>
          <a:spcPct val="20000"/>
        </a:spcBef>
        <a:spcAft>
          <a:spcPct val="0"/>
        </a:spcAft>
        <a:buClr>
          <a:schemeClr val="tx2"/>
        </a:buClr>
        <a:buChar char="»"/>
        <a:tabLst>
          <a:tab pos="1427127" algn="l"/>
          <a:tab pos="1641434" algn="l"/>
        </a:tabLst>
        <a:defRPr sz="1700">
          <a:solidFill>
            <a:schemeClr val="tx1"/>
          </a:solidFill>
          <a:latin typeface="+mn-lt"/>
        </a:defRPr>
      </a:lvl6pPr>
      <a:lvl7pPr marL="2514537" indent="-273044" algn="l" rtl="0" fontAlgn="base">
        <a:lnSpc>
          <a:spcPct val="120000"/>
        </a:lnSpc>
        <a:spcBef>
          <a:spcPct val="20000"/>
        </a:spcBef>
        <a:spcAft>
          <a:spcPct val="0"/>
        </a:spcAft>
        <a:buClr>
          <a:schemeClr val="tx2"/>
        </a:buClr>
        <a:buChar char="»"/>
        <a:tabLst>
          <a:tab pos="1427127" algn="l"/>
          <a:tab pos="1641434" algn="l"/>
        </a:tabLst>
        <a:defRPr sz="1700">
          <a:solidFill>
            <a:schemeClr val="tx1"/>
          </a:solidFill>
          <a:latin typeface="+mn-lt"/>
        </a:defRPr>
      </a:lvl7pPr>
      <a:lvl8pPr marL="2971726" indent="-273044" algn="l" rtl="0" fontAlgn="base">
        <a:lnSpc>
          <a:spcPct val="120000"/>
        </a:lnSpc>
        <a:spcBef>
          <a:spcPct val="20000"/>
        </a:spcBef>
        <a:spcAft>
          <a:spcPct val="0"/>
        </a:spcAft>
        <a:buClr>
          <a:schemeClr val="tx2"/>
        </a:buClr>
        <a:buChar char="»"/>
        <a:tabLst>
          <a:tab pos="1427127" algn="l"/>
          <a:tab pos="1641434" algn="l"/>
        </a:tabLst>
        <a:defRPr sz="1700">
          <a:solidFill>
            <a:schemeClr val="tx1"/>
          </a:solidFill>
          <a:latin typeface="+mn-lt"/>
        </a:defRPr>
      </a:lvl8pPr>
      <a:lvl9pPr marL="3428914" indent="-273044" algn="l" rtl="0" fontAlgn="base">
        <a:lnSpc>
          <a:spcPct val="120000"/>
        </a:lnSpc>
        <a:spcBef>
          <a:spcPct val="20000"/>
        </a:spcBef>
        <a:spcAft>
          <a:spcPct val="0"/>
        </a:spcAft>
        <a:buClr>
          <a:schemeClr val="tx2"/>
        </a:buClr>
        <a:buChar char="»"/>
        <a:tabLst>
          <a:tab pos="1427127" algn="l"/>
          <a:tab pos="1641434" algn="l"/>
        </a:tabLst>
        <a:defRPr sz="17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6E3FAD0-5C13-2B43-E818-03A38C8456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39D1B58-099F-178A-4634-E0184EF0A8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5D722AE-44FE-77A1-F10C-1AF35139D4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0C82A9-F8BE-40BC-8AA1-6E5541ADF9FA}" type="datetimeFigureOut">
              <a:rPr lang="es-ES" smtClean="0"/>
              <a:t>20/07/2023</a:t>
            </a:fld>
            <a:endParaRPr lang="es-ES"/>
          </a:p>
        </p:txBody>
      </p:sp>
      <p:sp>
        <p:nvSpPr>
          <p:cNvPr id="5" name="Marcador de pie de página 4">
            <a:extLst>
              <a:ext uri="{FF2B5EF4-FFF2-40B4-BE49-F238E27FC236}">
                <a16:creationId xmlns:a16="http://schemas.microsoft.com/office/drawing/2014/main" id="{495A4BC2-635E-177C-1DD4-4ED999CA1E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3E0F6FD0-854A-4892-7266-B10D8CE366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77BE5F-2D86-4A8E-855A-B99AA070C805}" type="slidenum">
              <a:rPr lang="es-ES" smtClean="0"/>
              <a:t>‹#›</a:t>
            </a:fld>
            <a:endParaRPr lang="es-ES"/>
          </a:p>
        </p:txBody>
      </p:sp>
    </p:spTree>
    <p:extLst>
      <p:ext uri="{BB962C8B-B14F-4D97-AF65-F5344CB8AC3E}">
        <p14:creationId xmlns:p14="http://schemas.microsoft.com/office/powerpoint/2010/main" val="46474774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1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18" Type="http://schemas.openxmlformats.org/officeDocument/2006/relationships/image" Target="../media/image50.gif"/><Relationship Id="rId3" Type="http://schemas.openxmlformats.org/officeDocument/2006/relationships/image" Target="../media/image35.svg"/><Relationship Id="rId21" Type="http://schemas.openxmlformats.org/officeDocument/2006/relationships/image" Target="../media/image53.png"/><Relationship Id="rId7" Type="http://schemas.openxmlformats.org/officeDocument/2006/relationships/image" Target="../media/image39.svg"/><Relationship Id="rId12" Type="http://schemas.openxmlformats.org/officeDocument/2006/relationships/image" Target="../media/image44.png"/><Relationship Id="rId17" Type="http://schemas.openxmlformats.org/officeDocument/2006/relationships/image" Target="../media/image49.svg"/><Relationship Id="rId2" Type="http://schemas.openxmlformats.org/officeDocument/2006/relationships/image" Target="../media/image34.png"/><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slideLayout" Target="../slideLayouts/slideLayout16.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svg"/><Relationship Id="rId15" Type="http://schemas.openxmlformats.org/officeDocument/2006/relationships/image" Target="../media/image47.png"/><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image" Target="../media/image36.png"/><Relationship Id="rId9" Type="http://schemas.openxmlformats.org/officeDocument/2006/relationships/image" Target="../media/image41.svg"/><Relationship Id="rId14" Type="http://schemas.openxmlformats.org/officeDocument/2006/relationships/image" Target="../media/image46.png"/></Relationships>
</file>

<file path=ppt/slides/_rels/slide1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customXml" Target="../ink/ink5.xml"/><Relationship Id="rId3" Type="http://schemas.openxmlformats.org/officeDocument/2006/relationships/customXml" Target="../ink/ink1.xml"/><Relationship Id="rId12" Type="http://schemas.openxmlformats.org/officeDocument/2006/relationships/image" Target="NULL"/><Relationship Id="rId2" Type="http://schemas.openxmlformats.org/officeDocument/2006/relationships/hyperlink" Target="https://www.thelancet.com/journals/lancet/article/PIIS0140-6736(16)32588-0/fulltext" TargetMode="External"/><Relationship Id="rId1" Type="http://schemas.openxmlformats.org/officeDocument/2006/relationships/slideLayout" Target="../slideLayouts/slideLayout16.xml"/><Relationship Id="rId11" Type="http://schemas.openxmlformats.org/officeDocument/2006/relationships/customXml" Target="../ink/ink4.xml"/><Relationship Id="rId5" Type="http://schemas.openxmlformats.org/officeDocument/2006/relationships/customXml" Target="../ink/ink2.xml"/><Relationship Id="rId15" Type="http://schemas.openxmlformats.org/officeDocument/2006/relationships/image" Target="../media/image12.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customXml" Target="../ink/ink3.xml"/><Relationship Id="rId14" Type="http://schemas.openxmlformats.org/officeDocument/2006/relationships/image" Target="NUL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16.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pubmed.ncbi.nlm.nih.gov/32906192/" TargetMode="Externa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8" Type="http://schemas.openxmlformats.org/officeDocument/2006/relationships/customXml" Target="../ink/ink6.xml"/><Relationship Id="rId13" Type="http://schemas.openxmlformats.org/officeDocument/2006/relationships/image" Target="NULL"/><Relationship Id="rId18" Type="http://schemas.openxmlformats.org/officeDocument/2006/relationships/customXml" Target="../ink/ink11.xml"/><Relationship Id="rId3" Type="http://schemas.openxmlformats.org/officeDocument/2006/relationships/hyperlink" Target="http://nesta.org.uk/" TargetMode="External"/><Relationship Id="rId7" Type="http://schemas.openxmlformats.org/officeDocument/2006/relationships/image" Target="../media/image26.tiff"/><Relationship Id="rId12" Type="http://schemas.openxmlformats.org/officeDocument/2006/relationships/customXml" Target="../ink/ink8.xml"/><Relationship Id="rId17" Type="http://schemas.openxmlformats.org/officeDocument/2006/relationships/image" Target="NULL"/><Relationship Id="rId2" Type="http://schemas.openxmlformats.org/officeDocument/2006/relationships/notesSlide" Target="../notesSlides/notesSlide1.xml"/><Relationship Id="rId16" Type="http://schemas.openxmlformats.org/officeDocument/2006/relationships/customXml" Target="../ink/ink10.xml"/><Relationship Id="rId20" Type="http://schemas.openxmlformats.org/officeDocument/2006/relationships/image" Target="../media/image27.png"/><Relationship Id="rId1" Type="http://schemas.openxmlformats.org/officeDocument/2006/relationships/slideLayout" Target="../slideLayouts/slideLayout16.xml"/><Relationship Id="rId6" Type="http://schemas.openxmlformats.org/officeDocument/2006/relationships/image" Target="../media/image25.tiff"/><Relationship Id="rId11" Type="http://schemas.openxmlformats.org/officeDocument/2006/relationships/image" Target="NULL"/><Relationship Id="rId5" Type="http://schemas.openxmlformats.org/officeDocument/2006/relationships/image" Target="../media/image24.tiff"/><Relationship Id="rId15" Type="http://schemas.openxmlformats.org/officeDocument/2006/relationships/image" Target="NULL"/><Relationship Id="rId10" Type="http://schemas.openxmlformats.org/officeDocument/2006/relationships/customXml" Target="../ink/ink7.xml"/><Relationship Id="rId19" Type="http://schemas.openxmlformats.org/officeDocument/2006/relationships/image" Target="NULL"/><Relationship Id="rId4" Type="http://schemas.openxmlformats.org/officeDocument/2006/relationships/image" Target="../media/image23.png"/><Relationship Id="rId9" Type="http://schemas.openxmlformats.org/officeDocument/2006/relationships/image" Target="NULL"/><Relationship Id="rId14" Type="http://schemas.openxmlformats.org/officeDocument/2006/relationships/customXml" Target="../ink/ink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ctrTitle"/>
          </p:nvPr>
        </p:nvSpPr>
        <p:spPr/>
        <p:txBody>
          <a:bodyPr>
            <a:normAutofit/>
          </a:bodyPr>
          <a:lstStyle/>
          <a:p>
            <a:r>
              <a:rPr lang="en-GB" dirty="0"/>
              <a:t>Asthma Right Care</a:t>
            </a:r>
          </a:p>
        </p:txBody>
      </p:sp>
      <p:sp>
        <p:nvSpPr>
          <p:cNvPr id="6" name="Subtítulo 5"/>
          <p:cNvSpPr>
            <a:spLocks noGrp="1"/>
          </p:cNvSpPr>
          <p:nvPr>
            <p:ph type="subTitle" idx="1"/>
          </p:nvPr>
        </p:nvSpPr>
        <p:spPr/>
        <p:txBody>
          <a:bodyPr>
            <a:normAutofit/>
          </a:bodyPr>
          <a:lstStyle/>
          <a:p>
            <a:r>
              <a:rPr lang="en-GB" sz="2800" dirty="0"/>
              <a:t>Marina García-Pardo</a:t>
            </a:r>
          </a:p>
          <a:p>
            <a:r>
              <a:rPr lang="en-GB" sz="2800" dirty="0"/>
              <a:t>Family Physician, MD</a:t>
            </a:r>
          </a:p>
          <a:p>
            <a:r>
              <a:rPr lang="en-GB" sz="2800" dirty="0" err="1"/>
              <a:t>Idisba</a:t>
            </a:r>
            <a:r>
              <a:rPr lang="en-GB" sz="2800" dirty="0"/>
              <a:t> (Research Institute of the Balearic Islands) Spain</a:t>
            </a:r>
          </a:p>
          <a:p>
            <a:endParaRPr lang="en-GB" sz="2800" dirty="0"/>
          </a:p>
          <a:p>
            <a:endParaRPr lang="en-GB" sz="2800" dirty="0"/>
          </a:p>
        </p:txBody>
      </p:sp>
      <p:pic>
        <p:nvPicPr>
          <p:cNvPr id="3" name="Picture 2" descr="A picture containing text, font, graphics, screenshot&#10;&#10;Description automatically generated">
            <a:extLst>
              <a:ext uri="{FF2B5EF4-FFF2-40B4-BE49-F238E27FC236}">
                <a16:creationId xmlns:a16="http://schemas.microsoft.com/office/drawing/2014/main" id="{88E151F5-2BB8-0EF1-5A48-9F4778D639F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90502" y="319866"/>
            <a:ext cx="4010996" cy="2093740"/>
          </a:xfrm>
          <a:prstGeom prst="rect">
            <a:avLst/>
          </a:prstGeom>
        </p:spPr>
      </p:pic>
    </p:spTree>
    <p:extLst>
      <p:ext uri="{BB962C8B-B14F-4D97-AF65-F5344CB8AC3E}">
        <p14:creationId xmlns:p14="http://schemas.microsoft.com/office/powerpoint/2010/main" val="706654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86">
            <a:extLst>
              <a:ext uri="{FF2B5EF4-FFF2-40B4-BE49-F238E27FC236}">
                <a16:creationId xmlns:a16="http://schemas.microsoft.com/office/drawing/2014/main" id="{D351FFCF-B80C-45BB-BB0A-F0D98150C22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807"/>
          <a:stretch/>
        </p:blipFill>
        <p:spPr>
          <a:xfrm rot="1245987">
            <a:off x="7746238" y="4094186"/>
            <a:ext cx="2752415" cy="1143287"/>
          </a:xfrm>
          <a:prstGeom prst="rect">
            <a:avLst/>
          </a:prstGeom>
        </p:spPr>
      </p:pic>
      <p:pic>
        <p:nvPicPr>
          <p:cNvPr id="86" name="Picture 85">
            <a:extLst>
              <a:ext uri="{FF2B5EF4-FFF2-40B4-BE49-F238E27FC236}">
                <a16:creationId xmlns:a16="http://schemas.microsoft.com/office/drawing/2014/main" id="{CEDC326D-1135-4D15-B01D-992D08D1E16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rot="1171906">
            <a:off x="10770317" y="3197499"/>
            <a:ext cx="1122295" cy="1582340"/>
          </a:xfrm>
          <a:prstGeom prst="rect">
            <a:avLst/>
          </a:prstGeom>
        </p:spPr>
      </p:pic>
      <p:sp>
        <p:nvSpPr>
          <p:cNvPr id="126" name="Freeform 22">
            <a:extLst>
              <a:ext uri="{FF2B5EF4-FFF2-40B4-BE49-F238E27FC236}">
                <a16:creationId xmlns:a16="http://schemas.microsoft.com/office/drawing/2014/main" id="{C3D4D1E5-5F89-B143-A016-AA6C4BA925F8}"/>
              </a:ext>
            </a:extLst>
          </p:cNvPr>
          <p:cNvSpPr>
            <a:spLocks noEditPoints="1"/>
          </p:cNvSpPr>
          <p:nvPr/>
        </p:nvSpPr>
        <p:spPr bwMode="auto">
          <a:xfrm flipH="1">
            <a:off x="4187345" y="1725318"/>
            <a:ext cx="765867" cy="1080607"/>
          </a:xfrm>
          <a:custGeom>
            <a:avLst/>
            <a:gdLst>
              <a:gd name="T0" fmla="*/ 0 w 401"/>
              <a:gd name="T1" fmla="*/ 334 h 568"/>
              <a:gd name="T2" fmla="*/ 0 w 401"/>
              <a:gd name="T3" fmla="*/ 306 h 568"/>
              <a:gd name="T4" fmla="*/ 34 w 401"/>
              <a:gd name="T5" fmla="*/ 244 h 568"/>
              <a:gd name="T6" fmla="*/ 288 w 401"/>
              <a:gd name="T7" fmla="*/ 24 h 568"/>
              <a:gd name="T8" fmla="*/ 363 w 401"/>
              <a:gd name="T9" fmla="*/ 55 h 568"/>
              <a:gd name="T10" fmla="*/ 388 w 401"/>
              <a:gd name="T11" fmla="*/ 384 h 568"/>
              <a:gd name="T12" fmla="*/ 357 w 401"/>
              <a:gd name="T13" fmla="*/ 534 h 568"/>
              <a:gd name="T14" fmla="*/ 315 w 401"/>
              <a:gd name="T15" fmla="*/ 554 h 568"/>
              <a:gd name="T16" fmla="*/ 93 w 401"/>
              <a:gd name="T17" fmla="*/ 433 h 568"/>
              <a:gd name="T18" fmla="*/ 58 w 401"/>
              <a:gd name="T19" fmla="*/ 405 h 568"/>
              <a:gd name="T20" fmla="*/ 207 w 401"/>
              <a:gd name="T21" fmla="*/ 382 h 568"/>
              <a:gd name="T22" fmla="*/ 207 w 401"/>
              <a:gd name="T23" fmla="*/ 367 h 568"/>
              <a:gd name="T24" fmla="*/ 167 w 401"/>
              <a:gd name="T25" fmla="*/ 355 h 568"/>
              <a:gd name="T26" fmla="*/ 40 w 401"/>
              <a:gd name="T27" fmla="*/ 347 h 568"/>
              <a:gd name="T28" fmla="*/ 0 w 401"/>
              <a:gd name="T29" fmla="*/ 334 h 568"/>
              <a:gd name="T30" fmla="*/ 289 w 401"/>
              <a:gd name="T31" fmla="*/ 231 h 568"/>
              <a:gd name="T32" fmla="*/ 238 w 401"/>
              <a:gd name="T33" fmla="*/ 175 h 568"/>
              <a:gd name="T34" fmla="*/ 179 w 401"/>
              <a:gd name="T35" fmla="*/ 228 h 568"/>
              <a:gd name="T36" fmla="*/ 235 w 401"/>
              <a:gd name="T37" fmla="*/ 285 h 568"/>
              <a:gd name="T38" fmla="*/ 289 w 401"/>
              <a:gd name="T39" fmla="*/ 231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1" h="568">
                <a:moveTo>
                  <a:pt x="0" y="334"/>
                </a:moveTo>
                <a:cubicBezTo>
                  <a:pt x="0" y="325"/>
                  <a:pt x="0" y="315"/>
                  <a:pt x="0" y="306"/>
                </a:cubicBezTo>
                <a:cubicBezTo>
                  <a:pt x="11" y="285"/>
                  <a:pt x="20" y="263"/>
                  <a:pt x="34" y="244"/>
                </a:cubicBezTo>
                <a:cubicBezTo>
                  <a:pt x="102" y="152"/>
                  <a:pt x="187" y="78"/>
                  <a:pt x="288" y="24"/>
                </a:cubicBezTo>
                <a:cubicBezTo>
                  <a:pt x="333" y="0"/>
                  <a:pt x="346" y="6"/>
                  <a:pt x="363" y="55"/>
                </a:cubicBezTo>
                <a:cubicBezTo>
                  <a:pt x="401" y="162"/>
                  <a:pt x="396" y="273"/>
                  <a:pt x="388" y="384"/>
                </a:cubicBezTo>
                <a:cubicBezTo>
                  <a:pt x="384" y="434"/>
                  <a:pt x="368" y="484"/>
                  <a:pt x="357" y="534"/>
                </a:cubicBezTo>
                <a:cubicBezTo>
                  <a:pt x="352" y="555"/>
                  <a:pt x="340" y="568"/>
                  <a:pt x="315" y="554"/>
                </a:cubicBezTo>
                <a:cubicBezTo>
                  <a:pt x="241" y="513"/>
                  <a:pt x="166" y="474"/>
                  <a:pt x="93" y="433"/>
                </a:cubicBezTo>
                <a:cubicBezTo>
                  <a:pt x="83" y="428"/>
                  <a:pt x="75" y="418"/>
                  <a:pt x="58" y="405"/>
                </a:cubicBezTo>
                <a:cubicBezTo>
                  <a:pt x="114" y="396"/>
                  <a:pt x="161" y="389"/>
                  <a:pt x="207" y="382"/>
                </a:cubicBezTo>
                <a:cubicBezTo>
                  <a:pt x="207" y="377"/>
                  <a:pt x="207" y="372"/>
                  <a:pt x="207" y="367"/>
                </a:cubicBezTo>
                <a:cubicBezTo>
                  <a:pt x="193" y="363"/>
                  <a:pt x="180" y="356"/>
                  <a:pt x="167" y="355"/>
                </a:cubicBezTo>
                <a:cubicBezTo>
                  <a:pt x="125" y="351"/>
                  <a:pt x="82" y="351"/>
                  <a:pt x="40" y="347"/>
                </a:cubicBezTo>
                <a:cubicBezTo>
                  <a:pt x="26" y="346"/>
                  <a:pt x="13" y="338"/>
                  <a:pt x="0" y="334"/>
                </a:cubicBezTo>
                <a:close/>
                <a:moveTo>
                  <a:pt x="289" y="231"/>
                </a:moveTo>
                <a:cubicBezTo>
                  <a:pt x="290" y="199"/>
                  <a:pt x="269" y="176"/>
                  <a:pt x="238" y="175"/>
                </a:cubicBezTo>
                <a:cubicBezTo>
                  <a:pt x="206" y="174"/>
                  <a:pt x="180" y="197"/>
                  <a:pt x="179" y="228"/>
                </a:cubicBezTo>
                <a:cubicBezTo>
                  <a:pt x="178" y="256"/>
                  <a:pt x="207" y="285"/>
                  <a:pt x="235" y="285"/>
                </a:cubicBezTo>
                <a:cubicBezTo>
                  <a:pt x="265" y="286"/>
                  <a:pt x="288" y="262"/>
                  <a:pt x="289" y="231"/>
                </a:cubicBezTo>
                <a:close/>
              </a:path>
            </a:pathLst>
          </a:custGeom>
          <a:solidFill>
            <a:schemeClr val="bg1">
              <a:lumMod val="85000"/>
            </a:schemeClr>
          </a:solidFill>
          <a:ln>
            <a:noFill/>
          </a:ln>
        </p:spPr>
        <p:txBody>
          <a:bodyPr vert="horz" wrap="square" lIns="68580" tIns="34291" rIns="68580" bIns="34291" numCol="1" anchor="t" anchorCtr="0" compatLnSpc="1">
            <a:prstTxWarp prst="textNoShape">
              <a:avLst/>
            </a:prstTxWarp>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Rectangle: Rounded Corners 10">
            <a:extLst>
              <a:ext uri="{FF2B5EF4-FFF2-40B4-BE49-F238E27FC236}">
                <a16:creationId xmlns:a16="http://schemas.microsoft.com/office/drawing/2014/main" id="{C975257E-0D70-1245-B906-02C009FA1E1E}"/>
              </a:ext>
            </a:extLst>
          </p:cNvPr>
          <p:cNvSpPr/>
          <p:nvPr/>
        </p:nvSpPr>
        <p:spPr>
          <a:xfrm>
            <a:off x="2761043" y="4060711"/>
            <a:ext cx="1858811" cy="678699"/>
          </a:xfrm>
          <a:prstGeom prst="roundRect">
            <a:avLst/>
          </a:prstGeom>
          <a:solidFill>
            <a:srgbClr val="FFFF00"/>
          </a:solidFill>
          <a:ln w="12700" cap="flat" cmpd="sng" algn="ctr">
            <a:no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l" defTabSz="348378"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299D37"/>
                </a:solidFill>
                <a:effectLst/>
                <a:uLnTx/>
                <a:uFillTx/>
                <a:latin typeface="Arial Rounded MT Bold" panose="020F0704030504030204" pitchFamily="34" charset="77"/>
                <a:ea typeface="+mn-ea"/>
                <a:cs typeface="Arial Narrow" panose="020B0604020202020204" pitchFamily="34" charset="0"/>
              </a:rPr>
              <a:t>Going deeper:</a:t>
            </a:r>
          </a:p>
          <a:p>
            <a:pPr marL="0" marR="0" lvl="0" indent="0" algn="l" defTabSz="348378"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299D37"/>
                </a:solidFill>
                <a:effectLst/>
                <a:uLnTx/>
                <a:uFillTx/>
                <a:latin typeface="Arial Rounded MT Bold" panose="020F0704030504030204" pitchFamily="34" charset="77"/>
                <a:ea typeface="+mn-ea"/>
                <a:cs typeface="Arial Narrow" panose="020B0604020202020204" pitchFamily="34" charset="0"/>
              </a:rPr>
              <a:t>Paradigm / behaviour shift</a:t>
            </a:r>
          </a:p>
        </p:txBody>
      </p:sp>
      <p:sp>
        <p:nvSpPr>
          <p:cNvPr id="127" name="Shape 126">
            <a:extLst>
              <a:ext uri="{FF2B5EF4-FFF2-40B4-BE49-F238E27FC236}">
                <a16:creationId xmlns:a16="http://schemas.microsoft.com/office/drawing/2014/main" id="{6A451B2E-CBC6-7648-8F9B-653889B771C0}"/>
              </a:ext>
            </a:extLst>
          </p:cNvPr>
          <p:cNvSpPr/>
          <p:nvPr/>
        </p:nvSpPr>
        <p:spPr>
          <a:xfrm rot="17093574" flipH="1">
            <a:off x="3387991" y="3533637"/>
            <a:ext cx="2812315" cy="2339259"/>
          </a:xfrm>
          <a:prstGeom prst="swooshArrow">
            <a:avLst>
              <a:gd name="adj1" fmla="val 12703"/>
              <a:gd name="adj2" fmla="val 14997"/>
            </a:avLst>
          </a:prstGeom>
          <a:solidFill>
            <a:srgbClr val="1EB53A"/>
          </a:solidFill>
          <a:ln>
            <a:no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130" name="Rectangle: Rounded Corners 11">
            <a:extLst>
              <a:ext uri="{FF2B5EF4-FFF2-40B4-BE49-F238E27FC236}">
                <a16:creationId xmlns:a16="http://schemas.microsoft.com/office/drawing/2014/main" id="{D5E1F701-458D-9746-904B-DE37FDCAC17F}"/>
              </a:ext>
            </a:extLst>
          </p:cNvPr>
          <p:cNvSpPr/>
          <p:nvPr/>
        </p:nvSpPr>
        <p:spPr>
          <a:xfrm>
            <a:off x="6397994" y="2387602"/>
            <a:ext cx="1448847" cy="666439"/>
          </a:xfrm>
          <a:prstGeom prst="roundRect">
            <a:avLst/>
          </a:prstGeom>
          <a:solidFill>
            <a:srgbClr val="FFFF00"/>
          </a:solidFill>
          <a:ln w="12700" cap="flat" cmpd="sng" algn="ctr">
            <a:no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l" defTabSz="348378"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299D37"/>
                </a:solidFill>
                <a:effectLst/>
                <a:uLnTx/>
                <a:uFillTx/>
                <a:latin typeface="Arial Rounded MT Bold" panose="020F0704030504030204" pitchFamily="34" charset="77"/>
                <a:ea typeface="+mn-ea"/>
                <a:cs typeface="Arial Narrow" panose="020B0604020202020204" pitchFamily="34" charset="0"/>
              </a:rPr>
              <a:t>More </a:t>
            </a:r>
          </a:p>
          <a:p>
            <a:pPr marL="0" marR="0" lvl="0" indent="0" algn="l" defTabSz="348378"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299D37"/>
                </a:solidFill>
                <a:effectLst/>
                <a:uLnTx/>
                <a:uFillTx/>
                <a:latin typeface="Arial Rounded MT Bold" panose="020F0704030504030204" pitchFamily="34" charset="77"/>
                <a:ea typeface="+mn-ea"/>
                <a:cs typeface="Arial Narrow" panose="020B0604020202020204" pitchFamily="34" charset="0"/>
              </a:rPr>
              <a:t>geographies</a:t>
            </a:r>
          </a:p>
        </p:txBody>
      </p:sp>
      <p:sp>
        <p:nvSpPr>
          <p:cNvPr id="33" name="Shape 32">
            <a:extLst>
              <a:ext uri="{FF2B5EF4-FFF2-40B4-BE49-F238E27FC236}">
                <a16:creationId xmlns:a16="http://schemas.microsoft.com/office/drawing/2014/main" id="{041E1374-C2C4-8C4C-864F-CEE74031D3BC}"/>
              </a:ext>
            </a:extLst>
          </p:cNvPr>
          <p:cNvSpPr/>
          <p:nvPr/>
        </p:nvSpPr>
        <p:spPr>
          <a:xfrm rot="21293106">
            <a:off x="6714739" y="1341986"/>
            <a:ext cx="5154752" cy="2418321"/>
          </a:xfrm>
          <a:prstGeom prst="swooshArrow">
            <a:avLst>
              <a:gd name="adj1" fmla="val 12703"/>
              <a:gd name="adj2" fmla="val 14997"/>
            </a:avLst>
          </a:prstGeom>
          <a:solidFill>
            <a:srgbClr val="1EB53A"/>
          </a:solidFill>
          <a:ln>
            <a:no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128" name="Rectangle: Rounded Corners 11">
            <a:extLst>
              <a:ext uri="{FF2B5EF4-FFF2-40B4-BE49-F238E27FC236}">
                <a16:creationId xmlns:a16="http://schemas.microsoft.com/office/drawing/2014/main" id="{D2569F25-032D-8A41-B375-9072217B6803}"/>
              </a:ext>
            </a:extLst>
          </p:cNvPr>
          <p:cNvSpPr/>
          <p:nvPr/>
        </p:nvSpPr>
        <p:spPr>
          <a:xfrm>
            <a:off x="4786938" y="2447659"/>
            <a:ext cx="1519247" cy="599596"/>
          </a:xfrm>
          <a:prstGeom prst="roundRect">
            <a:avLst/>
          </a:prstGeom>
          <a:solidFill>
            <a:srgbClr val="FFFF00"/>
          </a:solidFill>
          <a:ln w="12700" cap="flat" cmpd="sng" algn="ctr">
            <a:no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r" defTabSz="348378"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299D37"/>
                </a:solidFill>
                <a:effectLst/>
                <a:uLnTx/>
                <a:uFillTx/>
                <a:latin typeface="Arial Rounded MT Bold" panose="020F0704030504030204" pitchFamily="34" charset="77"/>
                <a:ea typeface="+mn-ea"/>
                <a:cs typeface="Arial Narrow" panose="020B0604020202020204" pitchFamily="34" charset="0"/>
              </a:rPr>
              <a:t>More parts of health system</a:t>
            </a:r>
          </a:p>
        </p:txBody>
      </p:sp>
      <p:grpSp>
        <p:nvGrpSpPr>
          <p:cNvPr id="93" name="Group 92">
            <a:extLst>
              <a:ext uri="{FF2B5EF4-FFF2-40B4-BE49-F238E27FC236}">
                <a16:creationId xmlns:a16="http://schemas.microsoft.com/office/drawing/2014/main" id="{0D1D9FF4-DDE4-C546-88E5-D653FD51B5AC}"/>
              </a:ext>
            </a:extLst>
          </p:cNvPr>
          <p:cNvGrpSpPr/>
          <p:nvPr/>
        </p:nvGrpSpPr>
        <p:grpSpPr>
          <a:xfrm>
            <a:off x="632706" y="1619373"/>
            <a:ext cx="3592127" cy="1359051"/>
            <a:chOff x="1573992" y="2506992"/>
            <a:chExt cx="7834731" cy="2903458"/>
          </a:xfrm>
        </p:grpSpPr>
        <p:grpSp>
          <p:nvGrpSpPr>
            <p:cNvPr id="94" name="Group 93">
              <a:extLst>
                <a:ext uri="{FF2B5EF4-FFF2-40B4-BE49-F238E27FC236}">
                  <a16:creationId xmlns:a16="http://schemas.microsoft.com/office/drawing/2014/main" id="{A298BEC0-A830-5F47-89F0-270D90D45BA6}"/>
                </a:ext>
              </a:extLst>
            </p:cNvPr>
            <p:cNvGrpSpPr/>
            <p:nvPr/>
          </p:nvGrpSpPr>
          <p:grpSpPr>
            <a:xfrm>
              <a:off x="6594068" y="2805106"/>
              <a:ext cx="1271792" cy="2307230"/>
              <a:chOff x="6613092" y="2839618"/>
              <a:chExt cx="1233744" cy="2238206"/>
            </a:xfrm>
          </p:grpSpPr>
          <p:cxnSp>
            <p:nvCxnSpPr>
              <p:cNvPr id="110" name="Straight Arrow Connector 109">
                <a:extLst>
                  <a:ext uri="{FF2B5EF4-FFF2-40B4-BE49-F238E27FC236}">
                    <a16:creationId xmlns:a16="http://schemas.microsoft.com/office/drawing/2014/main" id="{39704D9D-787E-3241-843D-324B282140A2}"/>
                  </a:ext>
                </a:extLst>
              </p:cNvPr>
              <p:cNvCxnSpPr>
                <a:cxnSpLocks/>
              </p:cNvCxnSpPr>
              <p:nvPr/>
            </p:nvCxnSpPr>
            <p:spPr>
              <a:xfrm flipV="1">
                <a:off x="6621055" y="3963852"/>
                <a:ext cx="1225781" cy="1113972"/>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3385CEE2-0052-B04B-A36E-755CA96E2E86}"/>
                  </a:ext>
                </a:extLst>
              </p:cNvPr>
              <p:cNvCxnSpPr>
                <a:cxnSpLocks/>
              </p:cNvCxnSpPr>
              <p:nvPr/>
            </p:nvCxnSpPr>
            <p:spPr>
              <a:xfrm>
                <a:off x="6613092" y="2839618"/>
                <a:ext cx="1225781" cy="1113972"/>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D92C05DF-241D-E94D-8EF0-642E2E0ADB91}"/>
                </a:ext>
              </a:extLst>
            </p:cNvPr>
            <p:cNvGrpSpPr/>
            <p:nvPr/>
          </p:nvGrpSpPr>
          <p:grpSpPr>
            <a:xfrm>
              <a:off x="7808275" y="2506992"/>
              <a:ext cx="1600448" cy="2903458"/>
              <a:chOff x="7929632" y="2727151"/>
              <a:chExt cx="1357733" cy="2463139"/>
            </a:xfrm>
          </p:grpSpPr>
          <p:cxnSp>
            <p:nvCxnSpPr>
              <p:cNvPr id="108" name="Straight Arrow Connector 107">
                <a:extLst>
                  <a:ext uri="{FF2B5EF4-FFF2-40B4-BE49-F238E27FC236}">
                    <a16:creationId xmlns:a16="http://schemas.microsoft.com/office/drawing/2014/main" id="{9E06DEB9-763C-0D49-82FD-CCB175ED89F2}"/>
                  </a:ext>
                </a:extLst>
              </p:cNvPr>
              <p:cNvCxnSpPr>
                <a:cxnSpLocks/>
              </p:cNvCxnSpPr>
              <p:nvPr/>
            </p:nvCxnSpPr>
            <p:spPr>
              <a:xfrm flipV="1">
                <a:off x="7938397" y="3964367"/>
                <a:ext cx="1348968" cy="1225923"/>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726AB22E-4945-4A45-98EA-39C13F0C9374}"/>
                  </a:ext>
                </a:extLst>
              </p:cNvPr>
              <p:cNvCxnSpPr>
                <a:cxnSpLocks/>
              </p:cNvCxnSpPr>
              <p:nvPr/>
            </p:nvCxnSpPr>
            <p:spPr>
              <a:xfrm>
                <a:off x="7929632" y="2727151"/>
                <a:ext cx="1348968" cy="1225923"/>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6B71823A-FE9C-754E-A99C-2EC892795EE8}"/>
                </a:ext>
              </a:extLst>
            </p:cNvPr>
            <p:cNvGrpSpPr/>
            <p:nvPr/>
          </p:nvGrpSpPr>
          <p:grpSpPr>
            <a:xfrm>
              <a:off x="3863894" y="3030366"/>
              <a:ext cx="1023456" cy="1856710"/>
              <a:chOff x="4657433" y="2986554"/>
              <a:chExt cx="1071755" cy="1944334"/>
            </a:xfrm>
          </p:grpSpPr>
          <p:cxnSp>
            <p:nvCxnSpPr>
              <p:cNvPr id="106" name="Straight Arrow Connector 105">
                <a:extLst>
                  <a:ext uri="{FF2B5EF4-FFF2-40B4-BE49-F238E27FC236}">
                    <a16:creationId xmlns:a16="http://schemas.microsoft.com/office/drawing/2014/main" id="{688F6425-6B8A-4F49-BBB1-5F088DA43DCD}"/>
                  </a:ext>
                </a:extLst>
              </p:cNvPr>
              <p:cNvCxnSpPr>
                <a:cxnSpLocks/>
              </p:cNvCxnSpPr>
              <p:nvPr/>
            </p:nvCxnSpPr>
            <p:spPr>
              <a:xfrm flipV="1">
                <a:off x="4664349" y="3963178"/>
                <a:ext cx="1064839" cy="967710"/>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359B6560-AA14-644B-A38D-2C2F8B01BC38}"/>
                  </a:ext>
                </a:extLst>
              </p:cNvPr>
              <p:cNvCxnSpPr>
                <a:cxnSpLocks/>
              </p:cNvCxnSpPr>
              <p:nvPr/>
            </p:nvCxnSpPr>
            <p:spPr>
              <a:xfrm>
                <a:off x="4657433" y="2986554"/>
                <a:ext cx="1064839" cy="967710"/>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C07EA75E-72CB-D94A-893E-943054B48761}"/>
                </a:ext>
              </a:extLst>
            </p:cNvPr>
            <p:cNvGrpSpPr/>
            <p:nvPr/>
          </p:nvGrpSpPr>
          <p:grpSpPr>
            <a:xfrm>
              <a:off x="5018443" y="2861521"/>
              <a:ext cx="1209598" cy="2194400"/>
              <a:chOff x="6613092" y="2839618"/>
              <a:chExt cx="1233744" cy="2238206"/>
            </a:xfrm>
          </p:grpSpPr>
          <p:cxnSp>
            <p:nvCxnSpPr>
              <p:cNvPr id="104" name="Straight Arrow Connector 103">
                <a:extLst>
                  <a:ext uri="{FF2B5EF4-FFF2-40B4-BE49-F238E27FC236}">
                    <a16:creationId xmlns:a16="http://schemas.microsoft.com/office/drawing/2014/main" id="{E0AEAA27-6FCA-1743-9D47-411E6303F552}"/>
                  </a:ext>
                </a:extLst>
              </p:cNvPr>
              <p:cNvCxnSpPr>
                <a:cxnSpLocks/>
              </p:cNvCxnSpPr>
              <p:nvPr/>
            </p:nvCxnSpPr>
            <p:spPr>
              <a:xfrm flipV="1">
                <a:off x="6621055" y="3963852"/>
                <a:ext cx="1225781" cy="1113972"/>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523D4ED8-7A36-C044-87DC-B820CDE32D15}"/>
                  </a:ext>
                </a:extLst>
              </p:cNvPr>
              <p:cNvCxnSpPr>
                <a:cxnSpLocks/>
              </p:cNvCxnSpPr>
              <p:nvPr/>
            </p:nvCxnSpPr>
            <p:spPr>
              <a:xfrm>
                <a:off x="6613092" y="2839618"/>
                <a:ext cx="1225781" cy="1113972"/>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9FBD9B83-D243-BA44-9196-46EFABD3E4E6}"/>
                </a:ext>
              </a:extLst>
            </p:cNvPr>
            <p:cNvGrpSpPr/>
            <p:nvPr/>
          </p:nvGrpSpPr>
          <p:grpSpPr>
            <a:xfrm>
              <a:off x="2629001" y="3229389"/>
              <a:ext cx="804044" cy="1458664"/>
              <a:chOff x="3114350" y="3229389"/>
              <a:chExt cx="804044" cy="1458664"/>
            </a:xfrm>
          </p:grpSpPr>
          <p:cxnSp>
            <p:nvCxnSpPr>
              <p:cNvPr id="102" name="Straight Arrow Connector 101">
                <a:extLst>
                  <a:ext uri="{FF2B5EF4-FFF2-40B4-BE49-F238E27FC236}">
                    <a16:creationId xmlns:a16="http://schemas.microsoft.com/office/drawing/2014/main" id="{0572B527-6D97-C349-88F9-F077CEA79BB1}"/>
                  </a:ext>
                </a:extLst>
              </p:cNvPr>
              <p:cNvCxnSpPr>
                <a:cxnSpLocks/>
              </p:cNvCxnSpPr>
              <p:nvPr/>
            </p:nvCxnSpPr>
            <p:spPr>
              <a:xfrm flipV="1">
                <a:off x="3119540" y="3962065"/>
                <a:ext cx="798854" cy="725988"/>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0B8C6AB8-4D22-ED4E-88AC-90A650B2A75B}"/>
                  </a:ext>
                </a:extLst>
              </p:cNvPr>
              <p:cNvCxnSpPr>
                <a:cxnSpLocks/>
              </p:cNvCxnSpPr>
              <p:nvPr/>
            </p:nvCxnSpPr>
            <p:spPr>
              <a:xfrm>
                <a:off x="3114350" y="3229389"/>
                <a:ext cx="798854" cy="725988"/>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52D70B82-531A-D348-A240-81763B0F775B}"/>
                </a:ext>
              </a:extLst>
            </p:cNvPr>
            <p:cNvGrpSpPr/>
            <p:nvPr/>
          </p:nvGrpSpPr>
          <p:grpSpPr>
            <a:xfrm>
              <a:off x="1573992" y="3429000"/>
              <a:ext cx="583986" cy="1059442"/>
              <a:chOff x="2143207" y="3429000"/>
              <a:chExt cx="583986" cy="1059442"/>
            </a:xfrm>
          </p:grpSpPr>
          <p:cxnSp>
            <p:nvCxnSpPr>
              <p:cNvPr id="100" name="Straight Arrow Connector 99">
                <a:extLst>
                  <a:ext uri="{FF2B5EF4-FFF2-40B4-BE49-F238E27FC236}">
                    <a16:creationId xmlns:a16="http://schemas.microsoft.com/office/drawing/2014/main" id="{672CB0E8-66B0-374F-AF0D-A5DA28179E15}"/>
                  </a:ext>
                </a:extLst>
              </p:cNvPr>
              <p:cNvCxnSpPr>
                <a:cxnSpLocks/>
              </p:cNvCxnSpPr>
              <p:nvPr/>
            </p:nvCxnSpPr>
            <p:spPr>
              <a:xfrm flipV="1">
                <a:off x="2146976" y="3961149"/>
                <a:ext cx="580217" cy="527293"/>
              </a:xfrm>
              <a:prstGeom prst="straightConnector1">
                <a:avLst/>
              </a:prstGeom>
              <a:ln w="158750" cap="rnd">
                <a:solidFill>
                  <a:schemeClr val="bg1">
                    <a:lumMod val="85000"/>
                    <a:alpha val="6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2436FCF5-F26F-2048-A8A4-17128EE2AB9B}"/>
                  </a:ext>
                </a:extLst>
              </p:cNvPr>
              <p:cNvCxnSpPr>
                <a:cxnSpLocks/>
              </p:cNvCxnSpPr>
              <p:nvPr/>
            </p:nvCxnSpPr>
            <p:spPr>
              <a:xfrm>
                <a:off x="2143207" y="3429000"/>
                <a:ext cx="580217" cy="527293"/>
              </a:xfrm>
              <a:prstGeom prst="straightConnector1">
                <a:avLst/>
              </a:prstGeom>
              <a:ln w="158750" cap="rnd">
                <a:solidFill>
                  <a:schemeClr val="bg1">
                    <a:lumMod val="85000"/>
                    <a:alpha val="6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grpSp>
      </p:grpSp>
      <p:sp>
        <p:nvSpPr>
          <p:cNvPr id="113" name="Freeform 18">
            <a:extLst>
              <a:ext uri="{FF2B5EF4-FFF2-40B4-BE49-F238E27FC236}">
                <a16:creationId xmlns:a16="http://schemas.microsoft.com/office/drawing/2014/main" id="{5600CFCD-A833-3248-BB2A-B975A3E7CCB7}"/>
              </a:ext>
            </a:extLst>
          </p:cNvPr>
          <p:cNvSpPr>
            <a:spLocks/>
          </p:cNvSpPr>
          <p:nvPr/>
        </p:nvSpPr>
        <p:spPr bwMode="auto">
          <a:xfrm flipH="1">
            <a:off x="176816" y="1906691"/>
            <a:ext cx="543371" cy="750952"/>
          </a:xfrm>
          <a:custGeom>
            <a:avLst/>
            <a:gdLst>
              <a:gd name="T0" fmla="*/ 414 w 490"/>
              <a:gd name="T1" fmla="*/ 0 h 615"/>
              <a:gd name="T2" fmla="*/ 465 w 490"/>
              <a:gd name="T3" fmla="*/ 13 h 615"/>
              <a:gd name="T4" fmla="*/ 480 w 490"/>
              <a:gd name="T5" fmla="*/ 62 h 615"/>
              <a:gd name="T6" fmla="*/ 419 w 490"/>
              <a:gd name="T7" fmla="*/ 223 h 615"/>
              <a:gd name="T8" fmla="*/ 428 w 490"/>
              <a:gd name="T9" fmla="*/ 421 h 615"/>
              <a:gd name="T10" fmla="*/ 482 w 490"/>
              <a:gd name="T11" fmla="*/ 561 h 615"/>
              <a:gd name="T12" fmla="*/ 451 w 490"/>
              <a:gd name="T13" fmla="*/ 611 h 615"/>
              <a:gd name="T14" fmla="*/ 371 w 490"/>
              <a:gd name="T15" fmla="*/ 610 h 615"/>
              <a:gd name="T16" fmla="*/ 211 w 490"/>
              <a:gd name="T17" fmla="*/ 526 h 615"/>
              <a:gd name="T18" fmla="*/ 11 w 490"/>
              <a:gd name="T19" fmla="*/ 336 h 615"/>
              <a:gd name="T20" fmla="*/ 14 w 490"/>
              <a:gd name="T21" fmla="*/ 280 h 615"/>
              <a:gd name="T22" fmla="*/ 153 w 490"/>
              <a:gd name="T23" fmla="*/ 142 h 615"/>
              <a:gd name="T24" fmla="*/ 323 w 490"/>
              <a:gd name="T25" fmla="*/ 24 h 615"/>
              <a:gd name="T26" fmla="*/ 414 w 490"/>
              <a:gd name="T27" fmla="*/ 0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0" h="615">
                <a:moveTo>
                  <a:pt x="414" y="0"/>
                </a:moveTo>
                <a:cubicBezTo>
                  <a:pt x="434" y="5"/>
                  <a:pt x="451" y="6"/>
                  <a:pt x="465" y="13"/>
                </a:cubicBezTo>
                <a:cubicBezTo>
                  <a:pt x="487" y="25"/>
                  <a:pt x="489" y="39"/>
                  <a:pt x="480" y="62"/>
                </a:cubicBezTo>
                <a:cubicBezTo>
                  <a:pt x="459" y="116"/>
                  <a:pt x="438" y="169"/>
                  <a:pt x="419" y="223"/>
                </a:cubicBezTo>
                <a:cubicBezTo>
                  <a:pt x="396" y="290"/>
                  <a:pt x="402" y="356"/>
                  <a:pt x="428" y="421"/>
                </a:cubicBezTo>
                <a:cubicBezTo>
                  <a:pt x="446" y="467"/>
                  <a:pt x="464" y="514"/>
                  <a:pt x="482" y="561"/>
                </a:cubicBezTo>
                <a:cubicBezTo>
                  <a:pt x="490" y="581"/>
                  <a:pt x="477" y="607"/>
                  <a:pt x="451" y="611"/>
                </a:cubicBezTo>
                <a:cubicBezTo>
                  <a:pt x="425" y="615"/>
                  <a:pt x="397" y="615"/>
                  <a:pt x="371" y="610"/>
                </a:cubicBezTo>
                <a:cubicBezTo>
                  <a:pt x="310" y="599"/>
                  <a:pt x="260" y="562"/>
                  <a:pt x="211" y="526"/>
                </a:cubicBezTo>
                <a:cubicBezTo>
                  <a:pt x="136" y="471"/>
                  <a:pt x="74" y="403"/>
                  <a:pt x="11" y="336"/>
                </a:cubicBezTo>
                <a:cubicBezTo>
                  <a:pt x="0" y="324"/>
                  <a:pt x="2" y="292"/>
                  <a:pt x="14" y="280"/>
                </a:cubicBezTo>
                <a:cubicBezTo>
                  <a:pt x="61" y="235"/>
                  <a:pt x="106" y="188"/>
                  <a:pt x="153" y="142"/>
                </a:cubicBezTo>
                <a:cubicBezTo>
                  <a:pt x="204" y="94"/>
                  <a:pt x="257" y="48"/>
                  <a:pt x="323" y="24"/>
                </a:cubicBezTo>
                <a:cubicBezTo>
                  <a:pt x="353" y="13"/>
                  <a:pt x="385" y="8"/>
                  <a:pt x="414" y="0"/>
                </a:cubicBezTo>
                <a:close/>
              </a:path>
            </a:pathLst>
          </a:custGeom>
          <a:solidFill>
            <a:schemeClr val="bg1">
              <a:lumMod val="85000"/>
            </a:schemeClr>
          </a:solidFill>
          <a:ln>
            <a:noFill/>
          </a:ln>
        </p:spPr>
        <p:txBody>
          <a:bodyPr vert="horz" wrap="square" lIns="68580" tIns="34291" rIns="68580" bIns="34291" numCol="1" anchor="t" anchorCtr="0" compatLnSpc="1">
            <a:prstTxWarp prst="textNoShape">
              <a:avLst/>
            </a:prstTxWarp>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Arial"/>
              <a:ea typeface="+mn-ea"/>
              <a:cs typeface="+mn-cs"/>
            </a:endParaRPr>
          </a:p>
        </p:txBody>
      </p:sp>
      <p:cxnSp>
        <p:nvCxnSpPr>
          <p:cNvPr id="114" name="Straight Arrow Connector 113">
            <a:extLst>
              <a:ext uri="{FF2B5EF4-FFF2-40B4-BE49-F238E27FC236}">
                <a16:creationId xmlns:a16="http://schemas.microsoft.com/office/drawing/2014/main" id="{4FD5E168-43D3-954F-A254-959C1CE2E09C}"/>
              </a:ext>
            </a:extLst>
          </p:cNvPr>
          <p:cNvCxnSpPr>
            <a:cxnSpLocks/>
          </p:cNvCxnSpPr>
          <p:nvPr/>
        </p:nvCxnSpPr>
        <p:spPr>
          <a:xfrm flipV="1">
            <a:off x="1057153" y="2303147"/>
            <a:ext cx="713651" cy="821876"/>
          </a:xfrm>
          <a:prstGeom prst="straightConnector1">
            <a:avLst/>
          </a:prstGeom>
          <a:ln w="31750">
            <a:solidFill>
              <a:schemeClr val="accent1"/>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F1701A7D-48EB-3045-A878-2D2B5E585A7C}"/>
              </a:ext>
            </a:extLst>
          </p:cNvPr>
          <p:cNvCxnSpPr>
            <a:cxnSpLocks/>
          </p:cNvCxnSpPr>
          <p:nvPr/>
        </p:nvCxnSpPr>
        <p:spPr>
          <a:xfrm flipV="1">
            <a:off x="3497171" y="2366790"/>
            <a:ext cx="662147" cy="758233"/>
          </a:xfrm>
          <a:prstGeom prst="straightConnector1">
            <a:avLst/>
          </a:prstGeom>
          <a:ln w="31750">
            <a:solidFill>
              <a:schemeClr val="accent1"/>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C54916B2-8EC4-6846-A1D5-22E998E47C52}"/>
              </a:ext>
            </a:extLst>
          </p:cNvPr>
          <p:cNvCxnSpPr>
            <a:cxnSpLocks/>
          </p:cNvCxnSpPr>
          <p:nvPr/>
        </p:nvCxnSpPr>
        <p:spPr>
          <a:xfrm flipV="1">
            <a:off x="2291015" y="2356820"/>
            <a:ext cx="659323" cy="768203"/>
          </a:xfrm>
          <a:prstGeom prst="straightConnector1">
            <a:avLst/>
          </a:prstGeom>
          <a:ln w="31750">
            <a:solidFill>
              <a:schemeClr val="accent1"/>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55463ED9-D135-2E4E-B727-D0254ADF1054}"/>
              </a:ext>
            </a:extLst>
          </p:cNvPr>
          <p:cNvCxnSpPr>
            <a:cxnSpLocks/>
          </p:cNvCxnSpPr>
          <p:nvPr/>
        </p:nvCxnSpPr>
        <p:spPr>
          <a:xfrm>
            <a:off x="1053440" y="1427215"/>
            <a:ext cx="708995" cy="817179"/>
          </a:xfrm>
          <a:prstGeom prst="straightConnector1">
            <a:avLst/>
          </a:prstGeom>
          <a:ln w="31750">
            <a:solidFill>
              <a:schemeClr val="accent1"/>
            </a:solidFill>
            <a:prstDash val="solid"/>
            <a:headEnd w="med" len="med"/>
            <a:tailEnd type="none" w="lg" len="lg"/>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6A972E00-E5C1-9444-8E3F-90BEE415D052}"/>
              </a:ext>
            </a:extLst>
          </p:cNvPr>
          <p:cNvCxnSpPr>
            <a:cxnSpLocks/>
          </p:cNvCxnSpPr>
          <p:nvPr/>
        </p:nvCxnSpPr>
        <p:spPr>
          <a:xfrm>
            <a:off x="3493457" y="1427215"/>
            <a:ext cx="642147" cy="780464"/>
          </a:xfrm>
          <a:prstGeom prst="straightConnector1">
            <a:avLst/>
          </a:prstGeom>
          <a:ln w="31750">
            <a:solidFill>
              <a:schemeClr val="accent1"/>
            </a:solidFill>
            <a:prstDash val="solid"/>
            <a:headEnd w="med" len="med"/>
            <a:tailEnd type="none" w="lg" len="lg"/>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4FA0E3BD-9A69-9C4F-8777-93E44F0C77DB}"/>
              </a:ext>
            </a:extLst>
          </p:cNvPr>
          <p:cNvCxnSpPr>
            <a:cxnSpLocks/>
          </p:cNvCxnSpPr>
          <p:nvPr/>
        </p:nvCxnSpPr>
        <p:spPr>
          <a:xfrm>
            <a:off x="2287300" y="1427216"/>
            <a:ext cx="678880" cy="790989"/>
          </a:xfrm>
          <a:prstGeom prst="straightConnector1">
            <a:avLst/>
          </a:prstGeom>
          <a:ln w="31750">
            <a:solidFill>
              <a:schemeClr val="accent1"/>
            </a:solidFill>
            <a:prstDash val="solid"/>
            <a:headEnd w="med" len="med"/>
            <a:tailEnd type="none" w="lg" len="lg"/>
          </a:ln>
        </p:spPr>
        <p:style>
          <a:lnRef idx="1">
            <a:schemeClr val="accent1"/>
          </a:lnRef>
          <a:fillRef idx="0">
            <a:schemeClr val="accent1"/>
          </a:fillRef>
          <a:effectRef idx="0">
            <a:schemeClr val="accent1"/>
          </a:effectRef>
          <a:fontRef idx="minor">
            <a:schemeClr val="tx1"/>
          </a:fontRef>
        </p:style>
      </p:cxnSp>
      <p:sp>
        <p:nvSpPr>
          <p:cNvPr id="120" name="Rectangle: Rounded Corners 155">
            <a:extLst>
              <a:ext uri="{FF2B5EF4-FFF2-40B4-BE49-F238E27FC236}">
                <a16:creationId xmlns:a16="http://schemas.microsoft.com/office/drawing/2014/main" id="{2B7F1C93-AEF9-8D48-B622-0F15779905F4}"/>
              </a:ext>
            </a:extLst>
          </p:cNvPr>
          <p:cNvSpPr/>
          <p:nvPr/>
        </p:nvSpPr>
        <p:spPr>
          <a:xfrm>
            <a:off x="448141" y="2732924"/>
            <a:ext cx="1080000" cy="432000"/>
          </a:xfrm>
          <a:prstGeom prst="roundRect">
            <a:avLst/>
          </a:prstGeom>
          <a:solidFill>
            <a:srgbClr val="006F4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mn-ea"/>
                <a:cs typeface="+mn-cs"/>
              </a:rPr>
              <a:t>WORKFORCE</a:t>
            </a:r>
            <a:endParaRPr kumimoji="0" lang="en-GB" sz="8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GPs / Pharmacist / Nurses</a:t>
            </a:r>
          </a:p>
        </p:txBody>
      </p:sp>
      <p:sp>
        <p:nvSpPr>
          <p:cNvPr id="121" name="Rectangle: Rounded Corners 156">
            <a:extLst>
              <a:ext uri="{FF2B5EF4-FFF2-40B4-BE49-F238E27FC236}">
                <a16:creationId xmlns:a16="http://schemas.microsoft.com/office/drawing/2014/main" id="{C9F18100-4D62-1442-B858-013DC0122F17}"/>
              </a:ext>
            </a:extLst>
          </p:cNvPr>
          <p:cNvSpPr/>
          <p:nvPr/>
        </p:nvSpPr>
        <p:spPr>
          <a:xfrm>
            <a:off x="1682001" y="2732924"/>
            <a:ext cx="1080000" cy="432000"/>
          </a:xfrm>
          <a:prstGeom prst="roundRect">
            <a:avLst/>
          </a:prstGeom>
          <a:solidFill>
            <a:srgbClr val="006F4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mn-ea"/>
                <a:cs typeface="+mn-cs"/>
              </a:rPr>
              <a:t>FINANCE &amp; LEADERSHIP</a:t>
            </a:r>
          </a:p>
        </p:txBody>
      </p:sp>
      <p:sp>
        <p:nvSpPr>
          <p:cNvPr id="122" name="Rectangle: Rounded Corners 157">
            <a:extLst>
              <a:ext uri="{FF2B5EF4-FFF2-40B4-BE49-F238E27FC236}">
                <a16:creationId xmlns:a16="http://schemas.microsoft.com/office/drawing/2014/main" id="{0C56A89F-D87C-0346-8A54-0CBC1CE0DB74}"/>
              </a:ext>
            </a:extLst>
          </p:cNvPr>
          <p:cNvSpPr/>
          <p:nvPr/>
        </p:nvSpPr>
        <p:spPr>
          <a:xfrm>
            <a:off x="2888157" y="2732924"/>
            <a:ext cx="1080000" cy="432000"/>
          </a:xfrm>
          <a:prstGeom prst="roundRect">
            <a:avLst/>
          </a:prstGeom>
          <a:solidFill>
            <a:srgbClr val="006F4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mn-ea"/>
                <a:cs typeface="+mn-cs"/>
              </a:rPr>
              <a:t>PERSONAL</a:t>
            </a: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sp>
        <p:nvSpPr>
          <p:cNvPr id="123" name="Rectangle: Rounded Corners 158">
            <a:extLst>
              <a:ext uri="{FF2B5EF4-FFF2-40B4-BE49-F238E27FC236}">
                <a16:creationId xmlns:a16="http://schemas.microsoft.com/office/drawing/2014/main" id="{73618091-7BCF-D84B-B44C-0A3FBEF4E8E2}"/>
              </a:ext>
            </a:extLst>
          </p:cNvPr>
          <p:cNvSpPr/>
          <p:nvPr/>
        </p:nvSpPr>
        <p:spPr>
          <a:xfrm>
            <a:off x="506595" y="1345460"/>
            <a:ext cx="1080000" cy="432000"/>
          </a:xfrm>
          <a:prstGeom prst="roundRect">
            <a:avLst/>
          </a:prstGeom>
          <a:solidFill>
            <a:srgbClr val="006F4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mn-ea"/>
                <a:cs typeface="+mn-cs"/>
              </a:rPr>
              <a:t>ENVIRONMENT</a:t>
            </a:r>
            <a:endParaRPr kumimoji="0" lang="en-GB" sz="8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Propellant &amp; Plastic</a:t>
            </a:r>
          </a:p>
        </p:txBody>
      </p:sp>
      <p:sp>
        <p:nvSpPr>
          <p:cNvPr id="124" name="Rectangle: Rounded Corners 159">
            <a:extLst>
              <a:ext uri="{FF2B5EF4-FFF2-40B4-BE49-F238E27FC236}">
                <a16:creationId xmlns:a16="http://schemas.microsoft.com/office/drawing/2014/main" id="{56722B32-58A3-8842-AE0D-779B7B44540A}"/>
              </a:ext>
            </a:extLst>
          </p:cNvPr>
          <p:cNvSpPr/>
          <p:nvPr/>
        </p:nvSpPr>
        <p:spPr>
          <a:xfrm>
            <a:off x="1740455" y="1345460"/>
            <a:ext cx="1080000" cy="432000"/>
          </a:xfrm>
          <a:prstGeom prst="roundRect">
            <a:avLst/>
          </a:prstGeom>
          <a:solidFill>
            <a:srgbClr val="006F4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mn-ea"/>
                <a:cs typeface="+mn-cs"/>
              </a:rPr>
              <a:t>INFORMATION</a:t>
            </a:r>
            <a:endParaRPr kumimoji="0" lang="en-GB" sz="8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Coding</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Public Information</a:t>
            </a:r>
          </a:p>
        </p:txBody>
      </p:sp>
      <p:sp>
        <p:nvSpPr>
          <p:cNvPr id="125" name="Rectangle: Rounded Corners 160">
            <a:extLst>
              <a:ext uri="{FF2B5EF4-FFF2-40B4-BE49-F238E27FC236}">
                <a16:creationId xmlns:a16="http://schemas.microsoft.com/office/drawing/2014/main" id="{90CA28E8-139C-3143-A637-085D3DC68D29}"/>
              </a:ext>
            </a:extLst>
          </p:cNvPr>
          <p:cNvSpPr/>
          <p:nvPr/>
        </p:nvSpPr>
        <p:spPr>
          <a:xfrm>
            <a:off x="2946611" y="1345460"/>
            <a:ext cx="1080000" cy="432000"/>
          </a:xfrm>
          <a:prstGeom prst="roundRect">
            <a:avLst/>
          </a:prstGeom>
          <a:solidFill>
            <a:srgbClr val="006F4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mn-ea"/>
                <a:cs typeface="+mn-cs"/>
              </a:rPr>
              <a:t>MEDICINES</a:t>
            </a:r>
            <a:endParaRPr kumimoji="0" lang="en-GB" sz="8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ICS: SABA Ratio</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Inhaler Use</a:t>
            </a:r>
          </a:p>
        </p:txBody>
      </p:sp>
      <p:sp>
        <p:nvSpPr>
          <p:cNvPr id="52" name="Shape 51">
            <a:extLst>
              <a:ext uri="{FF2B5EF4-FFF2-40B4-BE49-F238E27FC236}">
                <a16:creationId xmlns:a16="http://schemas.microsoft.com/office/drawing/2014/main" id="{6A8798A1-DF24-1C4B-AA82-ADC9ACAC7502}"/>
              </a:ext>
            </a:extLst>
          </p:cNvPr>
          <p:cNvSpPr/>
          <p:nvPr/>
        </p:nvSpPr>
        <p:spPr>
          <a:xfrm rot="700052" flipH="1">
            <a:off x="3807391" y="2403644"/>
            <a:ext cx="2463320" cy="2753635"/>
          </a:xfrm>
          <a:prstGeom prst="swooshArrow">
            <a:avLst>
              <a:gd name="adj1" fmla="val 12703"/>
              <a:gd name="adj2" fmla="val 14997"/>
            </a:avLst>
          </a:prstGeom>
          <a:solidFill>
            <a:srgbClr val="1EB53A"/>
          </a:solidFill>
          <a:ln>
            <a:no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4" name="TextBox 3">
            <a:extLst>
              <a:ext uri="{FF2B5EF4-FFF2-40B4-BE49-F238E27FC236}">
                <a16:creationId xmlns:a16="http://schemas.microsoft.com/office/drawing/2014/main" id="{C9A65A3B-CC14-7643-B1E0-79B2B8027EBD}"/>
              </a:ext>
            </a:extLst>
          </p:cNvPr>
          <p:cNvSpPr txBox="1"/>
          <p:nvPr/>
        </p:nvSpPr>
        <p:spPr>
          <a:xfrm>
            <a:off x="702207" y="374034"/>
            <a:ext cx="2268000" cy="707886"/>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EB53A"/>
                </a:solidFill>
                <a:effectLst/>
                <a:uLnTx/>
                <a:uFillTx/>
                <a:latin typeface="Arial"/>
                <a:ea typeface="+mn-ea"/>
                <a:cs typeface="+mn-cs"/>
              </a:rPr>
              <a:t>Kickstarting action</a:t>
            </a:r>
            <a:br>
              <a:rPr kumimoji="0" lang="en-US" sz="1600" b="1" i="0" u="none" strike="noStrike" kern="1200" cap="none" spc="0" normalizeH="0" baseline="0" noProof="0" dirty="0">
                <a:ln>
                  <a:noFill/>
                </a:ln>
                <a:solidFill>
                  <a:srgbClr val="1EB53A"/>
                </a:solidFill>
                <a:effectLst/>
                <a:uLnTx/>
                <a:uFillTx/>
                <a:latin typeface="Arial"/>
                <a:ea typeface="+mn-ea"/>
                <a:cs typeface="+mn-cs"/>
              </a:rPr>
            </a:br>
            <a:r>
              <a:rPr kumimoji="0" lang="en-US" sz="1200" b="1" i="0" u="none" strike="noStrike" kern="1200" cap="none" spc="0" normalizeH="0" baseline="0" noProof="0" dirty="0">
                <a:ln>
                  <a:noFill/>
                </a:ln>
                <a:solidFill>
                  <a:srgbClr val="1EB53A"/>
                </a:solidFill>
                <a:effectLst/>
                <a:uLnTx/>
                <a:uFillTx/>
                <a:latin typeface="Arial"/>
                <a:ea typeface="+mn-ea"/>
                <a:cs typeface="+mn-cs"/>
              </a:rPr>
              <a:t>Emerging and building momentum</a:t>
            </a:r>
          </a:p>
        </p:txBody>
      </p:sp>
      <p:sp>
        <p:nvSpPr>
          <p:cNvPr id="5" name="TextBox 4">
            <a:extLst>
              <a:ext uri="{FF2B5EF4-FFF2-40B4-BE49-F238E27FC236}">
                <a16:creationId xmlns:a16="http://schemas.microsoft.com/office/drawing/2014/main" id="{28DE594F-6655-0447-B453-1D633B6ECB18}"/>
              </a:ext>
            </a:extLst>
          </p:cNvPr>
          <p:cNvSpPr txBox="1"/>
          <p:nvPr/>
        </p:nvSpPr>
        <p:spPr>
          <a:xfrm>
            <a:off x="3438819" y="374034"/>
            <a:ext cx="2268000" cy="707886"/>
          </a:xfrm>
          <a:prstGeom prst="rect">
            <a:avLst/>
          </a:prstGeom>
          <a:noFill/>
        </p:spPr>
        <p:txBody>
          <a:bodyPr wrap="square" rtlCol="0">
            <a:spAutoFit/>
          </a:bodyPr>
          <a:lstStyle/>
          <a:p>
            <a:pPr marL="12700" marR="0" lvl="1" indent="0" algn="l" defTabSz="45718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EB53A"/>
                </a:solidFill>
                <a:effectLst/>
                <a:uLnTx/>
                <a:uFillTx/>
                <a:latin typeface="Arial"/>
                <a:ea typeface="+mn-ea"/>
                <a:cs typeface="+mn-cs"/>
              </a:rPr>
              <a:t>Nurturing voices</a:t>
            </a:r>
            <a:br>
              <a:rPr kumimoji="0" lang="en-US" sz="1600" b="1" i="0" u="none" strike="noStrike" kern="1200" cap="none" spc="0" normalizeH="0" baseline="0" noProof="0" dirty="0">
                <a:ln>
                  <a:noFill/>
                </a:ln>
                <a:solidFill>
                  <a:srgbClr val="1EB53A"/>
                </a:solidFill>
                <a:effectLst/>
                <a:uLnTx/>
                <a:uFillTx/>
                <a:latin typeface="Arial"/>
                <a:ea typeface="+mn-ea"/>
                <a:cs typeface="+mn-cs"/>
              </a:rPr>
            </a:br>
            <a:r>
              <a:rPr kumimoji="0" lang="en-US" sz="1200" b="1" i="0" u="none" strike="noStrike" kern="1200" cap="none" spc="0" normalizeH="0" baseline="0" noProof="0" dirty="0">
                <a:ln>
                  <a:noFill/>
                </a:ln>
                <a:solidFill>
                  <a:srgbClr val="1EB53A"/>
                </a:solidFill>
                <a:effectLst/>
                <a:uLnTx/>
                <a:uFillTx/>
                <a:latin typeface="Arial"/>
                <a:ea typeface="+mn-ea"/>
                <a:cs typeface="+mn-cs"/>
              </a:rPr>
              <a:t>Cultivating diverse interests and motivations</a:t>
            </a:r>
          </a:p>
        </p:txBody>
      </p:sp>
      <p:sp>
        <p:nvSpPr>
          <p:cNvPr id="6" name="TextBox 5">
            <a:extLst>
              <a:ext uri="{FF2B5EF4-FFF2-40B4-BE49-F238E27FC236}">
                <a16:creationId xmlns:a16="http://schemas.microsoft.com/office/drawing/2014/main" id="{15CB17D6-72FF-D24C-AE6E-E63E7B008977}"/>
              </a:ext>
            </a:extLst>
          </p:cNvPr>
          <p:cNvSpPr txBox="1"/>
          <p:nvPr/>
        </p:nvSpPr>
        <p:spPr>
          <a:xfrm>
            <a:off x="6448700" y="422879"/>
            <a:ext cx="3193152" cy="707886"/>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EB53A"/>
                </a:solidFill>
                <a:effectLst/>
                <a:uLnTx/>
                <a:uFillTx/>
                <a:latin typeface="Arial"/>
                <a:ea typeface="+mn-ea"/>
                <a:cs typeface="+mn-cs"/>
              </a:rPr>
              <a:t>Influencing and interacting</a:t>
            </a:r>
            <a:br>
              <a:rPr kumimoji="0" lang="en-US" sz="1600" b="1" i="0" u="none" strike="noStrike" kern="1200" cap="none" spc="0" normalizeH="0" baseline="0" noProof="0" dirty="0">
                <a:ln>
                  <a:noFill/>
                </a:ln>
                <a:solidFill>
                  <a:srgbClr val="1EB53A"/>
                </a:solidFill>
                <a:effectLst/>
                <a:uLnTx/>
                <a:uFillTx/>
                <a:latin typeface="Arial"/>
                <a:ea typeface="+mn-ea"/>
                <a:cs typeface="+mn-cs"/>
              </a:rPr>
            </a:br>
            <a:r>
              <a:rPr kumimoji="0" lang="en-US" sz="1200" b="1" i="0" u="none" strike="noStrike" kern="1200" cap="none" spc="0" normalizeH="0" baseline="0" noProof="0" dirty="0">
                <a:ln>
                  <a:noFill/>
                </a:ln>
                <a:solidFill>
                  <a:srgbClr val="1EB53A"/>
                </a:solidFill>
                <a:effectLst/>
                <a:uLnTx/>
                <a:uFillTx/>
                <a:latin typeface="Arial"/>
                <a:ea typeface="+mn-ea"/>
                <a:cs typeface="+mn-cs"/>
              </a:rPr>
              <a:t>Navigating a complex array of relationships</a:t>
            </a:r>
          </a:p>
        </p:txBody>
      </p:sp>
      <p:sp>
        <p:nvSpPr>
          <p:cNvPr id="7" name="Slide Number Placeholder 4">
            <a:extLst>
              <a:ext uri="{FF2B5EF4-FFF2-40B4-BE49-F238E27FC236}">
                <a16:creationId xmlns:a16="http://schemas.microsoft.com/office/drawing/2014/main" id="{C5E80B6C-AE5C-B24E-98CC-B6462CB0850E}"/>
              </a:ext>
            </a:extLst>
          </p:cNvPr>
          <p:cNvSpPr>
            <a:spLocks noGrp="1"/>
          </p:cNvSpPr>
          <p:nvPr>
            <p:ph type="sldNum" sz="quarter" idx="12"/>
          </p:nvPr>
        </p:nvSpPr>
        <p:spPr>
          <a:xfrm>
            <a:off x="157327" y="422879"/>
            <a:ext cx="548640" cy="548640"/>
          </a:xfrm>
          <a:prstGeom prst="ellipse">
            <a:avLst/>
          </a:prstGeom>
          <a:solidFill>
            <a:srgbClr val="006F44"/>
          </a:solidFill>
        </p:spPr>
        <p:txBody>
          <a:bodyPr anchor="ctr">
            <a:normAutofit/>
          </a:bodyPr>
          <a:lstStyle/>
          <a:p>
            <a:pPr marL="0" marR="0" lvl="0" indent="0" algn="ctr" defTabSz="685783" rtl="0" eaLnBrk="1" fontAlgn="auto" latinLnBrk="0" hangingPunct="1">
              <a:lnSpc>
                <a:spcPct val="100000"/>
              </a:lnSpc>
              <a:spcBef>
                <a:spcPts val="0"/>
              </a:spcBef>
              <a:spcAft>
                <a:spcPts val="60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mn-ea"/>
                <a:cs typeface="+mn-cs"/>
              </a:rPr>
              <a:t>1</a:t>
            </a:r>
          </a:p>
        </p:txBody>
      </p:sp>
      <p:sp>
        <p:nvSpPr>
          <p:cNvPr id="8" name="Slide Number Placeholder 4">
            <a:extLst>
              <a:ext uri="{FF2B5EF4-FFF2-40B4-BE49-F238E27FC236}">
                <a16:creationId xmlns:a16="http://schemas.microsoft.com/office/drawing/2014/main" id="{9C10C5B3-91EE-E347-87DF-24A203F87770}"/>
              </a:ext>
            </a:extLst>
          </p:cNvPr>
          <p:cNvSpPr txBox="1">
            <a:spLocks/>
          </p:cNvSpPr>
          <p:nvPr/>
        </p:nvSpPr>
        <p:spPr>
          <a:xfrm>
            <a:off x="2882713" y="422879"/>
            <a:ext cx="548640" cy="548640"/>
          </a:xfrm>
          <a:prstGeom prst="ellipse">
            <a:avLst/>
          </a:prstGeom>
          <a:solidFill>
            <a:srgbClr val="006F44"/>
          </a:solidFill>
        </p:spPr>
        <p:txBody>
          <a:bodyPr vert="horz" lIns="91440" tIns="45720" rIns="91440" bIns="45720" rtlCol="0" anchor="ctr">
            <a:normAutofit/>
          </a:bodyPr>
          <a:lstStyle>
            <a:defPPr>
              <a:defRPr lang="en-GB"/>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783" rtl="0" eaLnBrk="1" fontAlgn="auto" latinLnBrk="0" hangingPunct="1">
              <a:lnSpc>
                <a:spcPct val="100000"/>
              </a:lnSpc>
              <a:spcBef>
                <a:spcPts val="0"/>
              </a:spcBef>
              <a:spcAft>
                <a:spcPts val="60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sp>
        <p:nvSpPr>
          <p:cNvPr id="9" name="Slide Number Placeholder 4">
            <a:extLst>
              <a:ext uri="{FF2B5EF4-FFF2-40B4-BE49-F238E27FC236}">
                <a16:creationId xmlns:a16="http://schemas.microsoft.com/office/drawing/2014/main" id="{D99CB685-A474-C14A-9D89-046C53E9A99A}"/>
              </a:ext>
            </a:extLst>
          </p:cNvPr>
          <p:cNvSpPr txBox="1">
            <a:spLocks/>
          </p:cNvSpPr>
          <p:nvPr/>
        </p:nvSpPr>
        <p:spPr>
          <a:xfrm>
            <a:off x="5892595" y="471725"/>
            <a:ext cx="548640" cy="548640"/>
          </a:xfrm>
          <a:prstGeom prst="ellipse">
            <a:avLst/>
          </a:prstGeom>
          <a:solidFill>
            <a:srgbClr val="006F44"/>
          </a:solidFill>
        </p:spPr>
        <p:txBody>
          <a:bodyPr vert="horz" lIns="91440" tIns="45720" rIns="91440" bIns="45720" rtlCol="0" anchor="ctr">
            <a:normAutofit/>
          </a:bodyPr>
          <a:lstStyle>
            <a:defPPr>
              <a:defRPr lang="en-GB"/>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783" rtl="0" eaLnBrk="1" fontAlgn="auto" latinLnBrk="0" hangingPunct="1">
              <a:lnSpc>
                <a:spcPct val="100000"/>
              </a:lnSpc>
              <a:spcBef>
                <a:spcPts val="0"/>
              </a:spcBef>
              <a:spcAft>
                <a:spcPts val="60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mn-ea"/>
                <a:cs typeface="+mn-cs"/>
              </a:rPr>
              <a:t>3</a:t>
            </a:r>
          </a:p>
        </p:txBody>
      </p:sp>
      <p:sp>
        <p:nvSpPr>
          <p:cNvPr id="28" name="Freeform 27">
            <a:extLst>
              <a:ext uri="{FF2B5EF4-FFF2-40B4-BE49-F238E27FC236}">
                <a16:creationId xmlns:a16="http://schemas.microsoft.com/office/drawing/2014/main" id="{4A627542-1E5A-BA4B-9C5F-CB50F47FF834}"/>
              </a:ext>
            </a:extLst>
          </p:cNvPr>
          <p:cNvSpPr/>
          <p:nvPr/>
        </p:nvSpPr>
        <p:spPr>
          <a:xfrm rot="4120979">
            <a:off x="8002614" y="2275274"/>
            <a:ext cx="1052045" cy="1052045"/>
          </a:xfrm>
          <a:custGeom>
            <a:avLst/>
            <a:gdLst>
              <a:gd name="connsiteX0" fmla="*/ 0 w 2167466"/>
              <a:gd name="connsiteY0" fmla="*/ 1083733 h 2167466"/>
              <a:gd name="connsiteX1" fmla="*/ 1083733 w 2167466"/>
              <a:gd name="connsiteY1" fmla="*/ 0 h 2167466"/>
              <a:gd name="connsiteX2" fmla="*/ 2167466 w 2167466"/>
              <a:gd name="connsiteY2" fmla="*/ 1083733 h 2167466"/>
              <a:gd name="connsiteX3" fmla="*/ 1083733 w 2167466"/>
              <a:gd name="connsiteY3" fmla="*/ 2167466 h 2167466"/>
              <a:gd name="connsiteX4" fmla="*/ 0 w 2167466"/>
              <a:gd name="connsiteY4" fmla="*/ 1083733 h 216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7466" h="2167466">
                <a:moveTo>
                  <a:pt x="0" y="1083733"/>
                </a:moveTo>
                <a:cubicBezTo>
                  <a:pt x="0" y="485204"/>
                  <a:pt x="485204" y="0"/>
                  <a:pt x="1083733" y="0"/>
                </a:cubicBezTo>
                <a:cubicBezTo>
                  <a:pt x="1682262" y="0"/>
                  <a:pt x="2167466" y="485204"/>
                  <a:pt x="2167466" y="1083733"/>
                </a:cubicBezTo>
                <a:cubicBezTo>
                  <a:pt x="2167466" y="1682262"/>
                  <a:pt x="1682262" y="2167466"/>
                  <a:pt x="1083733" y="2167466"/>
                </a:cubicBezTo>
                <a:cubicBezTo>
                  <a:pt x="485204" y="2167466"/>
                  <a:pt x="0" y="1682262"/>
                  <a:pt x="0" y="1083733"/>
                </a:cubicBezTo>
                <a:close/>
              </a:path>
            </a:pathLst>
          </a:custGeom>
          <a:solidFill>
            <a:srgbClr val="006F44"/>
          </a:solidFill>
          <a:effectLst>
            <a:outerShdw blurRad="63500" sx="102000" sy="102000" algn="ctr" rotWithShape="0">
              <a:prstClr val="black">
                <a:alpha val="40000"/>
              </a:prstClr>
            </a:outerShdw>
          </a:effectLst>
          <a:scene3d>
            <a:camera prst="orthographicFront"/>
            <a:lightRig rig="flat" dir="t"/>
          </a:scene3d>
          <a:sp3d prstMaterial="plastic"/>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59227" tIns="783675" rIns="559227" bIns="783675" numCol="1" spcCol="1270" anchor="ctr" anchorCtr="0">
            <a:noAutofit/>
            <a:sp3d/>
          </a:bodyPr>
          <a:lstStyle/>
          <a:p>
            <a:pPr marL="0" marR="0" lvl="0" indent="0" algn="ctr" defTabSz="1511262" rtl="0" eaLnBrk="1" fontAlgn="auto" latinLnBrk="0" hangingPunct="1">
              <a:lnSpc>
                <a:spcPct val="90000"/>
              </a:lnSpc>
              <a:spcBef>
                <a:spcPct val="0"/>
              </a:spcBef>
              <a:spcAft>
                <a:spcPct val="35000"/>
              </a:spcAft>
              <a:buClrTx/>
              <a:buSzTx/>
              <a:buFontTx/>
              <a:buNone/>
              <a:tabLst/>
              <a:defRPr/>
            </a:pPr>
            <a:endParaRPr kumimoji="0" lang="en-US" sz="3400" b="0" i="0" u="none" strike="noStrike" kern="1200" cap="none" spc="0" normalizeH="0" baseline="0" noProof="0">
              <a:ln>
                <a:noFill/>
              </a:ln>
              <a:solidFill>
                <a:prstClr val="white"/>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D68DEB44-A171-D94F-8166-AE899DBC2293}"/>
              </a:ext>
            </a:extLst>
          </p:cNvPr>
          <p:cNvGrpSpPr/>
          <p:nvPr/>
        </p:nvGrpSpPr>
        <p:grpSpPr>
          <a:xfrm>
            <a:off x="7228352" y="790271"/>
            <a:ext cx="3672258" cy="3179234"/>
            <a:chOff x="7228352" y="790271"/>
            <a:chExt cx="3672258" cy="3179234"/>
          </a:xfrm>
        </p:grpSpPr>
        <p:sp>
          <p:nvSpPr>
            <p:cNvPr id="47" name="Freeform 46">
              <a:extLst>
                <a:ext uri="{FF2B5EF4-FFF2-40B4-BE49-F238E27FC236}">
                  <a16:creationId xmlns:a16="http://schemas.microsoft.com/office/drawing/2014/main" id="{E9AAB28C-34ED-7A47-8983-6936442A016B}"/>
                </a:ext>
              </a:extLst>
            </p:cNvPr>
            <p:cNvSpPr/>
            <p:nvPr/>
          </p:nvSpPr>
          <p:spPr>
            <a:xfrm rot="4120979">
              <a:off x="7980667" y="790271"/>
              <a:ext cx="2919943" cy="2919943"/>
            </a:xfrm>
            <a:custGeom>
              <a:avLst/>
              <a:gdLst>
                <a:gd name="connsiteX0" fmla="*/ 0 w 3251200"/>
                <a:gd name="connsiteY0" fmla="*/ 1625600 h 3251200"/>
                <a:gd name="connsiteX1" fmla="*/ 1625600 w 3251200"/>
                <a:gd name="connsiteY1" fmla="*/ 0 h 3251200"/>
                <a:gd name="connsiteX2" fmla="*/ 3251200 w 3251200"/>
                <a:gd name="connsiteY2" fmla="*/ 1625600 h 3251200"/>
                <a:gd name="connsiteX3" fmla="*/ 1625600 w 3251200"/>
                <a:gd name="connsiteY3" fmla="*/ 3251200 h 3251200"/>
                <a:gd name="connsiteX4" fmla="*/ 0 w 3251200"/>
                <a:gd name="connsiteY4" fmla="*/ 1625600 h 325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3251200">
                  <a:moveTo>
                    <a:pt x="0" y="1625600"/>
                  </a:moveTo>
                  <a:cubicBezTo>
                    <a:pt x="0" y="727806"/>
                    <a:pt x="727806" y="0"/>
                    <a:pt x="1625600" y="0"/>
                  </a:cubicBezTo>
                  <a:cubicBezTo>
                    <a:pt x="2523394" y="0"/>
                    <a:pt x="3251200" y="727806"/>
                    <a:pt x="3251200" y="1625600"/>
                  </a:cubicBezTo>
                  <a:cubicBezTo>
                    <a:pt x="3251200" y="2523394"/>
                    <a:pt x="2523394" y="3251200"/>
                    <a:pt x="1625600" y="3251200"/>
                  </a:cubicBezTo>
                  <a:cubicBezTo>
                    <a:pt x="727806" y="3251200"/>
                    <a:pt x="0" y="2523394"/>
                    <a:pt x="0" y="1625600"/>
                  </a:cubicBezTo>
                  <a:close/>
                </a:path>
              </a:pathLst>
            </a:custGeom>
            <a:solidFill>
              <a:srgbClr val="006F44"/>
            </a:solidFill>
            <a:effectLst>
              <a:outerShdw blurRad="63500" sx="102000" sy="102000" algn="ctr" rotWithShape="0">
                <a:prstClr val="black">
                  <a:alpha val="40000"/>
                </a:prstClr>
              </a:outerShdw>
            </a:effectLst>
            <a:scene3d>
              <a:camera prst="orthographicFront"/>
              <a:lightRig rig="flat" dir="t"/>
            </a:scene3d>
            <a:sp3d prstMaterial="plastic"/>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52983" tIns="428752" rIns="1052983" bIns="2460752" numCol="1" spcCol="1270" anchor="ctr" anchorCtr="0">
              <a:noAutofit/>
              <a:sp3d/>
            </a:bodyPr>
            <a:lstStyle/>
            <a:p>
              <a:pPr marL="0" marR="0" lvl="0" indent="0" algn="ctr" defTabSz="1155671" rtl="0" eaLnBrk="1" fontAlgn="auto" latinLnBrk="0" hangingPunct="1">
                <a:lnSpc>
                  <a:spcPct val="90000"/>
                </a:lnSpc>
                <a:spcBef>
                  <a:spcPct val="0"/>
                </a:spcBef>
                <a:spcAft>
                  <a:spcPct val="35000"/>
                </a:spcAft>
                <a:buClrTx/>
                <a:buSzTx/>
                <a:buFontTx/>
                <a:buNone/>
                <a:tabLst/>
                <a:defRPr/>
              </a:pPr>
              <a:endParaRPr kumimoji="0" lang="en-US" sz="2600" b="0" i="0" u="none" strike="noStrike" kern="1200" cap="none" spc="0" normalizeH="0" baseline="0" noProof="0">
                <a:ln>
                  <a:noFill/>
                </a:ln>
                <a:solidFill>
                  <a:prstClr val="white"/>
                </a:solidFill>
                <a:effectLst/>
                <a:uLnTx/>
                <a:uFillTx/>
                <a:latin typeface="Arial"/>
                <a:ea typeface="+mn-ea"/>
                <a:cs typeface="+mn-cs"/>
              </a:endParaRPr>
            </a:p>
          </p:txBody>
        </p:sp>
        <p:sp>
          <p:nvSpPr>
            <p:cNvPr id="48" name="Rectangle 47">
              <a:extLst>
                <a:ext uri="{FF2B5EF4-FFF2-40B4-BE49-F238E27FC236}">
                  <a16:creationId xmlns:a16="http://schemas.microsoft.com/office/drawing/2014/main" id="{5779DF9C-7F80-D241-8B29-953AABE4B040}"/>
                </a:ext>
              </a:extLst>
            </p:cNvPr>
            <p:cNvSpPr/>
            <p:nvPr/>
          </p:nvSpPr>
          <p:spPr>
            <a:xfrm rot="2867776">
              <a:off x="7611791" y="938197"/>
              <a:ext cx="2734240" cy="3328375"/>
            </a:xfrm>
            <a:prstGeom prst="rect">
              <a:avLst/>
            </a:prstGeom>
            <a:noFill/>
          </p:spPr>
          <p:txBody>
            <a:bodyPr spcFirstLastPara="1" wrap="square" lIns="91440" tIns="45720" rIns="91440" bIns="45720" numCol="1" anchor="t">
              <a:prstTxWarp prst="textArchUp">
                <a:avLst/>
              </a:prstTxWarp>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Netherlands, Greece</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  France</a:t>
              </a: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45" name="Freeform 44">
              <a:extLst>
                <a:ext uri="{FF2B5EF4-FFF2-40B4-BE49-F238E27FC236}">
                  <a16:creationId xmlns:a16="http://schemas.microsoft.com/office/drawing/2014/main" id="{3AB943A1-4554-6249-B7AF-A5BCF3C5D551}"/>
                </a:ext>
              </a:extLst>
            </p:cNvPr>
            <p:cNvSpPr/>
            <p:nvPr/>
          </p:nvSpPr>
          <p:spPr>
            <a:xfrm rot="4120979">
              <a:off x="7940121" y="1232193"/>
              <a:ext cx="2402040" cy="2402040"/>
            </a:xfrm>
            <a:custGeom>
              <a:avLst/>
              <a:gdLst>
                <a:gd name="connsiteX0" fmla="*/ 0 w 3251200"/>
                <a:gd name="connsiteY0" fmla="*/ 1625600 h 3251200"/>
                <a:gd name="connsiteX1" fmla="*/ 1625600 w 3251200"/>
                <a:gd name="connsiteY1" fmla="*/ 0 h 3251200"/>
                <a:gd name="connsiteX2" fmla="*/ 3251200 w 3251200"/>
                <a:gd name="connsiteY2" fmla="*/ 1625600 h 3251200"/>
                <a:gd name="connsiteX3" fmla="*/ 1625600 w 3251200"/>
                <a:gd name="connsiteY3" fmla="*/ 3251200 h 3251200"/>
                <a:gd name="connsiteX4" fmla="*/ 0 w 3251200"/>
                <a:gd name="connsiteY4" fmla="*/ 1625600 h 325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3251200">
                  <a:moveTo>
                    <a:pt x="0" y="1625600"/>
                  </a:moveTo>
                  <a:cubicBezTo>
                    <a:pt x="0" y="727806"/>
                    <a:pt x="727806" y="0"/>
                    <a:pt x="1625600" y="0"/>
                  </a:cubicBezTo>
                  <a:cubicBezTo>
                    <a:pt x="2523394" y="0"/>
                    <a:pt x="3251200" y="727806"/>
                    <a:pt x="3251200" y="1625600"/>
                  </a:cubicBezTo>
                  <a:cubicBezTo>
                    <a:pt x="3251200" y="2523394"/>
                    <a:pt x="2523394" y="3251200"/>
                    <a:pt x="1625600" y="3251200"/>
                  </a:cubicBezTo>
                  <a:cubicBezTo>
                    <a:pt x="727806" y="3251200"/>
                    <a:pt x="0" y="2523394"/>
                    <a:pt x="0" y="1625600"/>
                  </a:cubicBezTo>
                  <a:close/>
                </a:path>
              </a:pathLst>
            </a:custGeom>
            <a:solidFill>
              <a:srgbClr val="006F44"/>
            </a:solidFill>
            <a:effectLst>
              <a:outerShdw blurRad="63500" sx="102000" sy="102000" algn="ctr" rotWithShape="0">
                <a:prstClr val="black">
                  <a:alpha val="40000"/>
                </a:prstClr>
              </a:outerShdw>
            </a:effectLst>
            <a:scene3d>
              <a:camera prst="orthographicFront"/>
              <a:lightRig rig="flat" dir="t"/>
            </a:scene3d>
            <a:sp3d prstMaterial="plastic"/>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52983" tIns="428752" rIns="1052983" bIns="2460752" numCol="1" spcCol="1270" anchor="ctr" anchorCtr="0">
              <a:noAutofit/>
              <a:sp3d/>
            </a:bodyPr>
            <a:lstStyle/>
            <a:p>
              <a:pPr marL="0" marR="0" lvl="0" indent="0" algn="ctr" defTabSz="1155671" rtl="0" eaLnBrk="1" fontAlgn="auto" latinLnBrk="0" hangingPunct="1">
                <a:lnSpc>
                  <a:spcPct val="90000"/>
                </a:lnSpc>
                <a:spcBef>
                  <a:spcPct val="0"/>
                </a:spcBef>
                <a:spcAft>
                  <a:spcPct val="35000"/>
                </a:spcAft>
                <a:buClrTx/>
                <a:buSzTx/>
                <a:buFontTx/>
                <a:buNone/>
                <a:tabLst/>
                <a:defRPr/>
              </a:pPr>
              <a:endParaRPr kumimoji="0" lang="en-US" sz="2600" b="0" i="0" u="none" strike="noStrike" kern="1200" cap="none" spc="0" normalizeH="0" baseline="0" noProof="0" dirty="0">
                <a:ln>
                  <a:noFill/>
                </a:ln>
                <a:solidFill>
                  <a:prstClr val="white"/>
                </a:solidFill>
                <a:effectLst/>
                <a:uLnTx/>
                <a:uFillTx/>
                <a:latin typeface="Arial"/>
                <a:ea typeface="+mn-ea"/>
                <a:cs typeface="+mn-cs"/>
              </a:endParaRPr>
            </a:p>
          </p:txBody>
        </p:sp>
        <p:sp>
          <p:nvSpPr>
            <p:cNvPr id="46" name="Rectangle 45">
              <a:extLst>
                <a:ext uri="{FF2B5EF4-FFF2-40B4-BE49-F238E27FC236}">
                  <a16:creationId xmlns:a16="http://schemas.microsoft.com/office/drawing/2014/main" id="{0A05BCBB-17A4-644D-A788-F14E62CEE569}"/>
                </a:ext>
              </a:extLst>
            </p:cNvPr>
            <p:cNvSpPr/>
            <p:nvPr/>
          </p:nvSpPr>
          <p:spPr>
            <a:xfrm rot="2867776">
              <a:off x="7472730" y="1452945"/>
              <a:ext cx="2249276" cy="2738031"/>
            </a:xfrm>
            <a:prstGeom prst="rect">
              <a:avLst/>
            </a:prstGeom>
            <a:noFill/>
          </p:spPr>
          <p:txBody>
            <a:bodyPr spcFirstLastPara="1" wrap="square" lIns="91440" tIns="45720" rIns="91440" bIns="45720" numCol="1">
              <a:prstTxWarp prst="textArchUp">
                <a:avLst/>
              </a:prstTxWarp>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New Cultures</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w="0"/>
                  <a:solidFill>
                    <a:prstClr val="white"/>
                  </a:solidFill>
                  <a:effectLst/>
                  <a:uLnTx/>
                  <a:uFillTx/>
                  <a:latin typeface="Arial"/>
                  <a:ea typeface="+mn-ea"/>
                  <a:cs typeface="+mn-cs"/>
                </a:rPr>
                <a:t>&amp; Languages</a:t>
              </a:r>
            </a:p>
          </p:txBody>
        </p:sp>
        <p:sp>
          <p:nvSpPr>
            <p:cNvPr id="27" name="Freeform 26">
              <a:extLst>
                <a:ext uri="{FF2B5EF4-FFF2-40B4-BE49-F238E27FC236}">
                  <a16:creationId xmlns:a16="http://schemas.microsoft.com/office/drawing/2014/main" id="{DF0C6616-8AD6-4F44-B128-30DC409E43CE}"/>
                </a:ext>
              </a:extLst>
            </p:cNvPr>
            <p:cNvSpPr/>
            <p:nvPr/>
          </p:nvSpPr>
          <p:spPr>
            <a:xfrm rot="4120979">
              <a:off x="7918523" y="1705713"/>
              <a:ext cx="1793339" cy="1793339"/>
            </a:xfrm>
            <a:custGeom>
              <a:avLst/>
              <a:gdLst>
                <a:gd name="connsiteX0" fmla="*/ 0 w 3251200"/>
                <a:gd name="connsiteY0" fmla="*/ 1625600 h 3251200"/>
                <a:gd name="connsiteX1" fmla="*/ 1625600 w 3251200"/>
                <a:gd name="connsiteY1" fmla="*/ 0 h 3251200"/>
                <a:gd name="connsiteX2" fmla="*/ 3251200 w 3251200"/>
                <a:gd name="connsiteY2" fmla="*/ 1625600 h 3251200"/>
                <a:gd name="connsiteX3" fmla="*/ 1625600 w 3251200"/>
                <a:gd name="connsiteY3" fmla="*/ 3251200 h 3251200"/>
                <a:gd name="connsiteX4" fmla="*/ 0 w 3251200"/>
                <a:gd name="connsiteY4" fmla="*/ 1625600 h 325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3251200">
                  <a:moveTo>
                    <a:pt x="0" y="1625600"/>
                  </a:moveTo>
                  <a:cubicBezTo>
                    <a:pt x="0" y="727806"/>
                    <a:pt x="727806" y="0"/>
                    <a:pt x="1625600" y="0"/>
                  </a:cubicBezTo>
                  <a:cubicBezTo>
                    <a:pt x="2523394" y="0"/>
                    <a:pt x="3251200" y="727806"/>
                    <a:pt x="3251200" y="1625600"/>
                  </a:cubicBezTo>
                  <a:cubicBezTo>
                    <a:pt x="3251200" y="2523394"/>
                    <a:pt x="2523394" y="3251200"/>
                    <a:pt x="1625600" y="3251200"/>
                  </a:cubicBezTo>
                  <a:cubicBezTo>
                    <a:pt x="727806" y="3251200"/>
                    <a:pt x="0" y="2523394"/>
                    <a:pt x="0" y="1625600"/>
                  </a:cubicBezTo>
                  <a:close/>
                </a:path>
              </a:pathLst>
            </a:custGeom>
            <a:solidFill>
              <a:srgbClr val="006F44"/>
            </a:solidFill>
            <a:effectLst>
              <a:outerShdw blurRad="63500" sx="102000" sy="102000" algn="ctr" rotWithShape="0">
                <a:prstClr val="black">
                  <a:alpha val="40000"/>
                </a:prstClr>
              </a:outerShdw>
            </a:effectLst>
            <a:scene3d>
              <a:camera prst="orthographicFront"/>
              <a:lightRig rig="flat" dir="t"/>
            </a:scene3d>
            <a:sp3d prstMaterial="plastic"/>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52983" tIns="428752" rIns="1052983" bIns="2460752" numCol="1" spcCol="1270" anchor="ctr" anchorCtr="0">
              <a:noAutofit/>
              <a:sp3d/>
            </a:bodyPr>
            <a:lstStyle/>
            <a:p>
              <a:pPr marL="0" marR="0" lvl="0" indent="0" algn="ctr" defTabSz="1155671" rtl="0" eaLnBrk="1" fontAlgn="auto" latinLnBrk="0" hangingPunct="1">
                <a:lnSpc>
                  <a:spcPct val="90000"/>
                </a:lnSpc>
                <a:spcBef>
                  <a:spcPct val="0"/>
                </a:spcBef>
                <a:spcAft>
                  <a:spcPct val="35000"/>
                </a:spcAft>
                <a:buClrTx/>
                <a:buSzTx/>
                <a:buFontTx/>
                <a:buNone/>
                <a:tabLst/>
                <a:defRPr/>
              </a:pPr>
              <a:endParaRPr kumimoji="0" lang="en-US" sz="2600" b="0" i="0" u="none" strike="noStrike" kern="1200" cap="none" spc="0" normalizeH="0" baseline="0" noProof="0">
                <a:ln>
                  <a:noFill/>
                </a:ln>
                <a:solidFill>
                  <a:prstClr val="white"/>
                </a:solidFill>
                <a:effectLst/>
                <a:uLnTx/>
                <a:uFillTx/>
                <a:latin typeface="Arial"/>
                <a:ea typeface="+mn-ea"/>
                <a:cs typeface="+mn-cs"/>
              </a:endParaRPr>
            </a:p>
          </p:txBody>
        </p:sp>
        <p:sp>
          <p:nvSpPr>
            <p:cNvPr id="30" name="TextBox 29">
              <a:extLst>
                <a:ext uri="{FF2B5EF4-FFF2-40B4-BE49-F238E27FC236}">
                  <a16:creationId xmlns:a16="http://schemas.microsoft.com/office/drawing/2014/main" id="{47AC18AC-360E-A346-BD49-83288796A3F1}"/>
                </a:ext>
              </a:extLst>
            </p:cNvPr>
            <p:cNvSpPr txBox="1"/>
            <p:nvPr/>
          </p:nvSpPr>
          <p:spPr>
            <a:xfrm>
              <a:off x="7963675" y="2430205"/>
              <a:ext cx="1100851" cy="784830"/>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mn-cs"/>
                </a:rPr>
                <a:t>Original 4</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a:ea typeface="+mn-ea"/>
                  <a:cs typeface="+mn-cs"/>
                </a:rPr>
                <a:t>UK &amp; Canada</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a:ea typeface="+mn-ea"/>
                  <a:cs typeface="+mn-cs"/>
                </a:rPr>
                <a:t>Spain</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a:ea typeface="+mn-ea"/>
                  <a:cs typeface="+mn-cs"/>
                </a:rPr>
                <a:t>Portugal</a:t>
              </a:r>
            </a:p>
          </p:txBody>
        </p:sp>
        <p:sp>
          <p:nvSpPr>
            <p:cNvPr id="44" name="Rectangle 43">
              <a:extLst>
                <a:ext uri="{FF2B5EF4-FFF2-40B4-BE49-F238E27FC236}">
                  <a16:creationId xmlns:a16="http://schemas.microsoft.com/office/drawing/2014/main" id="{48AF4F42-DAD6-C446-8105-843D5FCA755B}"/>
                </a:ext>
              </a:extLst>
            </p:cNvPr>
            <p:cNvSpPr/>
            <p:nvPr/>
          </p:nvSpPr>
          <p:spPr>
            <a:xfrm rot="2867776">
              <a:off x="7687736" y="1993247"/>
              <a:ext cx="1518649" cy="1848643"/>
            </a:xfrm>
            <a:prstGeom prst="rect">
              <a:avLst/>
            </a:prstGeom>
            <a:noFill/>
          </p:spPr>
          <p:txBody>
            <a:bodyPr spcFirstLastPara="1" wrap="square" lIns="91440" tIns="45720" rIns="91440" bIns="45720" numCol="1">
              <a:prstTxWarp prst="textArchUp">
                <a:avLst/>
              </a:prstTxWarp>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Argentina Mexico  Brazil </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Ireland, the Gulf</a:t>
              </a:r>
              <a:endParaRPr kumimoji="0" lang="en-US" sz="1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a:ea typeface="+mn-ea"/>
                <a:cs typeface="+mn-cs"/>
              </a:endParaRPr>
            </a:p>
          </p:txBody>
        </p:sp>
      </p:grpSp>
      <p:sp>
        <p:nvSpPr>
          <p:cNvPr id="132" name="Chevron 131">
            <a:extLst>
              <a:ext uri="{FF2B5EF4-FFF2-40B4-BE49-F238E27FC236}">
                <a16:creationId xmlns:a16="http://schemas.microsoft.com/office/drawing/2014/main" id="{97CD5603-AD6C-0D4A-B097-52DF8733CC7D}"/>
              </a:ext>
            </a:extLst>
          </p:cNvPr>
          <p:cNvSpPr/>
          <p:nvPr/>
        </p:nvSpPr>
        <p:spPr>
          <a:xfrm rot="16200000">
            <a:off x="664811" y="3073673"/>
            <a:ext cx="648000" cy="972000"/>
          </a:xfrm>
          <a:prstGeom prst="chevron">
            <a:avLst>
              <a:gd name="adj" fmla="val 27990"/>
            </a:avLst>
          </a:prstGeom>
          <a:solidFill>
            <a:schemeClr val="bg1"/>
          </a:solidFill>
          <a:ln>
            <a:solidFill>
              <a:srgbClr val="D9293D"/>
            </a:solidFill>
          </a:ln>
        </p:spPr>
        <p:style>
          <a:lnRef idx="1">
            <a:schemeClr val="accent1"/>
          </a:lnRef>
          <a:fillRef idx="3">
            <a:schemeClr val="accent1"/>
          </a:fillRef>
          <a:effectRef idx="2">
            <a:schemeClr val="accent1"/>
          </a:effectRef>
          <a:fontRef idx="minor">
            <a:schemeClr val="lt1"/>
          </a:fontRef>
        </p:style>
        <p:txBody>
          <a:bodyPr vert="vert" rIns="0"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AAEFA"/>
                </a:solidFill>
                <a:effectLst/>
                <a:uLnTx/>
                <a:uFillTx/>
                <a:latin typeface="Arial"/>
                <a:ea typeface="+mn-ea"/>
                <a:cs typeface="+mn-cs"/>
              </a:rPr>
              <a:t>Networking</a:t>
            </a:r>
            <a:endParaRPr kumimoji="0" lang="en-US" sz="1600" b="0" i="0" u="none" strike="noStrike" kern="1200" cap="none" spc="0" normalizeH="0" baseline="0" noProof="0" dirty="0">
              <a:ln>
                <a:noFill/>
              </a:ln>
              <a:solidFill>
                <a:srgbClr val="4AAEFA"/>
              </a:solidFill>
              <a:effectLst/>
              <a:uLnTx/>
              <a:uFillTx/>
              <a:latin typeface="Arial"/>
              <a:ea typeface="+mn-ea"/>
              <a:cs typeface="+mn-cs"/>
            </a:endParaRPr>
          </a:p>
        </p:txBody>
      </p:sp>
      <p:sp>
        <p:nvSpPr>
          <p:cNvPr id="133" name="Chevron 132">
            <a:extLst>
              <a:ext uri="{FF2B5EF4-FFF2-40B4-BE49-F238E27FC236}">
                <a16:creationId xmlns:a16="http://schemas.microsoft.com/office/drawing/2014/main" id="{BD2264BC-B886-D14E-94C9-15734942C6BE}"/>
              </a:ext>
            </a:extLst>
          </p:cNvPr>
          <p:cNvSpPr/>
          <p:nvPr/>
        </p:nvSpPr>
        <p:spPr>
          <a:xfrm rot="16200000">
            <a:off x="1955035" y="3073675"/>
            <a:ext cx="648000" cy="972000"/>
          </a:xfrm>
          <a:prstGeom prst="chevron">
            <a:avLst>
              <a:gd name="adj" fmla="val 27990"/>
            </a:avLst>
          </a:prstGeom>
          <a:solidFill>
            <a:schemeClr val="bg1"/>
          </a:solidFill>
          <a:ln>
            <a:solidFill>
              <a:srgbClr val="D9293D"/>
            </a:solidFill>
          </a:ln>
        </p:spPr>
        <p:style>
          <a:lnRef idx="1">
            <a:schemeClr val="accent1"/>
          </a:lnRef>
          <a:fillRef idx="3">
            <a:schemeClr val="accent1"/>
          </a:fillRef>
          <a:effectRef idx="2">
            <a:schemeClr val="accent1"/>
          </a:effectRef>
          <a:fontRef idx="minor">
            <a:schemeClr val="lt1"/>
          </a:fontRef>
        </p:style>
        <p:txBody>
          <a:bodyPr vert="vert" tIns="0" rIns="0" bIns="0"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AAEFA"/>
                </a:solidFill>
                <a:effectLst/>
                <a:uLnTx/>
                <a:uFillTx/>
                <a:latin typeface="Arial"/>
                <a:ea typeface="+mn-ea"/>
                <a:cs typeface="+mn-cs"/>
              </a:rPr>
              <a:t>Policy Briefing</a:t>
            </a:r>
            <a:endParaRPr kumimoji="0" lang="en-US" sz="1600" b="0" i="0" u="none" strike="noStrike" kern="1200" cap="none" spc="0" normalizeH="0" baseline="0" noProof="0" dirty="0">
              <a:ln>
                <a:noFill/>
              </a:ln>
              <a:solidFill>
                <a:srgbClr val="4AAEFA"/>
              </a:solidFill>
              <a:effectLst/>
              <a:uLnTx/>
              <a:uFillTx/>
              <a:latin typeface="Arial"/>
              <a:ea typeface="+mn-ea"/>
              <a:cs typeface="+mn-cs"/>
            </a:endParaRPr>
          </a:p>
        </p:txBody>
      </p:sp>
      <p:sp>
        <p:nvSpPr>
          <p:cNvPr id="134" name="Chevron 133">
            <a:extLst>
              <a:ext uri="{FF2B5EF4-FFF2-40B4-BE49-F238E27FC236}">
                <a16:creationId xmlns:a16="http://schemas.microsoft.com/office/drawing/2014/main" id="{D2182D8D-0892-9B43-A80B-49B959B431F2}"/>
              </a:ext>
            </a:extLst>
          </p:cNvPr>
          <p:cNvSpPr/>
          <p:nvPr/>
        </p:nvSpPr>
        <p:spPr>
          <a:xfrm>
            <a:off x="952691" y="5961263"/>
            <a:ext cx="3900343" cy="767432"/>
          </a:xfrm>
          <a:prstGeom prst="chevron">
            <a:avLst>
              <a:gd name="adj" fmla="val 119187"/>
            </a:avLst>
          </a:prstGeom>
          <a:solidFill>
            <a:schemeClr val="bg1"/>
          </a:solidFill>
          <a:ln>
            <a:solidFill>
              <a:srgbClr val="D9293D"/>
            </a:solidFill>
          </a:ln>
        </p:spPr>
        <p:style>
          <a:lnRef idx="1">
            <a:schemeClr val="accent1"/>
          </a:lnRef>
          <a:fillRef idx="3">
            <a:schemeClr val="accent1"/>
          </a:fillRef>
          <a:effectRef idx="2">
            <a:schemeClr val="accent1"/>
          </a:effectRef>
          <a:fontRef idx="minor">
            <a:schemeClr val="lt1"/>
          </a:fontRef>
        </p:style>
        <p:txBody>
          <a:bodyPr vert="horz" lIns="72000" tIns="0" rIns="0" bIns="0"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AAEFA"/>
                </a:solidFill>
                <a:effectLst/>
                <a:uLnTx/>
                <a:uFillTx/>
                <a:latin typeface="Arial"/>
                <a:ea typeface="+mn-ea"/>
                <a:cs typeface="+mn-cs"/>
              </a:rPr>
              <a:t>Regional Teach The Teacher Master Classes</a:t>
            </a:r>
            <a:r>
              <a:rPr kumimoji="0" lang="en-US" sz="1200" b="0" i="0" u="none" strike="noStrike" kern="1200" cap="none" spc="0" normalizeH="0" baseline="0" noProof="0" dirty="0">
                <a:ln>
                  <a:noFill/>
                </a:ln>
                <a:solidFill>
                  <a:srgbClr val="4AAEFA"/>
                </a:solidFill>
                <a:effectLst/>
                <a:uLnTx/>
                <a:uFillTx/>
                <a:latin typeface="Arial"/>
                <a:ea typeface="+mn-ea"/>
                <a:cs typeface="Arial"/>
              </a:rPr>
              <a:t> to create trusted regional master teachers</a:t>
            </a:r>
            <a:endParaRPr kumimoji="0" lang="en-US" sz="1800" b="0" i="0" u="none" strike="noStrike" kern="1200" cap="none" spc="0" normalizeH="0" baseline="0" noProof="0" dirty="0">
              <a:ln>
                <a:noFill/>
              </a:ln>
              <a:solidFill>
                <a:srgbClr val="4AAEFA"/>
              </a:solidFill>
              <a:effectLst/>
              <a:uLnTx/>
              <a:uFillTx/>
              <a:latin typeface="Arial"/>
              <a:ea typeface="+mn-ea"/>
              <a:cs typeface="+mn-cs"/>
            </a:endParaRPr>
          </a:p>
        </p:txBody>
      </p:sp>
      <p:sp>
        <p:nvSpPr>
          <p:cNvPr id="139" name="Rounded Rectangle 138">
            <a:extLst>
              <a:ext uri="{FF2B5EF4-FFF2-40B4-BE49-F238E27FC236}">
                <a16:creationId xmlns:a16="http://schemas.microsoft.com/office/drawing/2014/main" id="{957984F7-0535-DD4B-8DFF-AA4258B9C6BB}"/>
              </a:ext>
            </a:extLst>
          </p:cNvPr>
          <p:cNvSpPr/>
          <p:nvPr/>
        </p:nvSpPr>
        <p:spPr>
          <a:xfrm>
            <a:off x="4779673" y="5060316"/>
            <a:ext cx="2340000" cy="324000"/>
          </a:xfrm>
          <a:prstGeom prst="roundRect">
            <a:avLst/>
          </a:prstGeom>
          <a:solidFill>
            <a:srgbClr val="006F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1051" b="0" i="0" u="none" strike="noStrike" kern="1200" cap="none" spc="0" normalizeH="0" baseline="0" noProof="0" dirty="0">
                <a:ln>
                  <a:noFill/>
                </a:ln>
                <a:solidFill>
                  <a:prstClr val="white"/>
                </a:solidFill>
                <a:effectLst/>
                <a:uLnTx/>
                <a:uFillTx/>
                <a:latin typeface="Arial"/>
                <a:ea typeface="+mn-ea"/>
                <a:cs typeface="Arial Narrow" panose="020B0604020202020204" pitchFamily="34" charset="0"/>
              </a:rPr>
              <a:t>Conscious Incompetence</a:t>
            </a:r>
            <a:r>
              <a:rPr kumimoji="0" lang="en-GB" sz="1051" b="0" i="0" u="none" strike="noStrike" kern="1200" cap="none" spc="0" normalizeH="0" baseline="0" noProof="0" dirty="0">
                <a:ln>
                  <a:noFill/>
                </a:ln>
                <a:solidFill>
                  <a:prstClr val="white"/>
                </a:solidFill>
                <a:effectLst/>
                <a:uLnTx/>
                <a:uFillTx/>
                <a:latin typeface="Arial"/>
                <a:ea typeface="+mn-ea"/>
                <a:cs typeface="Arial"/>
              </a:rPr>
              <a:t>: </a:t>
            </a:r>
            <a:r>
              <a:rPr kumimoji="0" lang="en-GB" sz="1051" b="0" i="0" u="none" strike="noStrike" kern="1200" cap="none" spc="0" normalizeH="0" baseline="0" noProof="0" dirty="0">
                <a:ln>
                  <a:noFill/>
                </a:ln>
                <a:solidFill>
                  <a:srgbClr val="FFFF00"/>
                </a:solidFill>
                <a:effectLst/>
                <a:uLnTx/>
                <a:uFillTx/>
                <a:latin typeface="Arial"/>
                <a:ea typeface="+mn-ea"/>
                <a:cs typeface="Arial"/>
              </a:rPr>
              <a:t>what could I do better?</a:t>
            </a:r>
          </a:p>
        </p:txBody>
      </p:sp>
      <p:sp>
        <p:nvSpPr>
          <p:cNvPr id="140" name="Rounded Rectangle 139">
            <a:extLst>
              <a:ext uri="{FF2B5EF4-FFF2-40B4-BE49-F238E27FC236}">
                <a16:creationId xmlns:a16="http://schemas.microsoft.com/office/drawing/2014/main" id="{2A7F9770-178D-424C-9A92-80588A420891}"/>
              </a:ext>
            </a:extLst>
          </p:cNvPr>
          <p:cNvSpPr/>
          <p:nvPr/>
        </p:nvSpPr>
        <p:spPr>
          <a:xfrm>
            <a:off x="4779673" y="5505792"/>
            <a:ext cx="2340000" cy="324000"/>
          </a:xfrm>
          <a:prstGeom prst="roundRect">
            <a:avLst/>
          </a:prstGeom>
          <a:solidFill>
            <a:srgbClr val="006F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1051" b="0" i="0" u="none" strike="noStrike" kern="1200" cap="none" spc="0" normalizeH="0" baseline="0" noProof="0" dirty="0">
                <a:ln>
                  <a:noFill/>
                </a:ln>
                <a:solidFill>
                  <a:prstClr val="white"/>
                </a:solidFill>
                <a:effectLst/>
                <a:uLnTx/>
                <a:uFillTx/>
                <a:latin typeface="Arial"/>
                <a:ea typeface="+mn-ea"/>
                <a:cs typeface="Arial Narrow" panose="020B0604020202020204" pitchFamily="34" charset="0"/>
              </a:rPr>
              <a:t>Conscious Competence</a:t>
            </a:r>
          </a:p>
        </p:txBody>
      </p:sp>
      <p:sp>
        <p:nvSpPr>
          <p:cNvPr id="141" name="Rounded Rectangle 140">
            <a:extLst>
              <a:ext uri="{FF2B5EF4-FFF2-40B4-BE49-F238E27FC236}">
                <a16:creationId xmlns:a16="http://schemas.microsoft.com/office/drawing/2014/main" id="{D29AD4A8-EF2C-0D48-A076-938AF96B65DB}"/>
              </a:ext>
            </a:extLst>
          </p:cNvPr>
          <p:cNvSpPr/>
          <p:nvPr/>
        </p:nvSpPr>
        <p:spPr>
          <a:xfrm>
            <a:off x="4779673" y="5951268"/>
            <a:ext cx="2340000" cy="324000"/>
          </a:xfrm>
          <a:prstGeom prst="roundRect">
            <a:avLst/>
          </a:prstGeom>
          <a:solidFill>
            <a:srgbClr val="006F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1051" b="0" i="0" u="none" strike="noStrike" kern="1200" cap="none" spc="0" normalizeH="0" baseline="0" noProof="0" dirty="0">
                <a:ln>
                  <a:noFill/>
                </a:ln>
                <a:solidFill>
                  <a:prstClr val="white"/>
                </a:solidFill>
                <a:effectLst/>
                <a:uLnTx/>
                <a:uFillTx/>
                <a:latin typeface="Arial"/>
                <a:ea typeface="+mn-ea"/>
                <a:cs typeface="Arial Narrow" panose="020B0604020202020204" pitchFamily="34" charset="0"/>
              </a:rPr>
              <a:t>Unconscious Competence</a:t>
            </a:r>
          </a:p>
        </p:txBody>
      </p:sp>
      <p:sp>
        <p:nvSpPr>
          <p:cNvPr id="142" name="Rounded Rectangle 141">
            <a:extLst>
              <a:ext uri="{FF2B5EF4-FFF2-40B4-BE49-F238E27FC236}">
                <a16:creationId xmlns:a16="http://schemas.microsoft.com/office/drawing/2014/main" id="{6B1A5922-FC31-BC4F-BA04-9A4D731B2F69}"/>
              </a:ext>
            </a:extLst>
          </p:cNvPr>
          <p:cNvSpPr/>
          <p:nvPr/>
        </p:nvSpPr>
        <p:spPr>
          <a:xfrm>
            <a:off x="4779673" y="6396744"/>
            <a:ext cx="2340000" cy="324000"/>
          </a:xfrm>
          <a:prstGeom prst="roundRect">
            <a:avLst/>
          </a:prstGeom>
          <a:solidFill>
            <a:srgbClr val="006F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1051" b="0" i="0" u="none" strike="noStrike" kern="1200" cap="none" spc="0" normalizeH="0" baseline="0" noProof="0" dirty="0">
                <a:ln>
                  <a:noFill/>
                </a:ln>
                <a:solidFill>
                  <a:srgbClr val="FFFF00"/>
                </a:solidFill>
                <a:effectLst/>
                <a:uLnTx/>
                <a:uFillTx/>
                <a:latin typeface="Arial"/>
                <a:ea typeface="+mn-ea"/>
                <a:cs typeface="Arial Narrow" panose="020B0604020202020204" pitchFamily="34" charset="0"/>
              </a:rPr>
              <a:t>Mastery</a:t>
            </a:r>
            <a:r>
              <a:rPr kumimoji="0" lang="en-GB" sz="1051" b="0" i="0" u="none" strike="noStrike" kern="1200" cap="none" spc="0" normalizeH="0" baseline="0" noProof="0" dirty="0">
                <a:ln>
                  <a:noFill/>
                </a:ln>
                <a:solidFill>
                  <a:prstClr val="white"/>
                </a:solidFill>
                <a:effectLst/>
                <a:uLnTx/>
                <a:uFillTx/>
                <a:latin typeface="Arial"/>
                <a:ea typeface="+mn-ea"/>
                <a:cs typeface="Arial Narrow" panose="020B0604020202020204" pitchFamily="34" charset="0"/>
              </a:rPr>
              <a:t>: Conscious Competence of Unconscious Incompetence</a:t>
            </a:r>
          </a:p>
        </p:txBody>
      </p:sp>
      <p:cxnSp>
        <p:nvCxnSpPr>
          <p:cNvPr id="145" name="Curved Connector 144">
            <a:extLst>
              <a:ext uri="{FF2B5EF4-FFF2-40B4-BE49-F238E27FC236}">
                <a16:creationId xmlns:a16="http://schemas.microsoft.com/office/drawing/2014/main" id="{DDA66B46-02F4-BE4C-8E54-189632D18A8B}"/>
              </a:ext>
            </a:extLst>
          </p:cNvPr>
          <p:cNvCxnSpPr>
            <a:stCxn id="138" idx="1"/>
            <a:endCxn id="139" idx="1"/>
          </p:cNvCxnSpPr>
          <p:nvPr/>
        </p:nvCxnSpPr>
        <p:spPr>
          <a:xfrm rot="10800000" flipV="1">
            <a:off x="4779674" y="4776841"/>
            <a:ext cx="12700" cy="445476"/>
          </a:xfrm>
          <a:prstGeom prst="curvedConnector3">
            <a:avLst>
              <a:gd name="adj1" fmla="val 1800000"/>
            </a:avLst>
          </a:prstGeom>
          <a:ln>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46" name="Curved Connector 145">
            <a:extLst>
              <a:ext uri="{FF2B5EF4-FFF2-40B4-BE49-F238E27FC236}">
                <a16:creationId xmlns:a16="http://schemas.microsoft.com/office/drawing/2014/main" id="{73345608-E05D-AE44-8B45-1DF3AB8A085D}"/>
              </a:ext>
            </a:extLst>
          </p:cNvPr>
          <p:cNvCxnSpPr>
            <a:cxnSpLocks/>
            <a:stCxn id="139" idx="3"/>
            <a:endCxn id="140" idx="3"/>
          </p:cNvCxnSpPr>
          <p:nvPr/>
        </p:nvCxnSpPr>
        <p:spPr>
          <a:xfrm>
            <a:off x="7119674" y="5222317"/>
            <a:ext cx="12700" cy="445476"/>
          </a:xfrm>
          <a:prstGeom prst="curvedConnector3">
            <a:avLst>
              <a:gd name="adj1" fmla="val 1800000"/>
            </a:avLst>
          </a:prstGeom>
          <a:ln>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49" name="Curved Connector 148">
            <a:extLst>
              <a:ext uri="{FF2B5EF4-FFF2-40B4-BE49-F238E27FC236}">
                <a16:creationId xmlns:a16="http://schemas.microsoft.com/office/drawing/2014/main" id="{2BE3EDEE-3996-494B-8176-5D4115DEEA6C}"/>
              </a:ext>
            </a:extLst>
          </p:cNvPr>
          <p:cNvCxnSpPr>
            <a:cxnSpLocks/>
            <a:stCxn id="140" idx="1"/>
            <a:endCxn id="141" idx="1"/>
          </p:cNvCxnSpPr>
          <p:nvPr/>
        </p:nvCxnSpPr>
        <p:spPr>
          <a:xfrm rot="10800000" flipV="1">
            <a:off x="4779674" y="5667793"/>
            <a:ext cx="12700" cy="445476"/>
          </a:xfrm>
          <a:prstGeom prst="curvedConnector3">
            <a:avLst>
              <a:gd name="adj1" fmla="val 1800000"/>
            </a:avLst>
          </a:prstGeom>
          <a:ln>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53" name="Curved Connector 152">
            <a:extLst>
              <a:ext uri="{FF2B5EF4-FFF2-40B4-BE49-F238E27FC236}">
                <a16:creationId xmlns:a16="http://schemas.microsoft.com/office/drawing/2014/main" id="{BB4CA052-9D03-E34E-9672-93C71E200575}"/>
              </a:ext>
            </a:extLst>
          </p:cNvPr>
          <p:cNvCxnSpPr>
            <a:cxnSpLocks/>
            <a:stCxn id="141" idx="3"/>
            <a:endCxn id="142" idx="3"/>
          </p:cNvCxnSpPr>
          <p:nvPr/>
        </p:nvCxnSpPr>
        <p:spPr>
          <a:xfrm>
            <a:off x="7119674" y="6113269"/>
            <a:ext cx="12700" cy="445476"/>
          </a:xfrm>
          <a:prstGeom prst="curvedConnector3">
            <a:avLst>
              <a:gd name="adj1" fmla="val 1800000"/>
            </a:avLst>
          </a:prstGeom>
          <a:ln>
            <a:headEnd type="none"/>
            <a:tailEnd type="triangle"/>
          </a:ln>
        </p:spPr>
        <p:style>
          <a:lnRef idx="2">
            <a:schemeClr val="accent1"/>
          </a:lnRef>
          <a:fillRef idx="0">
            <a:schemeClr val="accent1"/>
          </a:fillRef>
          <a:effectRef idx="1">
            <a:schemeClr val="accent1"/>
          </a:effectRef>
          <a:fontRef idx="minor">
            <a:schemeClr val="tx1"/>
          </a:fontRef>
        </p:style>
      </p:cxnSp>
      <p:sp>
        <p:nvSpPr>
          <p:cNvPr id="157" name="Rectangle 156">
            <a:extLst>
              <a:ext uri="{FF2B5EF4-FFF2-40B4-BE49-F238E27FC236}">
                <a16:creationId xmlns:a16="http://schemas.microsoft.com/office/drawing/2014/main" id="{2DC399AB-00B8-8343-AEED-41244D897FE2}"/>
              </a:ext>
            </a:extLst>
          </p:cNvPr>
          <p:cNvSpPr/>
          <p:nvPr/>
        </p:nvSpPr>
        <p:spPr>
          <a:xfrm>
            <a:off x="5516213" y="4101183"/>
            <a:ext cx="1765452" cy="9555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48DB30AA-720F-2648-B848-B35CEDF9F9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94162" y="3192194"/>
            <a:ext cx="2403679" cy="978439"/>
          </a:xfrm>
          <a:prstGeom prst="rect">
            <a:avLst/>
          </a:prstGeom>
          <a:solidFill>
            <a:schemeClr val="bg1"/>
          </a:solidFill>
          <a:ln>
            <a:solidFill>
              <a:schemeClr val="accent1"/>
            </a:solidFill>
          </a:ln>
          <a:effectLst>
            <a:outerShdw blurRad="63500" sx="102000" sy="102000" algn="ctr" rotWithShape="0">
              <a:prstClr val="black">
                <a:alpha val="40000"/>
              </a:prstClr>
            </a:outerShdw>
          </a:effectLst>
        </p:spPr>
      </p:pic>
      <p:sp>
        <p:nvSpPr>
          <p:cNvPr id="138" name="Rounded Rectangle 137">
            <a:extLst>
              <a:ext uri="{FF2B5EF4-FFF2-40B4-BE49-F238E27FC236}">
                <a16:creationId xmlns:a16="http://schemas.microsoft.com/office/drawing/2014/main" id="{CD40BB7B-33B9-9547-97EA-DD92CC251951}"/>
              </a:ext>
            </a:extLst>
          </p:cNvPr>
          <p:cNvSpPr/>
          <p:nvPr/>
        </p:nvSpPr>
        <p:spPr>
          <a:xfrm>
            <a:off x="4779673" y="4614840"/>
            <a:ext cx="2340000" cy="324000"/>
          </a:xfrm>
          <a:prstGeom prst="roundRect">
            <a:avLst/>
          </a:prstGeom>
          <a:solidFill>
            <a:srgbClr val="006F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1051" b="0" i="0" u="none" strike="noStrike" kern="1200" cap="none" spc="0" normalizeH="0" baseline="0" noProof="0" dirty="0">
                <a:ln>
                  <a:noFill/>
                </a:ln>
                <a:solidFill>
                  <a:prstClr val="white"/>
                </a:solidFill>
                <a:effectLst/>
                <a:uLnTx/>
                <a:uFillTx/>
                <a:latin typeface="Arial"/>
                <a:ea typeface="+mn-ea"/>
                <a:cs typeface="Arial Narrow" panose="020B0604020202020204" pitchFamily="34" charset="0"/>
              </a:rPr>
              <a:t>Unconscious Incompetence</a:t>
            </a:r>
          </a:p>
        </p:txBody>
      </p:sp>
      <p:grpSp>
        <p:nvGrpSpPr>
          <p:cNvPr id="168" name="Group 167">
            <a:extLst>
              <a:ext uri="{FF2B5EF4-FFF2-40B4-BE49-F238E27FC236}">
                <a16:creationId xmlns:a16="http://schemas.microsoft.com/office/drawing/2014/main" id="{D70969F0-310B-6544-9D7D-55D1557528D1}"/>
              </a:ext>
            </a:extLst>
          </p:cNvPr>
          <p:cNvGrpSpPr/>
          <p:nvPr/>
        </p:nvGrpSpPr>
        <p:grpSpPr>
          <a:xfrm>
            <a:off x="7033080" y="5729346"/>
            <a:ext cx="2736000" cy="326525"/>
            <a:chOff x="7447501" y="6242280"/>
            <a:chExt cx="2736000" cy="266537"/>
          </a:xfrm>
        </p:grpSpPr>
        <p:sp>
          <p:nvSpPr>
            <p:cNvPr id="166" name="Pentagon 165">
              <a:extLst>
                <a:ext uri="{FF2B5EF4-FFF2-40B4-BE49-F238E27FC236}">
                  <a16:creationId xmlns:a16="http://schemas.microsoft.com/office/drawing/2014/main" id="{50139A57-84AD-9E42-A293-C9E1460D84AD}"/>
                </a:ext>
              </a:extLst>
            </p:cNvPr>
            <p:cNvSpPr/>
            <p:nvPr/>
          </p:nvSpPr>
          <p:spPr>
            <a:xfrm rot="10800000">
              <a:off x="7447501" y="6242280"/>
              <a:ext cx="2736000" cy="266537"/>
            </a:xfrm>
            <a:prstGeom prst="homePlate">
              <a:avLst/>
            </a:prstGeom>
            <a:solidFill>
              <a:schemeClr val="bg1"/>
            </a:solidFill>
            <a:ln>
              <a:solidFill>
                <a:srgbClr val="D9293D"/>
              </a:solidFill>
            </a:ln>
          </p:spPr>
          <p:style>
            <a:lnRef idx="1">
              <a:schemeClr val="accent1"/>
            </a:lnRef>
            <a:fillRef idx="3">
              <a:schemeClr val="accent1"/>
            </a:fillRef>
            <a:effectRef idx="2">
              <a:schemeClr val="accent1"/>
            </a:effectRef>
            <a:fontRef idx="minor">
              <a:schemeClr val="lt1"/>
            </a:fontRef>
          </p:style>
          <p:txBody>
            <a:bodyPr vert="horz"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AAEFA"/>
                </a:solidFill>
                <a:effectLst/>
                <a:uLnTx/>
                <a:uFillTx/>
                <a:latin typeface="Arial"/>
                <a:ea typeface="+mn-ea"/>
                <a:cs typeface="+mn-cs"/>
              </a:endParaRPr>
            </a:p>
          </p:txBody>
        </p:sp>
        <p:sp>
          <p:nvSpPr>
            <p:cNvPr id="167" name="TextBox 166">
              <a:extLst>
                <a:ext uri="{FF2B5EF4-FFF2-40B4-BE49-F238E27FC236}">
                  <a16:creationId xmlns:a16="http://schemas.microsoft.com/office/drawing/2014/main" id="{A5324300-1B4C-D342-8E91-B6A47EC71B9A}"/>
                </a:ext>
              </a:extLst>
            </p:cNvPr>
            <p:cNvSpPr txBox="1"/>
            <p:nvPr/>
          </p:nvSpPr>
          <p:spPr>
            <a:xfrm>
              <a:off x="7549813" y="6246594"/>
              <a:ext cx="2092036" cy="251233"/>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AAEFA"/>
                  </a:solidFill>
                  <a:effectLst/>
                  <a:uLnTx/>
                  <a:uFillTx/>
                  <a:latin typeface="Arial"/>
                  <a:ea typeface="+mn-ea"/>
                  <a:cs typeface="+mn-cs"/>
                </a:rPr>
                <a:t>What is right care?</a:t>
              </a:r>
            </a:p>
          </p:txBody>
        </p:sp>
      </p:grpSp>
      <p:sp>
        <p:nvSpPr>
          <p:cNvPr id="112" name="Freeform: Shape 204">
            <a:extLst>
              <a:ext uri="{FF2B5EF4-FFF2-40B4-BE49-F238E27FC236}">
                <a16:creationId xmlns:a16="http://schemas.microsoft.com/office/drawing/2014/main" id="{0AC5C02F-D713-E044-B92B-D1B9DC196768}"/>
              </a:ext>
            </a:extLst>
          </p:cNvPr>
          <p:cNvSpPr/>
          <p:nvPr/>
        </p:nvSpPr>
        <p:spPr>
          <a:xfrm>
            <a:off x="687698" y="2190025"/>
            <a:ext cx="3523621" cy="192331"/>
          </a:xfrm>
          <a:custGeom>
            <a:avLst/>
            <a:gdLst>
              <a:gd name="connsiteX0" fmla="*/ 8877300 w 8877300"/>
              <a:gd name="connsiteY0" fmla="*/ 0 h 342900"/>
              <a:gd name="connsiteX1" fmla="*/ 0 w 8877300"/>
              <a:gd name="connsiteY1" fmla="*/ 114300 h 342900"/>
              <a:gd name="connsiteX2" fmla="*/ 0 w 8877300"/>
              <a:gd name="connsiteY2" fmla="*/ 114300 h 342900"/>
              <a:gd name="connsiteX3" fmla="*/ 0 w 8877300"/>
              <a:gd name="connsiteY3" fmla="*/ 215900 h 342900"/>
              <a:gd name="connsiteX4" fmla="*/ 8877300 w 8877300"/>
              <a:gd name="connsiteY4" fmla="*/ 342900 h 342900"/>
              <a:gd name="connsiteX5" fmla="*/ 8877300 w 8877300"/>
              <a:gd name="connsiteY5" fmla="*/ 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77300" h="342900">
                <a:moveTo>
                  <a:pt x="8877300" y="0"/>
                </a:moveTo>
                <a:lnTo>
                  <a:pt x="0" y="114300"/>
                </a:lnTo>
                <a:lnTo>
                  <a:pt x="0" y="114300"/>
                </a:lnTo>
                <a:lnTo>
                  <a:pt x="0" y="215900"/>
                </a:lnTo>
                <a:lnTo>
                  <a:pt x="8877300" y="342900"/>
                </a:lnTo>
                <a:lnTo>
                  <a:pt x="887730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6F44"/>
                </a:solidFill>
                <a:effectLst/>
                <a:uLnTx/>
                <a:uFillTx/>
                <a:latin typeface="Arial"/>
                <a:ea typeface="+mn-ea"/>
                <a:cs typeface="+mn-cs"/>
              </a:rPr>
              <a:t>                                  6 drivers in asthma health system</a:t>
            </a:r>
          </a:p>
        </p:txBody>
      </p:sp>
      <p:sp>
        <p:nvSpPr>
          <p:cNvPr id="82" name="Shape 81">
            <a:extLst>
              <a:ext uri="{FF2B5EF4-FFF2-40B4-BE49-F238E27FC236}">
                <a16:creationId xmlns:a16="http://schemas.microsoft.com/office/drawing/2014/main" id="{F90CEE1D-BAC1-4428-982C-730553FBCE94}"/>
              </a:ext>
            </a:extLst>
          </p:cNvPr>
          <p:cNvSpPr/>
          <p:nvPr/>
        </p:nvSpPr>
        <p:spPr>
          <a:xfrm rot="19500000">
            <a:off x="8066052" y="2236806"/>
            <a:ext cx="696384" cy="393007"/>
          </a:xfrm>
          <a:prstGeom prst="swooshArrow">
            <a:avLst>
              <a:gd name="adj1" fmla="val 12703"/>
              <a:gd name="adj2" fmla="val 14997"/>
            </a:avLst>
          </a:prstGeom>
          <a:solidFill>
            <a:srgbClr val="1EB53A"/>
          </a:solidFill>
          <a:ln>
            <a:no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84" name="Shape 83">
            <a:extLst>
              <a:ext uri="{FF2B5EF4-FFF2-40B4-BE49-F238E27FC236}">
                <a16:creationId xmlns:a16="http://schemas.microsoft.com/office/drawing/2014/main" id="{E45CD39C-599A-40D1-83C3-F476B397ED47}"/>
              </a:ext>
            </a:extLst>
          </p:cNvPr>
          <p:cNvSpPr/>
          <p:nvPr/>
        </p:nvSpPr>
        <p:spPr>
          <a:xfrm rot="19491114">
            <a:off x="8542215" y="2369597"/>
            <a:ext cx="532367" cy="344363"/>
          </a:xfrm>
          <a:prstGeom prst="swooshArrow">
            <a:avLst>
              <a:gd name="adj1" fmla="val 12703"/>
              <a:gd name="adj2" fmla="val 14997"/>
            </a:avLst>
          </a:prstGeom>
          <a:solidFill>
            <a:srgbClr val="1EB53A"/>
          </a:solidFill>
          <a:ln>
            <a:no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85" name="Shape 84">
            <a:extLst>
              <a:ext uri="{FF2B5EF4-FFF2-40B4-BE49-F238E27FC236}">
                <a16:creationId xmlns:a16="http://schemas.microsoft.com/office/drawing/2014/main" id="{DF4D9BF9-4EF2-4C7C-8034-0EC26A657470}"/>
              </a:ext>
            </a:extLst>
          </p:cNvPr>
          <p:cNvSpPr/>
          <p:nvPr/>
        </p:nvSpPr>
        <p:spPr>
          <a:xfrm rot="20580000">
            <a:off x="8731030" y="2613141"/>
            <a:ext cx="528311" cy="500819"/>
          </a:xfrm>
          <a:prstGeom prst="swooshArrow">
            <a:avLst>
              <a:gd name="adj1" fmla="val 12703"/>
              <a:gd name="adj2" fmla="val 14997"/>
            </a:avLst>
          </a:prstGeom>
          <a:solidFill>
            <a:srgbClr val="1EB53A"/>
          </a:solidFill>
          <a:ln>
            <a:no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pic>
        <p:nvPicPr>
          <p:cNvPr id="88" name="Picture 87">
            <a:extLst>
              <a:ext uri="{FF2B5EF4-FFF2-40B4-BE49-F238E27FC236}">
                <a16:creationId xmlns:a16="http://schemas.microsoft.com/office/drawing/2014/main" id="{D206703C-FB1F-4D12-A93D-F622BCCD9D62}"/>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rot="1219161">
            <a:off x="10579341" y="4362900"/>
            <a:ext cx="1066348" cy="1503461"/>
          </a:xfrm>
          <a:prstGeom prst="rect">
            <a:avLst/>
          </a:prstGeom>
        </p:spPr>
      </p:pic>
      <p:sp>
        <p:nvSpPr>
          <p:cNvPr id="83" name="Rectangle: Rounded Corners 157">
            <a:extLst>
              <a:ext uri="{FF2B5EF4-FFF2-40B4-BE49-F238E27FC236}">
                <a16:creationId xmlns:a16="http://schemas.microsoft.com/office/drawing/2014/main" id="{F606EB78-5F1B-4F24-B6A1-4320A26C81E8}"/>
              </a:ext>
            </a:extLst>
          </p:cNvPr>
          <p:cNvSpPr/>
          <p:nvPr/>
        </p:nvSpPr>
        <p:spPr>
          <a:xfrm>
            <a:off x="1147901" y="2189250"/>
            <a:ext cx="3345107" cy="198351"/>
          </a:xfrm>
          <a:prstGeom prst="round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w="0"/>
              <a:solidFill>
                <a:srgbClr val="006F44"/>
              </a:solidFill>
              <a:effectLst>
                <a:outerShdw blurRad="38100" dist="19050" dir="2700000" algn="tl" rotWithShape="0">
                  <a:prstClr val="black">
                    <a:alpha val="40000"/>
                  </a:prstClr>
                </a:outerShdw>
              </a:effectLst>
              <a:uLnTx/>
              <a:uFillTx/>
              <a:latin typeface="Arial"/>
              <a:ea typeface="+mn-ea"/>
              <a:cs typeface="+mn-cs"/>
            </a:endParaRPr>
          </a:p>
        </p:txBody>
      </p:sp>
      <p:grpSp>
        <p:nvGrpSpPr>
          <p:cNvPr id="171" name="Group 170">
            <a:extLst>
              <a:ext uri="{FF2B5EF4-FFF2-40B4-BE49-F238E27FC236}">
                <a16:creationId xmlns:a16="http://schemas.microsoft.com/office/drawing/2014/main" id="{2E8501D6-39BC-4D41-8A52-4A6F7F3625D8}"/>
              </a:ext>
            </a:extLst>
          </p:cNvPr>
          <p:cNvGrpSpPr/>
          <p:nvPr/>
        </p:nvGrpSpPr>
        <p:grpSpPr>
          <a:xfrm>
            <a:off x="7046447" y="4831307"/>
            <a:ext cx="3444699" cy="810508"/>
            <a:chOff x="7447501" y="4733041"/>
            <a:chExt cx="2838311" cy="406590"/>
          </a:xfrm>
        </p:grpSpPr>
        <p:sp>
          <p:nvSpPr>
            <p:cNvPr id="160" name="Pentagon 159">
              <a:extLst>
                <a:ext uri="{FF2B5EF4-FFF2-40B4-BE49-F238E27FC236}">
                  <a16:creationId xmlns:a16="http://schemas.microsoft.com/office/drawing/2014/main" id="{AD6C7A48-8CCA-B14E-8397-CBDE25080004}"/>
                </a:ext>
              </a:extLst>
            </p:cNvPr>
            <p:cNvSpPr/>
            <p:nvPr/>
          </p:nvSpPr>
          <p:spPr>
            <a:xfrm rot="10800000">
              <a:off x="7447501" y="4733041"/>
              <a:ext cx="2736000" cy="266537"/>
            </a:xfrm>
            <a:prstGeom prst="homePlate">
              <a:avLst/>
            </a:prstGeom>
            <a:solidFill>
              <a:schemeClr val="bg1"/>
            </a:solidFill>
            <a:ln>
              <a:solidFill>
                <a:srgbClr val="D9293D"/>
              </a:solidFill>
            </a:ln>
          </p:spPr>
          <p:style>
            <a:lnRef idx="1">
              <a:schemeClr val="accent1"/>
            </a:lnRef>
            <a:fillRef idx="3">
              <a:schemeClr val="accent1"/>
            </a:fillRef>
            <a:effectRef idx="2">
              <a:schemeClr val="accent1"/>
            </a:effectRef>
            <a:fontRef idx="minor">
              <a:schemeClr val="lt1"/>
            </a:fontRef>
          </p:style>
          <p:txBody>
            <a:bodyPr vert="horz"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AAEFA"/>
                </a:solidFill>
                <a:effectLst/>
                <a:uLnTx/>
                <a:uFillTx/>
                <a:latin typeface="Arial"/>
                <a:ea typeface="+mn-ea"/>
                <a:cs typeface="+mn-cs"/>
              </a:endParaRPr>
            </a:p>
          </p:txBody>
        </p:sp>
        <p:sp>
          <p:nvSpPr>
            <p:cNvPr id="161" name="TextBox 160">
              <a:extLst>
                <a:ext uri="{FF2B5EF4-FFF2-40B4-BE49-F238E27FC236}">
                  <a16:creationId xmlns:a16="http://schemas.microsoft.com/office/drawing/2014/main" id="{19967D38-F4E2-C045-87D4-2287940DEB45}"/>
                </a:ext>
              </a:extLst>
            </p:cNvPr>
            <p:cNvSpPr txBox="1"/>
            <p:nvPr/>
          </p:nvSpPr>
          <p:spPr>
            <a:xfrm>
              <a:off x="7549812" y="4737130"/>
              <a:ext cx="2736000" cy="402501"/>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AAEFA"/>
                  </a:solidFill>
                  <a:effectLst/>
                  <a:uLnTx/>
                  <a:uFillTx/>
                  <a:latin typeface="Arial"/>
                  <a:ea typeface="+mn-ea"/>
                  <a:cs typeface="+mn-cs"/>
                </a:rPr>
                <a:t>Asthma Slide Rule &amp; Question Cards and RRT</a:t>
              </a:r>
            </a:p>
          </p:txBody>
        </p:sp>
      </p:grpSp>
      <p:pic>
        <p:nvPicPr>
          <p:cNvPr id="3" name="Picture 2">
            <a:extLst>
              <a:ext uri="{FF2B5EF4-FFF2-40B4-BE49-F238E27FC236}">
                <a16:creationId xmlns:a16="http://schemas.microsoft.com/office/drawing/2014/main" id="{29E80928-D1CD-47B4-9BFF-5279A22C813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048565" y="6104545"/>
            <a:ext cx="1059945" cy="683105"/>
          </a:xfrm>
          <a:prstGeom prst="rect">
            <a:avLst/>
          </a:prstGeom>
        </p:spPr>
      </p:pic>
      <p:pic>
        <p:nvPicPr>
          <p:cNvPr id="11" name="Picture 10" descr="A picture containing text, font, graphics, screenshot&#10;&#10;Description automatically generated">
            <a:extLst>
              <a:ext uri="{FF2B5EF4-FFF2-40B4-BE49-F238E27FC236}">
                <a16:creationId xmlns:a16="http://schemas.microsoft.com/office/drawing/2014/main" id="{7FE5526B-C6EA-BDD2-B321-6F7B4A0E8BE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538096" y="157375"/>
            <a:ext cx="1354158" cy="706871"/>
          </a:xfrm>
          <a:prstGeom prst="rect">
            <a:avLst/>
          </a:prstGeom>
        </p:spPr>
      </p:pic>
    </p:spTree>
    <p:extLst>
      <p:ext uri="{BB962C8B-B14F-4D97-AF65-F5344CB8AC3E}">
        <p14:creationId xmlns:p14="http://schemas.microsoft.com/office/powerpoint/2010/main" val="4092174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65A66-3A0B-4285-A478-F5F04538DB95}"/>
              </a:ext>
            </a:extLst>
          </p:cNvPr>
          <p:cNvSpPr>
            <a:spLocks noGrp="1"/>
          </p:cNvSpPr>
          <p:nvPr>
            <p:ph type="title"/>
          </p:nvPr>
        </p:nvSpPr>
        <p:spPr>
          <a:xfrm>
            <a:off x="838201" y="365125"/>
            <a:ext cx="9511748" cy="1325563"/>
          </a:xfrm>
        </p:spPr>
        <p:txBody>
          <a:bodyPr/>
          <a:lstStyle/>
          <a:p>
            <a:r>
              <a:rPr lang="en-GB" dirty="0"/>
              <a:t>What are we doing, and what more can we do?</a:t>
            </a:r>
          </a:p>
        </p:txBody>
      </p:sp>
      <p:sp>
        <p:nvSpPr>
          <p:cNvPr id="4" name="Footer Placeholder 3">
            <a:extLst>
              <a:ext uri="{FF2B5EF4-FFF2-40B4-BE49-F238E27FC236}">
                <a16:creationId xmlns:a16="http://schemas.microsoft.com/office/drawing/2014/main" id="{F5CF590A-A673-4D3D-91C7-073D6444B7B8}"/>
              </a:ext>
            </a:extLst>
          </p:cNvPr>
          <p:cNvSpPr>
            <a:spLocks noGrp="1"/>
          </p:cNvSpPr>
          <p:nvPr>
            <p:ph type="ftr" sz="quarter" idx="429496729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D37175F9-B590-46CE-B504-BD47E17F7574}"/>
              </a:ext>
            </a:extLst>
          </p:cNvPr>
          <p:cNvGrpSpPr/>
          <p:nvPr/>
        </p:nvGrpSpPr>
        <p:grpSpPr>
          <a:xfrm>
            <a:off x="587375" y="1413279"/>
            <a:ext cx="3624036" cy="2315426"/>
            <a:chOff x="587375" y="1582738"/>
            <a:chExt cx="3624036" cy="2315426"/>
          </a:xfrm>
        </p:grpSpPr>
        <p:sp>
          <p:nvSpPr>
            <p:cNvPr id="16" name="Rectangle: Rounded Corners 15">
              <a:extLst>
                <a:ext uri="{FF2B5EF4-FFF2-40B4-BE49-F238E27FC236}">
                  <a16:creationId xmlns:a16="http://schemas.microsoft.com/office/drawing/2014/main" id="{1ADAA274-9D35-4114-BC2D-FDB9FF65C059}"/>
                </a:ext>
              </a:extLst>
            </p:cNvPr>
            <p:cNvSpPr/>
            <p:nvPr/>
          </p:nvSpPr>
          <p:spPr>
            <a:xfrm>
              <a:off x="587375" y="2838016"/>
              <a:ext cx="3624036" cy="1060148"/>
            </a:xfrm>
            <a:prstGeom prst="round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GP relies on SABA to please patients and increase daily productivity</a:t>
              </a:r>
            </a:p>
          </p:txBody>
        </p:sp>
        <p:pic>
          <p:nvPicPr>
            <p:cNvPr id="17" name="Graphic 16" descr="Doctor male with solid fill">
              <a:extLst>
                <a:ext uri="{FF2B5EF4-FFF2-40B4-BE49-F238E27FC236}">
                  <a16:creationId xmlns:a16="http://schemas.microsoft.com/office/drawing/2014/main" id="{A2E877E3-9E50-4B9F-8E59-DDFB57BB353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74766" y="1582738"/>
              <a:ext cx="1449253" cy="1449253"/>
            </a:xfrm>
            <a:prstGeom prst="rect">
              <a:avLst/>
            </a:prstGeom>
          </p:spPr>
        </p:pic>
      </p:grpSp>
      <p:grpSp>
        <p:nvGrpSpPr>
          <p:cNvPr id="20" name="Group 19">
            <a:extLst>
              <a:ext uri="{FF2B5EF4-FFF2-40B4-BE49-F238E27FC236}">
                <a16:creationId xmlns:a16="http://schemas.microsoft.com/office/drawing/2014/main" id="{4B3153C6-712C-4BA6-8DAE-C112FC5E7EAF}"/>
              </a:ext>
            </a:extLst>
          </p:cNvPr>
          <p:cNvGrpSpPr/>
          <p:nvPr/>
        </p:nvGrpSpPr>
        <p:grpSpPr>
          <a:xfrm>
            <a:off x="7542967" y="3784865"/>
            <a:ext cx="3624036" cy="2324951"/>
            <a:chOff x="609601" y="3830332"/>
            <a:chExt cx="3624036" cy="2324951"/>
          </a:xfrm>
        </p:grpSpPr>
        <p:sp>
          <p:nvSpPr>
            <p:cNvPr id="18" name="Rectangle: Rounded Corners 17">
              <a:extLst>
                <a:ext uri="{FF2B5EF4-FFF2-40B4-BE49-F238E27FC236}">
                  <a16:creationId xmlns:a16="http://schemas.microsoft.com/office/drawing/2014/main" id="{9B496F48-C7DA-4AA5-B48E-0112FE7E71C9}"/>
                </a:ext>
              </a:extLst>
            </p:cNvPr>
            <p:cNvSpPr/>
            <p:nvPr/>
          </p:nvSpPr>
          <p:spPr>
            <a:xfrm>
              <a:off x="609601" y="5095135"/>
              <a:ext cx="3624036" cy="1060148"/>
            </a:xfrm>
            <a:prstGeom prst="round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Emergency doctor relies</a:t>
              </a:r>
              <a:br>
                <a:rPr kumimoji="0" lang="en-GB" sz="18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br>
              <a:r>
                <a:rPr kumimoji="0" lang="en-GB" sz="18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on SABA to reduce patient time in the ER</a:t>
              </a:r>
            </a:p>
          </p:txBody>
        </p:sp>
        <p:pic>
          <p:nvPicPr>
            <p:cNvPr id="19" name="Graphic 18" descr="Medical with solid fill">
              <a:extLst>
                <a:ext uri="{FF2B5EF4-FFF2-40B4-BE49-F238E27FC236}">
                  <a16:creationId xmlns:a16="http://schemas.microsoft.com/office/drawing/2014/main" id="{3835C982-E324-434F-AEB1-2A27AB02699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696992" y="3830332"/>
              <a:ext cx="1449253" cy="1449253"/>
            </a:xfrm>
            <a:prstGeom prst="rect">
              <a:avLst/>
            </a:prstGeom>
          </p:spPr>
        </p:pic>
      </p:grpSp>
      <p:grpSp>
        <p:nvGrpSpPr>
          <p:cNvPr id="35" name="Group 34">
            <a:extLst>
              <a:ext uri="{FF2B5EF4-FFF2-40B4-BE49-F238E27FC236}">
                <a16:creationId xmlns:a16="http://schemas.microsoft.com/office/drawing/2014/main" id="{473F8CB7-464D-4A3C-9A68-09EFF81AACD8}"/>
              </a:ext>
            </a:extLst>
          </p:cNvPr>
          <p:cNvGrpSpPr/>
          <p:nvPr/>
        </p:nvGrpSpPr>
        <p:grpSpPr>
          <a:xfrm>
            <a:off x="7566298" y="1378239"/>
            <a:ext cx="3624036" cy="2334476"/>
            <a:chOff x="7566298" y="1491253"/>
            <a:chExt cx="3624036" cy="2334476"/>
          </a:xfrm>
        </p:grpSpPr>
        <p:sp>
          <p:nvSpPr>
            <p:cNvPr id="33" name="Rectangle: Rounded Corners 32">
              <a:extLst>
                <a:ext uri="{FF2B5EF4-FFF2-40B4-BE49-F238E27FC236}">
                  <a16:creationId xmlns:a16="http://schemas.microsoft.com/office/drawing/2014/main" id="{0D113C24-C289-4C36-8D69-18267222B2FE}"/>
                </a:ext>
              </a:extLst>
            </p:cNvPr>
            <p:cNvSpPr/>
            <p:nvPr/>
          </p:nvSpPr>
          <p:spPr>
            <a:xfrm>
              <a:off x="7566298" y="2765581"/>
              <a:ext cx="3624036" cy="1060148"/>
            </a:xfrm>
            <a:prstGeom prst="round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Pharmacist relies on OTC sales of SABA to earn a living</a:t>
              </a:r>
              <a:br>
                <a:rPr kumimoji="0" lang="en-GB" sz="18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br>
              <a:r>
                <a:rPr kumimoji="0" lang="en-GB" sz="18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(small margin, high volume)</a:t>
              </a:r>
            </a:p>
          </p:txBody>
        </p:sp>
        <p:pic>
          <p:nvPicPr>
            <p:cNvPr id="34" name="Graphic 33" descr="Office worker male with solid fill">
              <a:extLst>
                <a:ext uri="{FF2B5EF4-FFF2-40B4-BE49-F238E27FC236}">
                  <a16:creationId xmlns:a16="http://schemas.microsoft.com/office/drawing/2014/main" id="{0DEBA32D-09BB-4076-88CF-5753245D36CD}"/>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653689" y="1491253"/>
              <a:ext cx="1449253" cy="1449253"/>
            </a:xfrm>
            <a:prstGeom prst="rect">
              <a:avLst/>
            </a:prstGeom>
          </p:spPr>
        </p:pic>
      </p:grpSp>
      <p:grpSp>
        <p:nvGrpSpPr>
          <p:cNvPr id="40" name="Group 39">
            <a:extLst>
              <a:ext uri="{FF2B5EF4-FFF2-40B4-BE49-F238E27FC236}">
                <a16:creationId xmlns:a16="http://schemas.microsoft.com/office/drawing/2014/main" id="{5B92A0E7-7F04-4860-A946-533F5ED76107}"/>
              </a:ext>
            </a:extLst>
          </p:cNvPr>
          <p:cNvGrpSpPr/>
          <p:nvPr/>
        </p:nvGrpSpPr>
        <p:grpSpPr>
          <a:xfrm>
            <a:off x="6439727" y="1246318"/>
            <a:ext cx="4750607" cy="2465596"/>
            <a:chOff x="6439727" y="1359332"/>
            <a:chExt cx="4750607" cy="2465596"/>
          </a:xfrm>
        </p:grpSpPr>
        <p:grpSp>
          <p:nvGrpSpPr>
            <p:cNvPr id="36" name="Group 35">
              <a:extLst>
                <a:ext uri="{FF2B5EF4-FFF2-40B4-BE49-F238E27FC236}">
                  <a16:creationId xmlns:a16="http://schemas.microsoft.com/office/drawing/2014/main" id="{E912A6EF-B2FD-4408-8112-FD9EB5C46173}"/>
                </a:ext>
              </a:extLst>
            </p:cNvPr>
            <p:cNvGrpSpPr/>
            <p:nvPr/>
          </p:nvGrpSpPr>
          <p:grpSpPr>
            <a:xfrm>
              <a:off x="7566298" y="1485318"/>
              <a:ext cx="3624036" cy="2339610"/>
              <a:chOff x="7566298" y="1486119"/>
              <a:chExt cx="3624036" cy="2339610"/>
            </a:xfrm>
          </p:grpSpPr>
          <p:sp>
            <p:nvSpPr>
              <p:cNvPr id="37" name="Rectangle: Rounded Corners 36">
                <a:extLst>
                  <a:ext uri="{FF2B5EF4-FFF2-40B4-BE49-F238E27FC236}">
                    <a16:creationId xmlns:a16="http://schemas.microsoft.com/office/drawing/2014/main" id="{11B2898B-DCDF-4B42-BAF8-0BBFE2631404}"/>
                  </a:ext>
                </a:extLst>
              </p:cNvPr>
              <p:cNvSpPr/>
              <p:nvPr/>
            </p:nvSpPr>
            <p:spPr>
              <a:xfrm>
                <a:off x="7566298" y="2765581"/>
                <a:ext cx="3624036" cy="1060148"/>
              </a:xfrm>
              <a:prstGeom prst="roundRect">
                <a:avLst/>
              </a:prstGeom>
              <a:solidFill>
                <a:schemeClr val="accent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Pharmacists move to prescription only for SABA, and are part of the asthma pathway</a:t>
                </a:r>
              </a:p>
            </p:txBody>
          </p:sp>
          <p:pic>
            <p:nvPicPr>
              <p:cNvPr id="38" name="Graphic 37" descr="Office worker male with solid fill">
                <a:extLst>
                  <a:ext uri="{FF2B5EF4-FFF2-40B4-BE49-F238E27FC236}">
                    <a16:creationId xmlns:a16="http://schemas.microsoft.com/office/drawing/2014/main" id="{0FB9085F-81B1-4B7A-9090-A7D5BB035652}"/>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8653689" y="1486119"/>
                <a:ext cx="1449253" cy="1449253"/>
              </a:xfrm>
              <a:prstGeom prst="rect">
                <a:avLst/>
              </a:prstGeom>
            </p:spPr>
          </p:pic>
        </p:grpSp>
        <p:pic>
          <p:nvPicPr>
            <p:cNvPr id="39" name="Picture 38" descr="Graphical user interface, website&#10;&#10;Description automatically generated">
              <a:extLst>
                <a:ext uri="{FF2B5EF4-FFF2-40B4-BE49-F238E27FC236}">
                  <a16:creationId xmlns:a16="http://schemas.microsoft.com/office/drawing/2014/main" id="{A5AD1D2F-73E3-420B-A8F4-832F62D8F03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439727" y="1359332"/>
              <a:ext cx="1784245" cy="1449253"/>
            </a:xfrm>
            <a:prstGeom prst="rect">
              <a:avLst/>
            </a:prstGeom>
          </p:spPr>
        </p:pic>
      </p:grpSp>
      <p:grpSp>
        <p:nvGrpSpPr>
          <p:cNvPr id="46" name="Group 45">
            <a:extLst>
              <a:ext uri="{FF2B5EF4-FFF2-40B4-BE49-F238E27FC236}">
                <a16:creationId xmlns:a16="http://schemas.microsoft.com/office/drawing/2014/main" id="{F240FE59-9114-469E-8027-18D4AC4674D5}"/>
              </a:ext>
            </a:extLst>
          </p:cNvPr>
          <p:cNvGrpSpPr/>
          <p:nvPr/>
        </p:nvGrpSpPr>
        <p:grpSpPr>
          <a:xfrm>
            <a:off x="591316" y="4171511"/>
            <a:ext cx="3624036" cy="1932826"/>
            <a:chOff x="591316" y="4284525"/>
            <a:chExt cx="3624036" cy="1932826"/>
          </a:xfrm>
        </p:grpSpPr>
        <p:sp>
          <p:nvSpPr>
            <p:cNvPr id="42" name="Rectangle: Rounded Corners 41">
              <a:extLst>
                <a:ext uri="{FF2B5EF4-FFF2-40B4-BE49-F238E27FC236}">
                  <a16:creationId xmlns:a16="http://schemas.microsoft.com/office/drawing/2014/main" id="{95525784-869F-447B-85A7-40620EE3E7E1}"/>
                </a:ext>
              </a:extLst>
            </p:cNvPr>
            <p:cNvSpPr/>
            <p:nvPr/>
          </p:nvSpPr>
          <p:spPr>
            <a:xfrm>
              <a:off x="591316" y="5157203"/>
              <a:ext cx="3624036" cy="1060148"/>
            </a:xfrm>
            <a:prstGeom prst="round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Journalists rely on images of </a:t>
              </a:r>
              <a:r>
                <a:rPr kumimoji="0" lang="en-GB" sz="18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blue inhaler </a:t>
              </a:r>
              <a:r>
                <a:rPr kumimoji="0" lang="en-GB" sz="18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to communicate asthma</a:t>
              </a:r>
            </a:p>
          </p:txBody>
        </p:sp>
        <p:sp>
          <p:nvSpPr>
            <p:cNvPr id="43" name="Rectangle: Rounded Corners 42">
              <a:extLst>
                <a:ext uri="{FF2B5EF4-FFF2-40B4-BE49-F238E27FC236}">
                  <a16:creationId xmlns:a16="http://schemas.microsoft.com/office/drawing/2014/main" id="{A79094F1-62AB-45CB-8E20-E97C5F8EC556}"/>
                </a:ext>
              </a:extLst>
            </p:cNvPr>
            <p:cNvSpPr/>
            <p:nvPr/>
          </p:nvSpPr>
          <p:spPr>
            <a:xfrm rot="17588901">
              <a:off x="2004490" y="4801475"/>
              <a:ext cx="288322" cy="380171"/>
            </a:xfrm>
            <a:prstGeom prst="round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Rectangle: Rounded Corners 43">
              <a:extLst>
                <a:ext uri="{FF2B5EF4-FFF2-40B4-BE49-F238E27FC236}">
                  <a16:creationId xmlns:a16="http://schemas.microsoft.com/office/drawing/2014/main" id="{F6E8A3B4-82D6-473E-B13E-37F414594D6E}"/>
                </a:ext>
              </a:extLst>
            </p:cNvPr>
            <p:cNvSpPr/>
            <p:nvPr/>
          </p:nvSpPr>
          <p:spPr>
            <a:xfrm rot="1304984">
              <a:off x="2301198" y="4357633"/>
              <a:ext cx="423511" cy="904711"/>
            </a:xfrm>
            <a:prstGeom prst="round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Rectangle: Rounded Corners 44">
              <a:extLst>
                <a:ext uri="{FF2B5EF4-FFF2-40B4-BE49-F238E27FC236}">
                  <a16:creationId xmlns:a16="http://schemas.microsoft.com/office/drawing/2014/main" id="{811726AA-E6F0-4A2D-9083-36131D75D507}"/>
                </a:ext>
              </a:extLst>
            </p:cNvPr>
            <p:cNvSpPr/>
            <p:nvPr/>
          </p:nvSpPr>
          <p:spPr>
            <a:xfrm rot="17447897">
              <a:off x="2638955" y="4199450"/>
              <a:ext cx="124071" cy="294222"/>
            </a:xfrm>
            <a:prstGeom prst="roundRect">
              <a:avLst/>
            </a:prstGeom>
            <a:solidFill>
              <a:schemeClr val="accent5">
                <a:lumMod val="7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CDF822F8-22C0-47AA-8AF7-A9ED5755CA74}"/>
              </a:ext>
            </a:extLst>
          </p:cNvPr>
          <p:cNvGrpSpPr/>
          <p:nvPr/>
        </p:nvGrpSpPr>
        <p:grpSpPr>
          <a:xfrm>
            <a:off x="605830" y="4177154"/>
            <a:ext cx="4832513" cy="1948923"/>
            <a:chOff x="605830" y="4290168"/>
            <a:chExt cx="4832513" cy="1948923"/>
          </a:xfrm>
        </p:grpSpPr>
        <p:grpSp>
          <p:nvGrpSpPr>
            <p:cNvPr id="47" name="Group 46">
              <a:extLst>
                <a:ext uri="{FF2B5EF4-FFF2-40B4-BE49-F238E27FC236}">
                  <a16:creationId xmlns:a16="http://schemas.microsoft.com/office/drawing/2014/main" id="{68B7924E-3131-4CAC-840E-50A766E06CF7}"/>
                </a:ext>
              </a:extLst>
            </p:cNvPr>
            <p:cNvGrpSpPr/>
            <p:nvPr/>
          </p:nvGrpSpPr>
          <p:grpSpPr>
            <a:xfrm>
              <a:off x="605830" y="4290168"/>
              <a:ext cx="3624036" cy="1925283"/>
              <a:chOff x="611476" y="4284525"/>
              <a:chExt cx="3624036" cy="1925283"/>
            </a:xfrm>
          </p:grpSpPr>
          <p:sp>
            <p:nvSpPr>
              <p:cNvPr id="48" name="Rectangle: Rounded Corners 47">
                <a:extLst>
                  <a:ext uri="{FF2B5EF4-FFF2-40B4-BE49-F238E27FC236}">
                    <a16:creationId xmlns:a16="http://schemas.microsoft.com/office/drawing/2014/main" id="{78467787-9B69-4FE1-80E0-EFE523B83810}"/>
                  </a:ext>
                </a:extLst>
              </p:cNvPr>
              <p:cNvSpPr/>
              <p:nvPr/>
            </p:nvSpPr>
            <p:spPr>
              <a:xfrm>
                <a:off x="611476" y="5149660"/>
                <a:ext cx="3624036" cy="1060148"/>
              </a:xfrm>
              <a:prstGeom prst="roundRect">
                <a:avLst/>
              </a:prstGeom>
              <a:solidFill>
                <a:schemeClr val="accent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Journalists use appropriate images to change the asthma narrative</a:t>
                </a:r>
              </a:p>
            </p:txBody>
          </p:sp>
          <p:sp>
            <p:nvSpPr>
              <p:cNvPr id="49" name="Rectangle: Rounded Corners 48">
                <a:extLst>
                  <a:ext uri="{FF2B5EF4-FFF2-40B4-BE49-F238E27FC236}">
                    <a16:creationId xmlns:a16="http://schemas.microsoft.com/office/drawing/2014/main" id="{ED1E54EB-4AA9-476A-9372-B79118490C75}"/>
                  </a:ext>
                </a:extLst>
              </p:cNvPr>
              <p:cNvSpPr/>
              <p:nvPr/>
            </p:nvSpPr>
            <p:spPr>
              <a:xfrm rot="17588901">
                <a:off x="2004490" y="4801475"/>
                <a:ext cx="288322" cy="380171"/>
              </a:xfrm>
              <a:prstGeom prst="round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ectangle: Rounded Corners 49">
                <a:extLst>
                  <a:ext uri="{FF2B5EF4-FFF2-40B4-BE49-F238E27FC236}">
                    <a16:creationId xmlns:a16="http://schemas.microsoft.com/office/drawing/2014/main" id="{B568163B-1C64-4C7D-BCA4-59C8AF6F9DC1}"/>
                  </a:ext>
                </a:extLst>
              </p:cNvPr>
              <p:cNvSpPr/>
              <p:nvPr/>
            </p:nvSpPr>
            <p:spPr>
              <a:xfrm rot="1304984">
                <a:off x="2301198" y="4357633"/>
                <a:ext cx="423511" cy="904711"/>
              </a:xfrm>
              <a:prstGeom prst="round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Rectangle: Rounded Corners 50">
                <a:extLst>
                  <a:ext uri="{FF2B5EF4-FFF2-40B4-BE49-F238E27FC236}">
                    <a16:creationId xmlns:a16="http://schemas.microsoft.com/office/drawing/2014/main" id="{A00D7700-2B80-4B3C-BAF5-B42776DFA278}"/>
                  </a:ext>
                </a:extLst>
              </p:cNvPr>
              <p:cNvSpPr/>
              <p:nvPr/>
            </p:nvSpPr>
            <p:spPr>
              <a:xfrm rot="17447897">
                <a:off x="2638955" y="4199450"/>
                <a:ext cx="124071" cy="294222"/>
              </a:xfrm>
              <a:prstGeom prst="roundRect">
                <a:avLst/>
              </a:prstGeom>
              <a:solidFill>
                <a:schemeClr val="accent1">
                  <a:lumMod val="5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53" name="Picture 52" descr="Graphical user interface, website&#10;&#10;Description automatically generated">
              <a:extLst>
                <a:ext uri="{FF2B5EF4-FFF2-40B4-BE49-F238E27FC236}">
                  <a16:creationId xmlns:a16="http://schemas.microsoft.com/office/drawing/2014/main" id="{78E3EAAC-1452-4DDB-8191-03F141AD659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074922" y="4581112"/>
              <a:ext cx="1363421" cy="1657979"/>
            </a:xfrm>
            <a:prstGeom prst="rect">
              <a:avLst/>
            </a:prstGeom>
          </p:spPr>
        </p:pic>
      </p:grpSp>
      <p:grpSp>
        <p:nvGrpSpPr>
          <p:cNvPr id="61" name="Group 60">
            <a:extLst>
              <a:ext uri="{FF2B5EF4-FFF2-40B4-BE49-F238E27FC236}">
                <a16:creationId xmlns:a16="http://schemas.microsoft.com/office/drawing/2014/main" id="{7AE79EC2-5DC1-40D1-B9D3-2131FBEC59CC}"/>
              </a:ext>
            </a:extLst>
          </p:cNvPr>
          <p:cNvGrpSpPr/>
          <p:nvPr/>
        </p:nvGrpSpPr>
        <p:grpSpPr>
          <a:xfrm>
            <a:off x="6196903" y="3786167"/>
            <a:ext cx="4952354" cy="2318170"/>
            <a:chOff x="6196903" y="3899181"/>
            <a:chExt cx="4952354" cy="2318170"/>
          </a:xfrm>
        </p:grpSpPr>
        <p:sp>
          <p:nvSpPr>
            <p:cNvPr id="26" name="Rectangle: Rounded Corners 25">
              <a:extLst>
                <a:ext uri="{FF2B5EF4-FFF2-40B4-BE49-F238E27FC236}">
                  <a16:creationId xmlns:a16="http://schemas.microsoft.com/office/drawing/2014/main" id="{3E20F3F4-C579-4A01-9770-D094B02984CE}"/>
                </a:ext>
              </a:extLst>
            </p:cNvPr>
            <p:cNvSpPr/>
            <p:nvPr/>
          </p:nvSpPr>
          <p:spPr>
            <a:xfrm>
              <a:off x="7525221" y="5157203"/>
              <a:ext cx="3624036" cy="1060148"/>
            </a:xfrm>
            <a:prstGeom prst="roundRect">
              <a:avLst/>
            </a:prstGeom>
            <a:solidFill>
              <a:schemeClr val="accent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Emergency doctor seizes teachable moment: refers patient back to GP; no SABA without ICS</a:t>
              </a:r>
            </a:p>
          </p:txBody>
        </p:sp>
        <p:pic>
          <p:nvPicPr>
            <p:cNvPr id="30" name="Graphic 29" descr="Medical with solid fill">
              <a:extLst>
                <a:ext uri="{FF2B5EF4-FFF2-40B4-BE49-F238E27FC236}">
                  <a16:creationId xmlns:a16="http://schemas.microsoft.com/office/drawing/2014/main" id="{3506DDB6-D5D6-45CE-B0C8-F85C2D17A40F}"/>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8635189" y="3899181"/>
              <a:ext cx="1449253" cy="1449253"/>
            </a:xfrm>
            <a:prstGeom prst="rect">
              <a:avLst/>
            </a:prstGeom>
          </p:spPr>
        </p:pic>
        <p:pic>
          <p:nvPicPr>
            <p:cNvPr id="60" name="Picture 59" descr="Text&#10;&#10;Description automatically generated">
              <a:extLst>
                <a:ext uri="{FF2B5EF4-FFF2-40B4-BE49-F238E27FC236}">
                  <a16:creationId xmlns:a16="http://schemas.microsoft.com/office/drawing/2014/main" id="{251DEF40-9F18-4079-B039-511104DFFC8C}"/>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196903" y="3915114"/>
              <a:ext cx="2142666" cy="1236707"/>
            </a:xfrm>
            <a:prstGeom prst="rect">
              <a:avLst/>
            </a:prstGeom>
          </p:spPr>
        </p:pic>
      </p:grpSp>
      <p:grpSp>
        <p:nvGrpSpPr>
          <p:cNvPr id="3" name="Group 2">
            <a:extLst>
              <a:ext uri="{FF2B5EF4-FFF2-40B4-BE49-F238E27FC236}">
                <a16:creationId xmlns:a16="http://schemas.microsoft.com/office/drawing/2014/main" id="{365245C8-4911-49E7-A995-6A853E7A8CB8}"/>
              </a:ext>
            </a:extLst>
          </p:cNvPr>
          <p:cNvGrpSpPr/>
          <p:nvPr/>
        </p:nvGrpSpPr>
        <p:grpSpPr>
          <a:xfrm>
            <a:off x="606172" y="1405854"/>
            <a:ext cx="5872734" cy="3020116"/>
            <a:chOff x="606172" y="1518868"/>
            <a:chExt cx="5872734" cy="3020116"/>
          </a:xfrm>
        </p:grpSpPr>
        <p:grpSp>
          <p:nvGrpSpPr>
            <p:cNvPr id="59" name="Group 58">
              <a:extLst>
                <a:ext uri="{FF2B5EF4-FFF2-40B4-BE49-F238E27FC236}">
                  <a16:creationId xmlns:a16="http://schemas.microsoft.com/office/drawing/2014/main" id="{B4FEDE79-37A6-4504-91CB-BDECDE96C7DE}"/>
                </a:ext>
              </a:extLst>
            </p:cNvPr>
            <p:cNvGrpSpPr/>
            <p:nvPr/>
          </p:nvGrpSpPr>
          <p:grpSpPr>
            <a:xfrm>
              <a:off x="606172" y="1518868"/>
              <a:ext cx="5464399" cy="3020116"/>
              <a:chOff x="606172" y="1518868"/>
              <a:chExt cx="5464399" cy="3020116"/>
            </a:xfrm>
          </p:grpSpPr>
          <p:grpSp>
            <p:nvGrpSpPr>
              <p:cNvPr id="29" name="Group 28">
                <a:extLst>
                  <a:ext uri="{FF2B5EF4-FFF2-40B4-BE49-F238E27FC236}">
                    <a16:creationId xmlns:a16="http://schemas.microsoft.com/office/drawing/2014/main" id="{101F10A2-7A03-4977-82F7-C08A1A072E2D}"/>
                  </a:ext>
                </a:extLst>
              </p:cNvPr>
              <p:cNvGrpSpPr/>
              <p:nvPr/>
            </p:nvGrpSpPr>
            <p:grpSpPr>
              <a:xfrm>
                <a:off x="606172" y="1518868"/>
                <a:ext cx="4261666" cy="2324339"/>
                <a:chOff x="606172" y="1507579"/>
                <a:chExt cx="4261666" cy="2324339"/>
              </a:xfrm>
            </p:grpSpPr>
            <p:grpSp>
              <p:nvGrpSpPr>
                <p:cNvPr id="27" name="Group 26">
                  <a:extLst>
                    <a:ext uri="{FF2B5EF4-FFF2-40B4-BE49-F238E27FC236}">
                      <a16:creationId xmlns:a16="http://schemas.microsoft.com/office/drawing/2014/main" id="{DE303BE2-F15C-4946-B010-9975E8F7D5C5}"/>
                    </a:ext>
                  </a:extLst>
                </p:cNvPr>
                <p:cNvGrpSpPr/>
                <p:nvPr/>
              </p:nvGrpSpPr>
              <p:grpSpPr>
                <a:xfrm>
                  <a:off x="606172" y="1699918"/>
                  <a:ext cx="4261666" cy="2132000"/>
                  <a:chOff x="2347688" y="1023225"/>
                  <a:chExt cx="4261666" cy="2132000"/>
                </a:xfrm>
              </p:grpSpPr>
              <p:sp>
                <p:nvSpPr>
                  <p:cNvPr id="25" name="Rectangle: Rounded Corners 24">
                    <a:extLst>
                      <a:ext uri="{FF2B5EF4-FFF2-40B4-BE49-F238E27FC236}">
                        <a16:creationId xmlns:a16="http://schemas.microsoft.com/office/drawing/2014/main" id="{AE1F9DB6-8198-4EBC-A4D9-76A012A1F564}"/>
                      </a:ext>
                    </a:extLst>
                  </p:cNvPr>
                  <p:cNvSpPr/>
                  <p:nvPr/>
                </p:nvSpPr>
                <p:spPr>
                  <a:xfrm>
                    <a:off x="2347688" y="2095077"/>
                    <a:ext cx="3624036" cy="1060148"/>
                  </a:xfrm>
                  <a:prstGeom prst="roundRect">
                    <a:avLst/>
                  </a:prstGeom>
                  <a:solidFill>
                    <a:schemeClr val="accent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GP reflects on prescribing practices and adapts</a:t>
                    </a:r>
                  </a:p>
                </p:txBody>
              </p:sp>
              <p:pic>
                <p:nvPicPr>
                  <p:cNvPr id="24" name="Picture 23">
                    <a:extLst>
                      <a:ext uri="{FF2B5EF4-FFF2-40B4-BE49-F238E27FC236}">
                        <a16:creationId xmlns:a16="http://schemas.microsoft.com/office/drawing/2014/main" id="{88EF16E4-7061-4F21-98FD-BA991A8AC654}"/>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637097" y="1023225"/>
                    <a:ext cx="972257" cy="1403175"/>
                  </a:xfrm>
                  <a:prstGeom prst="rect">
                    <a:avLst/>
                  </a:prstGeom>
                </p:spPr>
              </p:pic>
            </p:grpSp>
            <p:pic>
              <p:nvPicPr>
                <p:cNvPr id="28" name="Graphic 27" descr="Doctor male with solid fill">
                  <a:extLst>
                    <a:ext uri="{FF2B5EF4-FFF2-40B4-BE49-F238E27FC236}">
                      <a16:creationId xmlns:a16="http://schemas.microsoft.com/office/drawing/2014/main" id="{FA5D6C80-F46A-4B76-81C1-1CEB46A35549}"/>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74766" y="1507579"/>
                  <a:ext cx="1449253" cy="1449253"/>
                </a:xfrm>
                <a:prstGeom prst="rect">
                  <a:avLst/>
                </a:prstGeom>
              </p:spPr>
            </p:pic>
          </p:grpSp>
          <p:pic>
            <p:nvPicPr>
              <p:cNvPr id="23" name="Imagen 39">
                <a:extLst>
                  <a:ext uri="{FF2B5EF4-FFF2-40B4-BE49-F238E27FC236}">
                    <a16:creationId xmlns:a16="http://schemas.microsoft.com/office/drawing/2014/main" id="{9D836DB1-491F-4ECD-A462-BCDC2E061925}"/>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3605736" y="3524648"/>
                <a:ext cx="2464835" cy="1014336"/>
              </a:xfrm>
              <a:prstGeom prst="rect">
                <a:avLst/>
              </a:prstGeom>
              <a:ln w="19050">
                <a:noFill/>
              </a:ln>
            </p:spPr>
          </p:pic>
        </p:grpSp>
        <p:pic>
          <p:nvPicPr>
            <p:cNvPr id="57" name="Imagen 37">
              <a:extLst>
                <a:ext uri="{FF2B5EF4-FFF2-40B4-BE49-F238E27FC236}">
                  <a16:creationId xmlns:a16="http://schemas.microsoft.com/office/drawing/2014/main" id="{6BC4F090-1255-4AC2-AF05-6DC338587DBF}"/>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5815242" y="2405237"/>
              <a:ext cx="663664" cy="1038082"/>
            </a:xfrm>
            <a:prstGeom prst="rect">
              <a:avLst/>
            </a:prstGeom>
            <a:ln w="19050">
              <a:noFill/>
            </a:ln>
          </p:spPr>
        </p:pic>
        <p:pic>
          <p:nvPicPr>
            <p:cNvPr id="58" name="Imagen 43">
              <a:extLst>
                <a:ext uri="{FF2B5EF4-FFF2-40B4-BE49-F238E27FC236}">
                  <a16:creationId xmlns:a16="http://schemas.microsoft.com/office/drawing/2014/main" id="{ACAF7537-EA5B-4BC0-84C7-E9DC4C78CEEC}"/>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4996058" y="2405237"/>
              <a:ext cx="662980" cy="1038082"/>
            </a:xfrm>
            <a:prstGeom prst="rect">
              <a:avLst/>
            </a:prstGeom>
            <a:ln w="19050">
              <a:noFill/>
            </a:ln>
          </p:spPr>
        </p:pic>
      </p:grpSp>
      <p:sp>
        <p:nvSpPr>
          <p:cNvPr id="5" name="Rectangle 4"/>
          <p:cNvSpPr/>
          <p:nvPr/>
        </p:nvSpPr>
        <p:spPr>
          <a:xfrm>
            <a:off x="349066" y="6219176"/>
            <a:ext cx="1175444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ICS, inhaled corticosteroid(s)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International Primary Care Respiratory Group. Asthma Right Care Key Resources. Available from: https://www.ipcrg.org/asthma-right-care-key-resources (Accessed 17 March 2022)</a:t>
            </a:r>
            <a:b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The Reliever Reliance Test has been developed by leading expert in behavioural medicine, Professor Rob Horne, University College London (UCL). IPCRG and AstraZeneca provided input into the development of the Reliever Reliance Test but do not have any editorial control, which is the responsibility of Professor Rob Horne. The production and distribution of this tool has been fully funded by AstraZeneca.</a:t>
            </a:r>
          </a:p>
        </p:txBody>
      </p:sp>
      <p:pic>
        <p:nvPicPr>
          <p:cNvPr id="6" name="Picture 5" descr="A picture containing text, font, graphics, screenshot&#10;&#10;Description automatically generated">
            <a:extLst>
              <a:ext uri="{FF2B5EF4-FFF2-40B4-BE49-F238E27FC236}">
                <a16:creationId xmlns:a16="http://schemas.microsoft.com/office/drawing/2014/main" id="{BE0DD446-98E2-F673-9932-347A2D98ADE4}"/>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0389984" y="157375"/>
            <a:ext cx="1502270" cy="784185"/>
          </a:xfrm>
          <a:prstGeom prst="rect">
            <a:avLst/>
          </a:prstGeom>
        </p:spPr>
      </p:pic>
    </p:spTree>
    <p:extLst>
      <p:ext uri="{BB962C8B-B14F-4D97-AF65-F5344CB8AC3E}">
        <p14:creationId xmlns:p14="http://schemas.microsoft.com/office/powerpoint/2010/main" val="3346498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785634" cy="1325563"/>
          </a:xfrm>
        </p:spPr>
        <p:txBody>
          <a:bodyPr>
            <a:normAutofit/>
          </a:bodyPr>
          <a:lstStyle/>
          <a:p>
            <a:r>
              <a:rPr lang="en-GB" dirty="0"/>
              <a:t> IPCRG and Asthma Right Care-Tools to help clinicians</a:t>
            </a:r>
          </a:p>
        </p:txBody>
      </p:sp>
      <p:sp>
        <p:nvSpPr>
          <p:cNvPr id="3" name="Content Placeholder 2"/>
          <p:cNvSpPr>
            <a:spLocks noGrp="1"/>
          </p:cNvSpPr>
          <p:nvPr>
            <p:ph idx="1"/>
          </p:nvPr>
        </p:nvSpPr>
        <p:spPr/>
        <p:txBody>
          <a:bodyPr>
            <a:normAutofit lnSpcReduction="10000"/>
          </a:bodyPr>
          <a:lstStyle/>
          <a:p>
            <a:endParaRPr lang="en-GB" dirty="0"/>
          </a:p>
          <a:p>
            <a:r>
              <a:rPr lang="en-GB" sz="2800" b="1" dirty="0">
                <a:solidFill>
                  <a:schemeClr val="accent1">
                    <a:lumMod val="50000"/>
                  </a:schemeClr>
                </a:solidFill>
              </a:rPr>
              <a:t>Asthma SABA Slide Rule </a:t>
            </a:r>
            <a:r>
              <a:rPr lang="en-GB" sz="2800" dirty="0">
                <a:solidFill>
                  <a:schemeClr val="tx1">
                    <a:lumMod val="85000"/>
                    <a:lumOff val="15000"/>
                  </a:schemeClr>
                </a:solidFill>
              </a:rPr>
              <a:t>– physical analogue scale to explore how many puffs are used; reverse side uses motivational interviewing questions to explore importance and confidence to ask for a review</a:t>
            </a:r>
            <a:endParaRPr lang="en-GB" sz="2800" dirty="0"/>
          </a:p>
          <a:p>
            <a:endParaRPr lang="en-GB" sz="2800" dirty="0"/>
          </a:p>
          <a:p>
            <a:r>
              <a:rPr lang="en-GB" sz="2800" b="1" dirty="0">
                <a:solidFill>
                  <a:schemeClr val="accent1">
                    <a:lumMod val="50000"/>
                  </a:schemeClr>
                </a:solidFill>
              </a:rPr>
              <a:t>Reliever Reliance Test </a:t>
            </a:r>
            <a:r>
              <a:rPr lang="en-GB" sz="2800" dirty="0">
                <a:solidFill>
                  <a:schemeClr val="tx1">
                    <a:lumMod val="85000"/>
                    <a:lumOff val="15000"/>
                  </a:schemeClr>
                </a:solidFill>
              </a:rPr>
              <a:t>– identify and explore beliefs driving SABA use in individuals with asthma</a:t>
            </a:r>
            <a:endParaRPr lang="en-GB" sz="2800" dirty="0"/>
          </a:p>
          <a:p>
            <a:endParaRPr lang="en-GB" sz="2800" dirty="0"/>
          </a:p>
          <a:p>
            <a:r>
              <a:rPr lang="en-GB" sz="2800" dirty="0"/>
              <a:t>Steroid alert card</a:t>
            </a:r>
          </a:p>
          <a:p>
            <a:pPr marL="0" indent="0">
              <a:buNone/>
            </a:pPr>
            <a:r>
              <a:rPr lang="en-GB" sz="2800" b="1" dirty="0">
                <a:solidFill>
                  <a:schemeClr val="accent1">
                    <a:lumMod val="50000"/>
                  </a:schemeClr>
                </a:solidFill>
              </a:rPr>
              <a:t>(Question and Challenge Cards </a:t>
            </a:r>
            <a:r>
              <a:rPr lang="en-GB" sz="2800" dirty="0">
                <a:solidFill>
                  <a:schemeClr val="tx1">
                    <a:lumMod val="85000"/>
                    <a:lumOff val="15000"/>
                  </a:schemeClr>
                </a:solidFill>
              </a:rPr>
              <a:t>– for icebreakers, chats, social media)</a:t>
            </a:r>
          </a:p>
          <a:p>
            <a:endParaRPr lang="en-GB" sz="2800" dirty="0"/>
          </a:p>
        </p:txBody>
      </p:sp>
      <p:pic>
        <p:nvPicPr>
          <p:cNvPr id="4" name="Picture 3" descr="A picture containing text, font, graphics, screenshot&#10;&#10;Description automatically generated">
            <a:extLst>
              <a:ext uri="{FF2B5EF4-FFF2-40B4-BE49-F238E27FC236}">
                <a16:creationId xmlns:a16="http://schemas.microsoft.com/office/drawing/2014/main" id="{D8D03560-9934-A983-9B1E-A4731FB147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81858" y="157375"/>
            <a:ext cx="1710396" cy="892827"/>
          </a:xfrm>
          <a:prstGeom prst="rect">
            <a:avLst/>
          </a:prstGeom>
        </p:spPr>
      </p:pic>
    </p:spTree>
    <p:extLst>
      <p:ext uri="{BB962C8B-B14F-4D97-AF65-F5344CB8AC3E}">
        <p14:creationId xmlns:p14="http://schemas.microsoft.com/office/powerpoint/2010/main" val="2377375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ABA overeliance 20.3.2021 12.25.40 p. m.">
            <a:hlinkClick r:id="" action="ppaction://media"/>
            <a:extLst>
              <a:ext uri="{FF2B5EF4-FFF2-40B4-BE49-F238E27FC236}">
                <a16:creationId xmlns:a16="http://schemas.microsoft.com/office/drawing/2014/main" id="{3CA9A2AE-40FF-AC4E-7A9E-E9AB41B61B0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30541" y="209798"/>
            <a:ext cx="10837572" cy="6096669"/>
          </a:xfrm>
          <a:prstGeom prst="rect">
            <a:avLst/>
          </a:prstGeom>
        </p:spPr>
      </p:pic>
    </p:spTree>
    <p:extLst>
      <p:ext uri="{BB962C8B-B14F-4D97-AF65-F5344CB8AC3E}">
        <p14:creationId xmlns:p14="http://schemas.microsoft.com/office/powerpoint/2010/main" val="218179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4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ção de Conteúdo 3">
            <a:extLst>
              <a:ext uri="{FF2B5EF4-FFF2-40B4-BE49-F238E27FC236}">
                <a16:creationId xmlns:a16="http://schemas.microsoft.com/office/drawing/2014/main" id="{7338827E-1A1C-4F2C-B126-A219E07EF891}"/>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241036" y="732584"/>
            <a:ext cx="9709927" cy="5392832"/>
          </a:xfrm>
          <a:prstGeom prst="rect">
            <a:avLst/>
          </a:prstGeom>
        </p:spPr>
      </p:pic>
    </p:spTree>
    <p:extLst>
      <p:ext uri="{BB962C8B-B14F-4D97-AF65-F5344CB8AC3E}">
        <p14:creationId xmlns:p14="http://schemas.microsoft.com/office/powerpoint/2010/main" val="684559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2375884" y="32666"/>
            <a:ext cx="7456544" cy="889612"/>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500" b="0" i="0" u="none" strike="noStrike" kern="1200" cap="none" spc="0" normalizeH="0" baseline="0" noProof="0" dirty="0">
                <a:ln>
                  <a:noFill/>
                </a:ln>
                <a:solidFill>
                  <a:prstClr val="black"/>
                </a:solidFill>
                <a:effectLst/>
                <a:uLnTx/>
                <a:uFillTx/>
                <a:latin typeface="Calibri Light" panose="020F0302020204030204"/>
                <a:ea typeface="+mj-ea"/>
                <a:cs typeface="+mj-cs"/>
              </a:rPr>
              <a:t>Conflict of interest disclosure</a:t>
            </a:r>
          </a:p>
        </p:txBody>
      </p:sp>
      <p:sp>
        <p:nvSpPr>
          <p:cNvPr id="5" name="Subtitle 1"/>
          <p:cNvSpPr>
            <a:spLocks noGrp="1"/>
          </p:cNvSpPr>
          <p:nvPr>
            <p:ph type="subTitle" idx="1"/>
          </p:nvPr>
        </p:nvSpPr>
        <p:spPr>
          <a:xfrm>
            <a:off x="1989357" y="1286933"/>
            <a:ext cx="8229599" cy="4751844"/>
          </a:xfrm>
          <a:ln>
            <a:noFill/>
            <a:miter lim="800000"/>
            <a:headEnd/>
            <a:tailEnd/>
          </a:ln>
        </p:spPr>
        <p:txBody>
          <a:bodyPr/>
          <a:lstStyle/>
          <a:p>
            <a:pPr marL="285750" indent="-285750" algn="l">
              <a:buFont typeface="Wingdings" panose="05000000000000000000" pitchFamily="2" charset="2"/>
              <a:buChar char=""/>
            </a:pPr>
            <a:r>
              <a:rPr lang="en-GB" altLang="fr-FR" sz="1600" dirty="0">
                <a:solidFill>
                  <a:srgbClr val="005291"/>
                </a:solidFill>
                <a:latin typeface="Arial" panose="020B0604020202020204" pitchFamily="34" charset="0"/>
                <a:ea typeface="Arial Bold"/>
                <a:cs typeface="Arial" panose="020B0604020202020204" pitchFamily="34" charset="0"/>
              </a:rPr>
              <a:t>I have the following, real or perceived direct or indirect conflicts of interest that relate to this presentation: </a:t>
            </a:r>
          </a:p>
        </p:txBody>
      </p:sp>
      <p:graphicFrame>
        <p:nvGraphicFramePr>
          <p:cNvPr id="6" name="Table 5"/>
          <p:cNvGraphicFramePr>
            <a:graphicFrameLocks noGrp="1"/>
          </p:cNvGraphicFramePr>
          <p:nvPr/>
        </p:nvGraphicFramePr>
        <p:xfrm>
          <a:off x="2236375" y="1976743"/>
          <a:ext cx="7735562" cy="3364586"/>
        </p:xfrm>
        <a:graphic>
          <a:graphicData uri="http://schemas.openxmlformats.org/drawingml/2006/table">
            <a:tbl>
              <a:tblPr firstRow="1" bandRow="1">
                <a:tableStyleId>{5C22544A-7EE6-4342-B048-85BDC9FD1C3A}</a:tableStyleId>
              </a:tblPr>
              <a:tblGrid>
                <a:gridCol w="3459058">
                  <a:extLst>
                    <a:ext uri="{9D8B030D-6E8A-4147-A177-3AD203B41FA5}">
                      <a16:colId xmlns:a16="http://schemas.microsoft.com/office/drawing/2014/main" val="20000"/>
                    </a:ext>
                  </a:extLst>
                </a:gridCol>
                <a:gridCol w="4276504">
                  <a:extLst>
                    <a:ext uri="{9D8B030D-6E8A-4147-A177-3AD203B41FA5}">
                      <a16:colId xmlns:a16="http://schemas.microsoft.com/office/drawing/2014/main" val="20001"/>
                    </a:ext>
                  </a:extLst>
                </a:gridCol>
              </a:tblGrid>
              <a:tr h="303883">
                <a:tc>
                  <a:txBody>
                    <a:bodyPr/>
                    <a:lstStyle/>
                    <a:p>
                      <a:r>
                        <a:rPr lang="en-GB" sz="1600" noProof="0" dirty="0"/>
                        <a:t>Affiliation / financial</a:t>
                      </a:r>
                      <a:r>
                        <a:rPr lang="en-GB" sz="1600" baseline="0" noProof="0" dirty="0"/>
                        <a:t> interest</a:t>
                      </a:r>
                      <a:endParaRPr lang="en-GB" sz="1600" noProof="0" dirty="0"/>
                    </a:p>
                  </a:txBody>
                  <a:tcPr marL="68580" marR="68580" marT="34290" marB="34290"/>
                </a:tc>
                <a:tc>
                  <a:txBody>
                    <a:bodyPr/>
                    <a:lstStyle/>
                    <a:p>
                      <a:r>
                        <a:rPr lang="en-GB" sz="1600" noProof="0" dirty="0"/>
                        <a:t>Nature</a:t>
                      </a:r>
                      <a:r>
                        <a:rPr lang="en-GB" sz="1600" baseline="0" noProof="0" dirty="0"/>
                        <a:t> of conflict / c</a:t>
                      </a:r>
                      <a:r>
                        <a:rPr lang="en-GB" sz="1600" noProof="0" dirty="0"/>
                        <a:t>ommercial company name</a:t>
                      </a:r>
                    </a:p>
                  </a:txBody>
                  <a:tcPr marL="68580" marR="68580" marT="34290" marB="34290"/>
                </a:tc>
                <a:extLst>
                  <a:ext uri="{0D108BD9-81ED-4DB2-BD59-A6C34878D82A}">
                    <a16:rowId xmlns:a16="http://schemas.microsoft.com/office/drawing/2014/main" val="10000"/>
                  </a:ext>
                </a:extLst>
              </a:tr>
              <a:tr h="543046">
                <a:tc>
                  <a:txBody>
                    <a:bodyPr/>
                    <a:lstStyle/>
                    <a:p>
                      <a:r>
                        <a:rPr lang="en-GB" sz="1600" noProof="0" dirty="0"/>
                        <a:t>Tobacco-industry and tobacco</a:t>
                      </a:r>
                      <a:r>
                        <a:rPr lang="en-GB" sz="1600" baseline="0" noProof="0" dirty="0"/>
                        <a:t> corporate affiliate</a:t>
                      </a:r>
                      <a:r>
                        <a:rPr lang="en-GB" sz="1600" noProof="0" dirty="0"/>
                        <a:t> related conflict of interest</a:t>
                      </a:r>
                    </a:p>
                  </a:txBody>
                  <a:tcPr marL="68580" marR="68580" marT="34290" marB="34290"/>
                </a:tc>
                <a:tc>
                  <a:txBody>
                    <a:bodyPr/>
                    <a:lstStyle/>
                    <a:p>
                      <a:r>
                        <a:rPr lang="en-GB" sz="1600" noProof="0" dirty="0"/>
                        <a:t>None</a:t>
                      </a:r>
                    </a:p>
                  </a:txBody>
                  <a:tcPr marL="68580" marR="68580" marT="34290" marB="34290"/>
                </a:tc>
                <a:extLst>
                  <a:ext uri="{0D108BD9-81ED-4DB2-BD59-A6C34878D82A}">
                    <a16:rowId xmlns:a16="http://schemas.microsoft.com/office/drawing/2014/main" val="10001"/>
                  </a:ext>
                </a:extLst>
              </a:tr>
              <a:tr h="532661">
                <a:tc>
                  <a:txBody>
                    <a:bodyPr/>
                    <a:lstStyle/>
                    <a:p>
                      <a:r>
                        <a:rPr lang="en-GB" sz="1600" noProof="0" dirty="0"/>
                        <a:t>Grants/research</a:t>
                      </a:r>
                      <a:r>
                        <a:rPr lang="en-GB" sz="1600" baseline="0" noProof="0" dirty="0"/>
                        <a:t> support (to myself, my institution or department):</a:t>
                      </a:r>
                      <a:endParaRPr lang="en-GB" sz="1600" noProof="0" dirty="0"/>
                    </a:p>
                  </a:txBody>
                  <a:tcPr marL="68580" marR="68580" marT="34290" marB="34290"/>
                </a:tc>
                <a:tc>
                  <a:txBody>
                    <a:bodyPr/>
                    <a:lstStyle/>
                    <a:p>
                      <a:r>
                        <a:rPr lang="en-GB" sz="1600" noProof="0" dirty="0"/>
                        <a:t>Grant/research support and speaker’s honoraria: BI, GSK, TEVA</a:t>
                      </a:r>
                    </a:p>
                  </a:txBody>
                  <a:tcPr marL="68580" marR="68580" marT="34290" marB="34290"/>
                </a:tc>
                <a:extLst>
                  <a:ext uri="{0D108BD9-81ED-4DB2-BD59-A6C34878D82A}">
                    <a16:rowId xmlns:a16="http://schemas.microsoft.com/office/drawing/2014/main" val="10002"/>
                  </a:ext>
                </a:extLst>
              </a:tr>
              <a:tr h="413563">
                <a:tc>
                  <a:txBody>
                    <a:bodyPr/>
                    <a:lstStyle/>
                    <a:p>
                      <a:r>
                        <a:rPr lang="en-GB" sz="1600" noProof="0" dirty="0"/>
                        <a:t>Honoraria</a:t>
                      </a:r>
                      <a:r>
                        <a:rPr lang="en-GB" sz="1600" baseline="0" noProof="0" dirty="0"/>
                        <a:t> or consultation fees:</a:t>
                      </a:r>
                      <a:endParaRPr lang="en-GB" sz="1600" noProof="0" dirty="0"/>
                    </a:p>
                  </a:txBody>
                  <a:tcPr marL="68580" marR="68580" marT="34290" marB="34290"/>
                </a:tc>
                <a:tc>
                  <a:txBody>
                    <a:bodyPr/>
                    <a:lstStyle/>
                    <a:p>
                      <a:r>
                        <a:rPr lang="en-US" sz="1600" noProof="0" dirty="0"/>
                        <a:t>Receipt of honoraria or consultation fees from GSK, Bl</a:t>
                      </a:r>
                      <a:endParaRPr lang="en-GB" sz="1600" noProof="0" dirty="0"/>
                    </a:p>
                  </a:txBody>
                  <a:tcPr marL="68580" marR="68580" marT="34290" marB="34290"/>
                </a:tc>
                <a:extLst>
                  <a:ext uri="{0D108BD9-81ED-4DB2-BD59-A6C34878D82A}">
                    <a16:rowId xmlns:a16="http://schemas.microsoft.com/office/drawing/2014/main" val="10003"/>
                  </a:ext>
                </a:extLst>
              </a:tr>
              <a:tr h="413563">
                <a:tc>
                  <a:txBody>
                    <a:bodyPr/>
                    <a:lstStyle/>
                    <a:p>
                      <a:r>
                        <a:rPr lang="en-GB" sz="1600" noProof="0" dirty="0"/>
                        <a:t>Stock</a:t>
                      </a:r>
                      <a:r>
                        <a:rPr lang="en-GB" sz="1600" baseline="0" noProof="0" dirty="0"/>
                        <a:t> shareholder:</a:t>
                      </a:r>
                      <a:endParaRPr lang="en-GB" sz="1600" noProof="0" dirty="0"/>
                    </a:p>
                  </a:txBody>
                  <a:tcPr marL="68580" marR="68580" marT="34290" marB="34290"/>
                </a:tc>
                <a:tc>
                  <a:txBody>
                    <a:bodyPr/>
                    <a:lstStyle/>
                    <a:p>
                      <a:r>
                        <a:rPr lang="en-GB" sz="1600" noProof="0" dirty="0"/>
                        <a:t>None</a:t>
                      </a:r>
                    </a:p>
                  </a:txBody>
                  <a:tcPr marL="68580" marR="68580" marT="34290" marB="34290"/>
                </a:tc>
                <a:extLst>
                  <a:ext uri="{0D108BD9-81ED-4DB2-BD59-A6C34878D82A}">
                    <a16:rowId xmlns:a16="http://schemas.microsoft.com/office/drawing/2014/main" val="10005"/>
                  </a:ext>
                </a:extLst>
              </a:tr>
              <a:tr h="413563">
                <a:tc>
                  <a:txBody>
                    <a:bodyPr/>
                    <a:lstStyle/>
                    <a:p>
                      <a:r>
                        <a:rPr lang="en-GB" sz="1600" noProof="0" dirty="0"/>
                        <a:t>Spouse/partner:</a:t>
                      </a:r>
                    </a:p>
                  </a:txBody>
                  <a:tcPr marL="68580" marR="68580" marT="34290" marB="34290"/>
                </a:tc>
                <a:tc>
                  <a:txBody>
                    <a:bodyPr/>
                    <a:lstStyle/>
                    <a:p>
                      <a:r>
                        <a:rPr lang="en-GB" sz="1600" noProof="0" dirty="0"/>
                        <a:t>None</a:t>
                      </a:r>
                    </a:p>
                  </a:txBody>
                  <a:tcPr marL="68580" marR="68580" marT="34290" marB="34290"/>
                </a:tc>
                <a:extLst>
                  <a:ext uri="{0D108BD9-81ED-4DB2-BD59-A6C34878D82A}">
                    <a16:rowId xmlns:a16="http://schemas.microsoft.com/office/drawing/2014/main" val="10006"/>
                  </a:ext>
                </a:extLst>
              </a:tr>
              <a:tr h="413563">
                <a:tc>
                  <a:txBody>
                    <a:bodyPr/>
                    <a:lstStyle/>
                    <a:p>
                      <a:r>
                        <a:rPr lang="en-GB" sz="1600" noProof="0" dirty="0"/>
                        <a:t>Other support or other</a:t>
                      </a:r>
                      <a:r>
                        <a:rPr lang="en-GB" sz="1600" baseline="0" noProof="0" dirty="0"/>
                        <a:t> potential </a:t>
                      </a:r>
                      <a:r>
                        <a:rPr lang="en-GB" sz="1600" noProof="0" dirty="0"/>
                        <a:t>conflict of interest:</a:t>
                      </a:r>
                    </a:p>
                  </a:txBody>
                  <a:tcPr marL="68580" marR="68580" marT="34290" marB="34290"/>
                </a:tc>
                <a:tc>
                  <a:txBody>
                    <a:bodyPr/>
                    <a:lstStyle/>
                    <a:p>
                      <a:r>
                        <a:rPr lang="en-GB" sz="1600" noProof="0" dirty="0"/>
                        <a:t>None</a:t>
                      </a:r>
                    </a:p>
                  </a:txBody>
                  <a:tcPr marL="68580" marR="68580" marT="34290" marB="3429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531652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22019-96A8-4624-9660-A188C637E068}"/>
              </a:ext>
            </a:extLst>
          </p:cNvPr>
          <p:cNvSpPr>
            <a:spLocks noGrp="1"/>
          </p:cNvSpPr>
          <p:nvPr>
            <p:ph type="title"/>
          </p:nvPr>
        </p:nvSpPr>
        <p:spPr>
          <a:xfrm>
            <a:off x="558114" y="375563"/>
            <a:ext cx="7189751" cy="1143000"/>
          </a:xfrm>
        </p:spPr>
        <p:txBody>
          <a:bodyPr/>
          <a:lstStyle/>
          <a:p>
            <a:r>
              <a:rPr lang="en-GB" sz="3733" dirty="0"/>
              <a:t>The problem</a:t>
            </a:r>
          </a:p>
        </p:txBody>
      </p:sp>
      <p:sp>
        <p:nvSpPr>
          <p:cNvPr id="5" name="Content Placeholder 2">
            <a:extLst>
              <a:ext uri="{FF2B5EF4-FFF2-40B4-BE49-F238E27FC236}">
                <a16:creationId xmlns:a16="http://schemas.microsoft.com/office/drawing/2014/main" id="{E47D1418-EDEC-44B0-B3B3-B5C43CED0E60}"/>
              </a:ext>
            </a:extLst>
          </p:cNvPr>
          <p:cNvSpPr txBox="1">
            <a:spLocks/>
          </p:cNvSpPr>
          <p:nvPr/>
        </p:nvSpPr>
        <p:spPr>
          <a:xfrm>
            <a:off x="6285178" y="1528690"/>
            <a:ext cx="5348708" cy="4425636"/>
          </a:xfrm>
          <a:prstGeom prst="rect">
            <a:avLst/>
          </a:prstGeom>
        </p:spPr>
        <p:txBody>
          <a:bodyPr vert="horz" lIns="68580" tIns="34291" rIns="68580" bIns="34291" rtlCol="0">
            <a:normAutofit fontScale="77500" lnSpcReduction="20000"/>
          </a:bodyP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9" rtl="0" eaLnBrk="1" fontAlgn="auto" latinLnBrk="0" hangingPunct="1">
              <a:lnSpc>
                <a:spcPct val="120000"/>
              </a:lnSpc>
              <a:spcBef>
                <a:spcPct val="20000"/>
              </a:spcBef>
              <a:spcAft>
                <a:spcPts val="0"/>
              </a:spcAft>
              <a:buClr>
                <a:srgbClr val="299D37"/>
              </a:buClr>
              <a:buSzTx/>
              <a:buFont typeface="Arial"/>
              <a:buNone/>
              <a:tabLst/>
              <a:defRPr/>
            </a:pPr>
            <a:br>
              <a:rPr kumimoji="0" lang="en-GB" sz="2100" b="0" i="0" u="none" strike="noStrike" kern="1200" cap="none" spc="0" normalizeH="0" baseline="0" noProof="0" dirty="0">
                <a:ln>
                  <a:noFill/>
                </a:ln>
                <a:solidFill>
                  <a:prstClr val="black"/>
                </a:solidFill>
                <a:effectLst/>
                <a:uLnTx/>
                <a:uFillTx/>
                <a:latin typeface="Arial"/>
                <a:ea typeface="+mn-ea"/>
                <a:cs typeface="+mn-cs"/>
              </a:rPr>
            </a:br>
            <a:r>
              <a:rPr kumimoji="0" lang="en-GB" sz="2600" b="1" i="0" u="none" strike="noStrike" kern="1200" cap="none" spc="0" normalizeH="0" baseline="0" noProof="0" dirty="0">
                <a:ln>
                  <a:noFill/>
                </a:ln>
                <a:solidFill>
                  <a:prstClr val="black"/>
                </a:solidFill>
                <a:effectLst/>
                <a:uLnTx/>
                <a:uFillTx/>
                <a:latin typeface="Arial"/>
                <a:ea typeface="+mn-ea"/>
                <a:cs typeface="+mn-cs"/>
              </a:rPr>
              <a:t>ASTHMA </a:t>
            </a:r>
            <a:r>
              <a:rPr kumimoji="0" lang="en-GB" sz="2600" b="0" i="0" u="none" strike="noStrike" kern="1200" cap="none" spc="0" normalizeH="0" baseline="0" noProof="0" dirty="0">
                <a:ln>
                  <a:noFill/>
                </a:ln>
                <a:solidFill>
                  <a:prstClr val="black"/>
                </a:solidFill>
                <a:effectLst/>
                <a:uLnTx/>
                <a:uFillTx/>
                <a:latin typeface="Arial"/>
                <a:ea typeface="+mn-ea"/>
                <a:cs typeface="+mn-cs"/>
              </a:rPr>
              <a:t> illustrates all the things </a:t>
            </a:r>
            <a:r>
              <a:rPr kumimoji="0" lang="en-GB" sz="2600" b="1" i="1" u="none" strike="noStrike" kern="1200" cap="none" spc="0" normalizeH="0" baseline="0" noProof="0" dirty="0">
                <a:ln>
                  <a:noFill/>
                </a:ln>
                <a:solidFill>
                  <a:prstClr val="black"/>
                </a:solidFill>
                <a:effectLst/>
                <a:uLnTx/>
                <a:uFillTx/>
                <a:latin typeface="Arial"/>
                <a:ea typeface="+mn-ea"/>
                <a:cs typeface="+mn-cs"/>
              </a:rPr>
              <a:t>wrong</a:t>
            </a:r>
            <a:r>
              <a:rPr kumimoji="0" lang="en-GB" sz="2600" b="0" i="0" u="none" strike="noStrike" kern="1200" cap="none" spc="0" normalizeH="0" baseline="0" noProof="0" dirty="0">
                <a:ln>
                  <a:noFill/>
                </a:ln>
                <a:solidFill>
                  <a:prstClr val="black"/>
                </a:solidFill>
                <a:effectLst/>
                <a:uLnTx/>
                <a:uFillTx/>
                <a:latin typeface="Arial"/>
                <a:ea typeface="+mn-ea"/>
                <a:cs typeface="+mn-cs"/>
              </a:rPr>
              <a:t> with healthcare systems globally:</a:t>
            </a:r>
            <a:r>
              <a:rPr kumimoji="0" lang="en-GB" sz="2600" b="0" i="0" u="none" strike="noStrike" kern="1200" cap="none" spc="0" normalizeH="0" baseline="30000" noProof="0" dirty="0">
                <a:ln>
                  <a:noFill/>
                </a:ln>
                <a:solidFill>
                  <a:prstClr val="black"/>
                </a:solidFill>
                <a:effectLst/>
                <a:uLnTx/>
                <a:uFillTx/>
                <a:latin typeface="Arial"/>
                <a:ea typeface="+mn-ea"/>
                <a:cs typeface="+mn-cs"/>
              </a:rPr>
              <a:t>1</a:t>
            </a:r>
            <a:br>
              <a:rPr kumimoji="0" lang="en-GB" sz="2600" b="0" i="0" u="none" strike="noStrike" kern="1200" cap="none" spc="0" normalizeH="0" baseline="0" noProof="0" dirty="0">
                <a:ln>
                  <a:noFill/>
                </a:ln>
                <a:solidFill>
                  <a:prstClr val="black"/>
                </a:solidFill>
                <a:effectLst/>
                <a:uLnTx/>
                <a:uFillTx/>
                <a:latin typeface="Arial"/>
                <a:ea typeface="+mn-ea"/>
                <a:cs typeface="+mn-cs"/>
              </a:rPr>
            </a:br>
            <a:endParaRPr kumimoji="0" lang="en-GB" sz="2600" b="0" i="0" u="none" strike="noStrike" kern="1200" cap="none" spc="0" normalizeH="0" baseline="0" noProof="0" dirty="0">
              <a:ln>
                <a:noFill/>
              </a:ln>
              <a:solidFill>
                <a:sysClr val="windowText" lastClr="000000"/>
              </a:solidFill>
              <a:effectLst/>
              <a:uLnTx/>
              <a:uFillTx/>
              <a:latin typeface="Arial"/>
              <a:ea typeface="+mn-ea"/>
              <a:cs typeface="+mn-cs"/>
            </a:endParaRPr>
          </a:p>
          <a:p>
            <a:pPr marL="385753" marR="0" lvl="0" indent="-385753" algn="l" defTabSz="457189" rtl="0" eaLnBrk="1" fontAlgn="auto" latinLnBrk="0" hangingPunct="1">
              <a:lnSpc>
                <a:spcPct val="120000"/>
              </a:lnSpc>
              <a:spcBef>
                <a:spcPts val="800"/>
              </a:spcBef>
              <a:spcAft>
                <a:spcPts val="0"/>
              </a:spcAft>
              <a:buClr>
                <a:srgbClr val="299D37"/>
              </a:buClr>
              <a:buSzTx/>
              <a:buFont typeface="+mj-lt"/>
              <a:buAutoNum type="arabicPeriod"/>
              <a:tabLst/>
              <a:defRPr/>
            </a:pPr>
            <a:r>
              <a:rPr kumimoji="0" lang="en-GB" sz="2600" b="0" i="0" u="none" strike="noStrike" kern="1200" cap="none" spc="0" normalizeH="0" baseline="0" noProof="0" dirty="0">
                <a:ln>
                  <a:noFill/>
                </a:ln>
                <a:solidFill>
                  <a:sysClr val="windowText" lastClr="000000"/>
                </a:solidFill>
                <a:effectLst/>
                <a:uLnTx/>
                <a:uFillTx/>
                <a:latin typeface="Arial"/>
                <a:ea typeface="+mn-ea"/>
                <a:cs typeface="+mn-cs"/>
              </a:rPr>
              <a:t>Unwarranted variation (not due to disease difference)</a:t>
            </a:r>
          </a:p>
          <a:p>
            <a:pPr marL="385753" marR="0" lvl="0" indent="-385753" algn="l" defTabSz="457189" rtl="0" eaLnBrk="1" fontAlgn="auto" latinLnBrk="0" hangingPunct="1">
              <a:lnSpc>
                <a:spcPct val="120000"/>
              </a:lnSpc>
              <a:spcBef>
                <a:spcPts val="800"/>
              </a:spcBef>
              <a:spcAft>
                <a:spcPts val="0"/>
              </a:spcAft>
              <a:buClr>
                <a:srgbClr val="299D37"/>
              </a:buClr>
              <a:buSzTx/>
              <a:buFont typeface="+mj-lt"/>
              <a:buAutoNum type="arabicPeriod"/>
              <a:tabLst/>
              <a:defRPr/>
            </a:pPr>
            <a:r>
              <a:rPr kumimoji="0" lang="en-GB" sz="2600" b="0" i="0" u="none" strike="noStrike" kern="1200" cap="none" spc="0" normalizeH="0" baseline="0" noProof="0" dirty="0">
                <a:ln>
                  <a:noFill/>
                </a:ln>
                <a:solidFill>
                  <a:sysClr val="windowText" lastClr="000000"/>
                </a:solidFill>
                <a:effectLst/>
                <a:uLnTx/>
                <a:uFillTx/>
                <a:latin typeface="Arial"/>
                <a:ea typeface="+mn-ea"/>
                <a:cs typeface="+mn-cs"/>
              </a:rPr>
              <a:t>Harm</a:t>
            </a:r>
            <a:r>
              <a:rPr kumimoji="0" lang="en-GB" sz="2600" b="0" i="0" u="none" strike="noStrike" kern="1200" cap="none" spc="0" normalizeH="0" baseline="30000" noProof="0" dirty="0">
                <a:ln>
                  <a:noFill/>
                </a:ln>
                <a:solidFill>
                  <a:sysClr val="windowText" lastClr="000000"/>
                </a:solidFill>
                <a:effectLst/>
                <a:uLnTx/>
                <a:uFillTx/>
                <a:latin typeface="Arial"/>
                <a:ea typeface="+mn-ea"/>
                <a:cs typeface="+mn-cs"/>
              </a:rPr>
              <a:t>2</a:t>
            </a:r>
            <a:r>
              <a:rPr kumimoji="0" lang="en-GB" sz="2600" b="0" i="0" u="none" strike="noStrike" kern="1200" cap="none" spc="0" normalizeH="0" baseline="0" noProof="0" dirty="0">
                <a:ln>
                  <a:noFill/>
                </a:ln>
                <a:solidFill>
                  <a:sysClr val="windowText" lastClr="000000"/>
                </a:solidFill>
                <a:effectLst/>
                <a:uLnTx/>
                <a:uFillTx/>
                <a:latin typeface="Arial"/>
                <a:ea typeface="+mn-ea"/>
                <a:cs typeface="+mn-cs"/>
              </a:rPr>
              <a:t>  </a:t>
            </a:r>
          </a:p>
          <a:p>
            <a:pPr marL="385753" marR="0" lvl="0" indent="-385753" algn="l" defTabSz="457189" rtl="0" eaLnBrk="1" fontAlgn="auto" latinLnBrk="0" hangingPunct="1">
              <a:lnSpc>
                <a:spcPct val="120000"/>
              </a:lnSpc>
              <a:spcBef>
                <a:spcPts val="800"/>
              </a:spcBef>
              <a:spcAft>
                <a:spcPts val="0"/>
              </a:spcAft>
              <a:buClr>
                <a:srgbClr val="299D37"/>
              </a:buClr>
              <a:buSzTx/>
              <a:buFont typeface="+mj-lt"/>
              <a:buAutoNum type="arabicPeriod"/>
              <a:tabLst/>
              <a:defRPr/>
            </a:pPr>
            <a:r>
              <a:rPr kumimoji="0" lang="en-GB" sz="2600" b="0" i="0" u="none" strike="noStrike" kern="1200" cap="none" spc="0" normalizeH="0" baseline="0" noProof="0" dirty="0">
                <a:ln>
                  <a:noFill/>
                </a:ln>
                <a:solidFill>
                  <a:sysClr val="windowText" lastClr="000000"/>
                </a:solidFill>
                <a:effectLst/>
                <a:uLnTx/>
                <a:uFillTx/>
                <a:latin typeface="Arial"/>
                <a:ea typeface="+mn-ea"/>
                <a:cs typeface="+mn-cs"/>
              </a:rPr>
              <a:t>Failure to prevent disease and disability </a:t>
            </a:r>
          </a:p>
          <a:p>
            <a:pPr marL="385753" marR="0" lvl="0" indent="-385753" algn="l" defTabSz="457189" rtl="0" eaLnBrk="1" fontAlgn="auto" latinLnBrk="0" hangingPunct="1">
              <a:lnSpc>
                <a:spcPct val="120000"/>
              </a:lnSpc>
              <a:spcBef>
                <a:spcPts val="800"/>
              </a:spcBef>
              <a:spcAft>
                <a:spcPts val="0"/>
              </a:spcAft>
              <a:buClr>
                <a:srgbClr val="299D37"/>
              </a:buClr>
              <a:buSzTx/>
              <a:buFont typeface="+mj-lt"/>
              <a:buAutoNum type="arabicPeriod"/>
              <a:tabLst/>
              <a:defRPr/>
            </a:pPr>
            <a:r>
              <a:rPr kumimoji="0" lang="en-GB" sz="2600" b="0" i="0" u="none" strike="noStrike" kern="1200" cap="none" spc="0" normalizeH="0" baseline="0" noProof="0" dirty="0">
                <a:ln>
                  <a:noFill/>
                </a:ln>
                <a:solidFill>
                  <a:sysClr val="windowText" lastClr="000000"/>
                </a:solidFill>
                <a:effectLst/>
                <a:uLnTx/>
                <a:uFillTx/>
                <a:latin typeface="Arial"/>
                <a:ea typeface="+mn-ea"/>
                <a:cs typeface="+mn-cs"/>
              </a:rPr>
              <a:t>Waste of human and physical resources through low value activity </a:t>
            </a:r>
          </a:p>
          <a:p>
            <a:pPr marL="385753" marR="0" lvl="0" indent="-385753" algn="l" defTabSz="457189" rtl="0" eaLnBrk="1" fontAlgn="auto" latinLnBrk="0" hangingPunct="1">
              <a:lnSpc>
                <a:spcPct val="120000"/>
              </a:lnSpc>
              <a:spcBef>
                <a:spcPts val="800"/>
              </a:spcBef>
              <a:spcAft>
                <a:spcPts val="0"/>
              </a:spcAft>
              <a:buClr>
                <a:srgbClr val="299D37"/>
              </a:buClr>
              <a:buSzTx/>
              <a:buFont typeface="+mj-lt"/>
              <a:buAutoNum type="arabicPeriod"/>
              <a:tabLst/>
              <a:defRPr/>
            </a:pPr>
            <a:r>
              <a:rPr kumimoji="0" lang="en-GB" sz="2600" b="0" i="0" u="none" strike="noStrike" kern="1200" cap="none" spc="0" normalizeH="0" baseline="0" noProof="0" dirty="0">
                <a:ln>
                  <a:noFill/>
                </a:ln>
                <a:solidFill>
                  <a:sysClr val="windowText" lastClr="000000"/>
                </a:solidFill>
                <a:effectLst/>
                <a:uLnTx/>
                <a:uFillTx/>
                <a:latin typeface="Arial"/>
                <a:ea typeface="+mn-ea"/>
                <a:cs typeface="+mn-cs"/>
              </a:rPr>
              <a:t>Inequity</a:t>
            </a:r>
            <a:br>
              <a:rPr kumimoji="0" lang="en-GB" sz="2100" b="0" i="0" u="none" strike="noStrike" kern="1200" cap="none" spc="0" normalizeH="0" baseline="0" noProof="0" dirty="0">
                <a:ln>
                  <a:noFill/>
                </a:ln>
                <a:solidFill>
                  <a:sysClr val="windowText" lastClr="000000"/>
                </a:solidFill>
                <a:effectLst/>
                <a:uLnTx/>
                <a:uFillTx/>
                <a:latin typeface="Arial"/>
                <a:ea typeface="+mn-ea"/>
                <a:cs typeface="+mn-cs"/>
              </a:rPr>
            </a:br>
            <a:br>
              <a:rPr kumimoji="0" lang="en-GB" sz="2100" b="0" i="0" u="none" strike="noStrike" kern="1200" cap="none" spc="0" normalizeH="0" baseline="0" noProof="0" dirty="0">
                <a:ln>
                  <a:noFill/>
                </a:ln>
                <a:solidFill>
                  <a:sysClr val="windowText" lastClr="000000"/>
                </a:solidFill>
                <a:effectLst/>
                <a:uLnTx/>
                <a:uFillTx/>
                <a:latin typeface="Arial"/>
                <a:ea typeface="+mn-ea"/>
                <a:cs typeface="+mn-cs"/>
              </a:rPr>
            </a:br>
            <a:endParaRPr kumimoji="0" lang="en-GB" sz="21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TextBox 6">
            <a:extLst>
              <a:ext uri="{FF2B5EF4-FFF2-40B4-BE49-F238E27FC236}">
                <a16:creationId xmlns:a16="http://schemas.microsoft.com/office/drawing/2014/main" id="{0B019E68-A90B-4A3A-8F72-8114A54834A9}"/>
              </a:ext>
            </a:extLst>
          </p:cNvPr>
          <p:cNvSpPr txBox="1"/>
          <p:nvPr/>
        </p:nvSpPr>
        <p:spPr>
          <a:xfrm>
            <a:off x="6351164" y="5961961"/>
            <a:ext cx="4836585" cy="738664"/>
          </a:xfrm>
          <a:prstGeom prst="rect">
            <a:avLst/>
          </a:prstGeom>
          <a:noFill/>
          <a:ln>
            <a:noFill/>
          </a:ln>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2. O’Byrne PM, Jenkins C, Bateman ED. The paradoxes of asthma management: time for a new approach? Eur Respir J 2017; 50: 1701103</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a:extLst>
              <a:ext uri="{FF2B5EF4-FFF2-40B4-BE49-F238E27FC236}">
                <a16:creationId xmlns:a16="http://schemas.microsoft.com/office/drawing/2014/main" id="{A9E13345-67A9-4FD6-BD06-0CA35855ABD9}"/>
              </a:ext>
            </a:extLst>
          </p:cNvPr>
          <p:cNvSpPr/>
          <p:nvPr/>
        </p:nvSpPr>
        <p:spPr>
          <a:xfrm>
            <a:off x="558114" y="1628067"/>
            <a:ext cx="5202405" cy="1888979"/>
          </a:xfrm>
          <a:prstGeom prst="rect">
            <a:avLst/>
          </a:prstGeom>
        </p:spPr>
        <p:txBody>
          <a:bodyPr wrap="square">
            <a:spAutoFit/>
          </a:bodyPr>
          <a:lstStyle/>
          <a:p>
            <a:pPr marL="0" marR="0" lvl="0" indent="0" algn="ctr" defTabSz="342882" rtl="0" eaLnBrk="1" fontAlgn="auto" latinLnBrk="0" hangingPunct="1">
              <a:lnSpc>
                <a:spcPct val="170000"/>
              </a:lnSpc>
              <a:spcBef>
                <a:spcPct val="20000"/>
              </a:spcBef>
              <a:spcAft>
                <a:spcPts val="0"/>
              </a:spcAft>
              <a:buClr>
                <a:srgbClr val="299D37"/>
              </a:buClr>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Every system is perfectly</a:t>
            </a:r>
            <a:br>
              <a:rPr kumimoji="0" lang="en-US" sz="2400" b="1" i="0" u="none" strike="noStrike" kern="1200" cap="none" spc="0" normalizeH="0" baseline="0" noProof="0" dirty="0">
                <a:ln>
                  <a:noFill/>
                </a:ln>
                <a:solidFill>
                  <a:prstClr val="white"/>
                </a:solidFill>
                <a:effectLst/>
                <a:uLnTx/>
                <a:uFillTx/>
                <a:latin typeface="Arial"/>
                <a:ea typeface="+mn-ea"/>
                <a:cs typeface="+mn-cs"/>
              </a:rPr>
            </a:br>
            <a:r>
              <a:rPr kumimoji="0" lang="en-US" sz="2400" b="1" i="0" u="none" strike="noStrike" kern="1200" cap="none" spc="0" normalizeH="0" baseline="0" noProof="0" dirty="0">
                <a:ln>
                  <a:noFill/>
                </a:ln>
                <a:solidFill>
                  <a:prstClr val="white"/>
                </a:solidFill>
                <a:effectLst/>
                <a:uLnTx/>
                <a:uFillTx/>
                <a:latin typeface="Arial"/>
                <a:ea typeface="+mn-ea"/>
                <a:cs typeface="+mn-cs"/>
              </a:rPr>
              <a:t>designed to get</a:t>
            </a:r>
            <a:br>
              <a:rPr kumimoji="0" lang="en-US" sz="2400" b="1" i="0" u="none" strike="noStrike" kern="1200" cap="none" spc="0" normalizeH="0" baseline="0" noProof="0" dirty="0">
                <a:ln>
                  <a:noFill/>
                </a:ln>
                <a:solidFill>
                  <a:prstClr val="white"/>
                </a:solidFill>
                <a:effectLst/>
                <a:uLnTx/>
                <a:uFillTx/>
                <a:latin typeface="Arial"/>
                <a:ea typeface="+mn-ea"/>
                <a:cs typeface="+mn-cs"/>
              </a:rPr>
            </a:br>
            <a:r>
              <a:rPr kumimoji="0" lang="en-US" sz="2400" b="1" i="0" u="none" strike="noStrike" kern="1200" cap="none" spc="0" normalizeH="0" baseline="0" noProof="0" dirty="0">
                <a:ln>
                  <a:noFill/>
                </a:ln>
                <a:solidFill>
                  <a:prstClr val="white"/>
                </a:solidFill>
                <a:effectLst/>
                <a:uLnTx/>
                <a:uFillTx/>
                <a:latin typeface="Arial"/>
                <a:ea typeface="+mn-ea"/>
                <a:cs typeface="+mn-cs"/>
              </a:rPr>
              <a:t>the results it gets</a:t>
            </a:r>
            <a:r>
              <a:rPr kumimoji="0" lang="en-US" sz="2400" b="1" i="0" u="none" strike="noStrike" kern="1200" cap="none" spc="0" normalizeH="0" baseline="30000" noProof="0" dirty="0">
                <a:ln>
                  <a:noFill/>
                </a:ln>
                <a:solidFill>
                  <a:prstClr val="white"/>
                </a:solidFill>
                <a:effectLst/>
                <a:uLnTx/>
                <a:uFillTx/>
                <a:latin typeface="Arial"/>
                <a:ea typeface="+mn-ea"/>
                <a:cs typeface="+mn-cs"/>
              </a:rPr>
              <a:t>1</a:t>
            </a:r>
          </a:p>
        </p:txBody>
      </p:sp>
      <p:pic>
        <p:nvPicPr>
          <p:cNvPr id="12" name="Marcador de contenido 11">
            <a:extLst>
              <a:ext uri="{FF2B5EF4-FFF2-40B4-BE49-F238E27FC236}">
                <a16:creationId xmlns:a16="http://schemas.microsoft.com/office/drawing/2014/main" id="{16C5BCFD-9DE3-E7D2-2F47-B1B8E85B240F}"/>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727788" y="1376727"/>
            <a:ext cx="3993502" cy="4803181"/>
          </a:xfrm>
        </p:spPr>
      </p:pic>
      <p:pic>
        <p:nvPicPr>
          <p:cNvPr id="4" name="Picture 3" descr="A picture containing text, font, graphics, screenshot&#10;&#10;Description automatically generated">
            <a:extLst>
              <a:ext uri="{FF2B5EF4-FFF2-40B4-BE49-F238E27FC236}">
                <a16:creationId xmlns:a16="http://schemas.microsoft.com/office/drawing/2014/main" id="{3188D5E9-75C3-BB12-F556-3B9ABB2D87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66168" y="157375"/>
            <a:ext cx="2126086" cy="1109817"/>
          </a:xfrm>
          <a:prstGeom prst="rect">
            <a:avLst/>
          </a:prstGeom>
        </p:spPr>
      </p:pic>
    </p:spTree>
    <p:extLst>
      <p:ext uri="{BB962C8B-B14F-4D97-AF65-F5344CB8AC3E}">
        <p14:creationId xmlns:p14="http://schemas.microsoft.com/office/powerpoint/2010/main" val="2346159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FDE40C47-529E-488B-93BE-D9B39B2434E9}"/>
              </a:ext>
            </a:extLst>
          </p:cNvPr>
          <p:cNvSpPr>
            <a:spLocks noChangeAspect="1"/>
          </p:cNvSpPr>
          <p:nvPr/>
        </p:nvSpPr>
        <p:spPr>
          <a:xfrm>
            <a:off x="1704258" y="4292656"/>
            <a:ext cx="3149257" cy="132401"/>
          </a:xfrm>
          <a:prstGeom prst="ellipse">
            <a:avLst/>
          </a:prstGeom>
          <a:gradFill flip="none" rotWithShape="1">
            <a:gsLst>
              <a:gs pos="0">
                <a:schemeClr val="tx1">
                  <a:lumMod val="65000"/>
                  <a:lumOff val="35000"/>
                </a:schemeClr>
              </a:gs>
              <a:gs pos="68000">
                <a:schemeClr val="tx1">
                  <a:lumMod val="75000"/>
                  <a:lumOff val="2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7B5C77CC-C435-4F7E-99BE-F28E812F220C}"/>
              </a:ext>
            </a:extLst>
          </p:cNvPr>
          <p:cNvSpPr>
            <a:spLocks noGrp="1"/>
          </p:cNvSpPr>
          <p:nvPr>
            <p:ph type="title"/>
          </p:nvPr>
        </p:nvSpPr>
        <p:spPr>
          <a:xfrm>
            <a:off x="1060174" y="160335"/>
            <a:ext cx="8822380" cy="1143000"/>
          </a:xfrm>
        </p:spPr>
        <p:txBody>
          <a:bodyPr/>
          <a:lstStyle/>
          <a:p>
            <a:r>
              <a:rPr lang="en-GB" sz="3200" dirty="0"/>
              <a:t>Change for </a:t>
            </a:r>
            <a:r>
              <a:rPr lang="en-GB" sz="3200" u="sng" dirty="0"/>
              <a:t>improvement</a:t>
            </a:r>
            <a:r>
              <a:rPr lang="en-GB" sz="3200" dirty="0"/>
              <a:t> starts with “hunches”</a:t>
            </a:r>
          </a:p>
        </p:txBody>
      </p:sp>
      <p:sp>
        <p:nvSpPr>
          <p:cNvPr id="7" name="Freeform 66">
            <a:extLst>
              <a:ext uri="{FF2B5EF4-FFF2-40B4-BE49-F238E27FC236}">
                <a16:creationId xmlns:a16="http://schemas.microsoft.com/office/drawing/2014/main" id="{E4DBA2A6-ECFA-42E7-BCE3-A9E1BB9A23C7}"/>
              </a:ext>
            </a:extLst>
          </p:cNvPr>
          <p:cNvSpPr>
            <a:spLocks noChangeAspect="1"/>
          </p:cNvSpPr>
          <p:nvPr/>
        </p:nvSpPr>
        <p:spPr bwMode="auto">
          <a:xfrm>
            <a:off x="2273323" y="2319417"/>
            <a:ext cx="1255043" cy="982063"/>
          </a:xfrm>
          <a:custGeom>
            <a:avLst/>
            <a:gdLst>
              <a:gd name="T0" fmla="*/ 962 w 1101"/>
              <a:gd name="T1" fmla="*/ 330 h 865"/>
              <a:gd name="T2" fmla="*/ 865 w 1101"/>
              <a:gd name="T3" fmla="*/ 369 h 865"/>
              <a:gd name="T4" fmla="*/ 865 w 1101"/>
              <a:gd name="T5" fmla="*/ 0 h 865"/>
              <a:gd name="T6" fmla="*/ 0 w 1101"/>
              <a:gd name="T7" fmla="*/ 865 h 865"/>
              <a:gd name="T8" fmla="*/ 342 w 1101"/>
              <a:gd name="T9" fmla="*/ 865 h 865"/>
              <a:gd name="T10" fmla="*/ 327 w 1101"/>
              <a:gd name="T11" fmla="*/ 799 h 865"/>
              <a:gd name="T12" fmla="*/ 484 w 1101"/>
              <a:gd name="T13" fmla="*/ 642 h 865"/>
              <a:gd name="T14" fmla="*/ 642 w 1101"/>
              <a:gd name="T15" fmla="*/ 799 h 865"/>
              <a:gd name="T16" fmla="*/ 627 w 1101"/>
              <a:gd name="T17" fmla="*/ 865 h 865"/>
              <a:gd name="T18" fmla="*/ 865 w 1101"/>
              <a:gd name="T19" fmla="*/ 865 h 865"/>
              <a:gd name="T20" fmla="*/ 865 w 1101"/>
              <a:gd name="T21" fmla="*/ 570 h 865"/>
              <a:gd name="T22" fmla="*/ 962 w 1101"/>
              <a:gd name="T23" fmla="*/ 609 h 865"/>
              <a:gd name="T24" fmla="*/ 1101 w 1101"/>
              <a:gd name="T25" fmla="*/ 469 h 865"/>
              <a:gd name="T26" fmla="*/ 962 w 1101"/>
              <a:gd name="T27" fmla="*/ 33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1" h="865">
                <a:moveTo>
                  <a:pt x="962" y="330"/>
                </a:moveTo>
                <a:cubicBezTo>
                  <a:pt x="924" y="330"/>
                  <a:pt x="890" y="345"/>
                  <a:pt x="865" y="369"/>
                </a:cubicBezTo>
                <a:cubicBezTo>
                  <a:pt x="865" y="0"/>
                  <a:pt x="865" y="0"/>
                  <a:pt x="865" y="0"/>
                </a:cubicBezTo>
                <a:cubicBezTo>
                  <a:pt x="390" y="6"/>
                  <a:pt x="6" y="390"/>
                  <a:pt x="0" y="865"/>
                </a:cubicBezTo>
                <a:cubicBezTo>
                  <a:pt x="342" y="865"/>
                  <a:pt x="342" y="865"/>
                  <a:pt x="342" y="865"/>
                </a:cubicBezTo>
                <a:cubicBezTo>
                  <a:pt x="332" y="845"/>
                  <a:pt x="327" y="823"/>
                  <a:pt x="327" y="799"/>
                </a:cubicBezTo>
                <a:cubicBezTo>
                  <a:pt x="327" y="712"/>
                  <a:pt x="398" y="642"/>
                  <a:pt x="484" y="642"/>
                </a:cubicBezTo>
                <a:cubicBezTo>
                  <a:pt x="571" y="642"/>
                  <a:pt x="642" y="712"/>
                  <a:pt x="642" y="799"/>
                </a:cubicBezTo>
                <a:cubicBezTo>
                  <a:pt x="642" y="823"/>
                  <a:pt x="636" y="845"/>
                  <a:pt x="627" y="865"/>
                </a:cubicBezTo>
                <a:cubicBezTo>
                  <a:pt x="865" y="865"/>
                  <a:pt x="865" y="865"/>
                  <a:pt x="865" y="865"/>
                </a:cubicBezTo>
                <a:cubicBezTo>
                  <a:pt x="865" y="570"/>
                  <a:pt x="865" y="570"/>
                  <a:pt x="865" y="570"/>
                </a:cubicBezTo>
                <a:cubicBezTo>
                  <a:pt x="890" y="594"/>
                  <a:pt x="924" y="609"/>
                  <a:pt x="962" y="609"/>
                </a:cubicBezTo>
                <a:cubicBezTo>
                  <a:pt x="1039" y="609"/>
                  <a:pt x="1101" y="547"/>
                  <a:pt x="1101" y="469"/>
                </a:cubicBezTo>
                <a:cubicBezTo>
                  <a:pt x="1101" y="392"/>
                  <a:pt x="1039" y="330"/>
                  <a:pt x="962" y="330"/>
                </a:cubicBezTo>
              </a:path>
            </a:pathLst>
          </a:custGeom>
          <a:solidFill>
            <a:srgbClr val="7030A0"/>
          </a:solidFill>
          <a:ln>
            <a:noFill/>
          </a:ln>
          <a:effectLst/>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Freeform 83">
            <a:extLst>
              <a:ext uri="{FF2B5EF4-FFF2-40B4-BE49-F238E27FC236}">
                <a16:creationId xmlns:a16="http://schemas.microsoft.com/office/drawing/2014/main" id="{3C39B20E-AE53-413D-966D-7B7868A968C7}"/>
              </a:ext>
            </a:extLst>
          </p:cNvPr>
          <p:cNvSpPr>
            <a:spLocks noChangeAspect="1"/>
          </p:cNvSpPr>
          <p:nvPr/>
        </p:nvSpPr>
        <p:spPr bwMode="auto">
          <a:xfrm>
            <a:off x="3294669" y="2319418"/>
            <a:ext cx="992049" cy="1250381"/>
          </a:xfrm>
          <a:custGeom>
            <a:avLst/>
            <a:gdLst>
              <a:gd name="T0" fmla="*/ 870 w 870"/>
              <a:gd name="T1" fmla="*/ 865 h 1101"/>
              <a:gd name="T2" fmla="*/ 0 w 870"/>
              <a:gd name="T3" fmla="*/ 0 h 1101"/>
              <a:gd name="T4" fmla="*/ 0 w 870"/>
              <a:gd name="T5" fmla="*/ 333 h 1101"/>
              <a:gd name="T6" fmla="*/ 79 w 870"/>
              <a:gd name="T7" fmla="*/ 312 h 1101"/>
              <a:gd name="T8" fmla="*/ 236 w 870"/>
              <a:gd name="T9" fmla="*/ 469 h 1101"/>
              <a:gd name="T10" fmla="*/ 79 w 870"/>
              <a:gd name="T11" fmla="*/ 627 h 1101"/>
              <a:gd name="T12" fmla="*/ 0 w 870"/>
              <a:gd name="T13" fmla="*/ 606 h 1101"/>
              <a:gd name="T14" fmla="*/ 0 w 870"/>
              <a:gd name="T15" fmla="*/ 865 h 1101"/>
              <a:gd name="T16" fmla="*/ 299 w 870"/>
              <a:gd name="T17" fmla="*/ 865 h 1101"/>
              <a:gd name="T18" fmla="*/ 260 w 870"/>
              <a:gd name="T19" fmla="*/ 962 h 1101"/>
              <a:gd name="T20" fmla="*/ 400 w 870"/>
              <a:gd name="T21" fmla="*/ 1101 h 1101"/>
              <a:gd name="T22" fmla="*/ 540 w 870"/>
              <a:gd name="T23" fmla="*/ 962 h 1101"/>
              <a:gd name="T24" fmla="*/ 501 w 870"/>
              <a:gd name="T25" fmla="*/ 865 h 1101"/>
              <a:gd name="T26" fmla="*/ 870 w 870"/>
              <a:gd name="T27" fmla="*/ 865 h 1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0" h="1101">
                <a:moveTo>
                  <a:pt x="870" y="865"/>
                </a:moveTo>
                <a:cubicBezTo>
                  <a:pt x="864" y="388"/>
                  <a:pt x="478" y="3"/>
                  <a:pt x="0" y="0"/>
                </a:cubicBezTo>
                <a:cubicBezTo>
                  <a:pt x="0" y="333"/>
                  <a:pt x="0" y="333"/>
                  <a:pt x="0" y="333"/>
                </a:cubicBezTo>
                <a:cubicBezTo>
                  <a:pt x="23" y="320"/>
                  <a:pt x="50" y="312"/>
                  <a:pt x="79" y="312"/>
                </a:cubicBezTo>
                <a:cubicBezTo>
                  <a:pt x="165" y="312"/>
                  <a:pt x="236" y="383"/>
                  <a:pt x="236" y="469"/>
                </a:cubicBezTo>
                <a:cubicBezTo>
                  <a:pt x="236" y="556"/>
                  <a:pt x="165" y="627"/>
                  <a:pt x="79" y="627"/>
                </a:cubicBezTo>
                <a:cubicBezTo>
                  <a:pt x="50" y="627"/>
                  <a:pt x="23" y="619"/>
                  <a:pt x="0" y="606"/>
                </a:cubicBezTo>
                <a:cubicBezTo>
                  <a:pt x="0" y="865"/>
                  <a:pt x="0" y="865"/>
                  <a:pt x="0" y="865"/>
                </a:cubicBezTo>
                <a:cubicBezTo>
                  <a:pt x="299" y="865"/>
                  <a:pt x="299" y="865"/>
                  <a:pt x="299" y="865"/>
                </a:cubicBezTo>
                <a:cubicBezTo>
                  <a:pt x="275" y="890"/>
                  <a:pt x="260" y="924"/>
                  <a:pt x="260" y="962"/>
                </a:cubicBezTo>
                <a:cubicBezTo>
                  <a:pt x="260" y="1039"/>
                  <a:pt x="323" y="1101"/>
                  <a:pt x="400" y="1101"/>
                </a:cubicBezTo>
                <a:cubicBezTo>
                  <a:pt x="477" y="1101"/>
                  <a:pt x="540" y="1039"/>
                  <a:pt x="540" y="962"/>
                </a:cubicBezTo>
                <a:cubicBezTo>
                  <a:pt x="540" y="924"/>
                  <a:pt x="525" y="890"/>
                  <a:pt x="501" y="865"/>
                </a:cubicBezTo>
                <a:cubicBezTo>
                  <a:pt x="870" y="865"/>
                  <a:pt x="870" y="865"/>
                  <a:pt x="870" y="865"/>
                </a:cubicBezTo>
              </a:path>
            </a:pathLst>
          </a:custGeom>
          <a:solidFill>
            <a:srgbClr val="F6BB1C"/>
          </a:solidFill>
          <a:ln>
            <a:noFill/>
          </a:ln>
          <a:effectLst/>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eeform 90">
            <a:extLst>
              <a:ext uri="{FF2B5EF4-FFF2-40B4-BE49-F238E27FC236}">
                <a16:creationId xmlns:a16="http://schemas.microsoft.com/office/drawing/2014/main" id="{8A845175-1FD1-406E-BB27-655D78BCD965}"/>
              </a:ext>
            </a:extLst>
          </p:cNvPr>
          <p:cNvSpPr>
            <a:spLocks noChangeAspect="1"/>
          </p:cNvSpPr>
          <p:nvPr/>
        </p:nvSpPr>
        <p:spPr bwMode="auto">
          <a:xfrm>
            <a:off x="2273324" y="3074875"/>
            <a:ext cx="986057" cy="1242392"/>
          </a:xfrm>
          <a:custGeom>
            <a:avLst/>
            <a:gdLst>
              <a:gd name="T0" fmla="*/ 788 w 865"/>
              <a:gd name="T1" fmla="*/ 479 h 1094"/>
              <a:gd name="T2" fmla="*/ 865 w 865"/>
              <a:gd name="T3" fmla="*/ 500 h 1094"/>
              <a:gd name="T4" fmla="*/ 865 w 865"/>
              <a:gd name="T5" fmla="*/ 224 h 1094"/>
              <a:gd name="T6" fmla="*/ 596 w 865"/>
              <a:gd name="T7" fmla="*/ 224 h 1094"/>
              <a:gd name="T8" fmla="*/ 624 w 865"/>
              <a:gd name="T9" fmla="*/ 140 h 1094"/>
              <a:gd name="T10" fmla="*/ 484 w 865"/>
              <a:gd name="T11" fmla="*/ 0 h 1094"/>
              <a:gd name="T12" fmla="*/ 345 w 865"/>
              <a:gd name="T13" fmla="*/ 140 h 1094"/>
              <a:gd name="T14" fmla="*/ 373 w 865"/>
              <a:gd name="T15" fmla="*/ 224 h 1094"/>
              <a:gd name="T16" fmla="*/ 0 w 865"/>
              <a:gd name="T17" fmla="*/ 224 h 1094"/>
              <a:gd name="T18" fmla="*/ 865 w 865"/>
              <a:gd name="T19" fmla="*/ 1094 h 1094"/>
              <a:gd name="T20" fmla="*/ 865 w 865"/>
              <a:gd name="T21" fmla="*/ 773 h 1094"/>
              <a:gd name="T22" fmla="*/ 788 w 865"/>
              <a:gd name="T23" fmla="*/ 794 h 1094"/>
              <a:gd name="T24" fmla="*/ 630 w 865"/>
              <a:gd name="T25" fmla="*/ 637 h 1094"/>
              <a:gd name="T26" fmla="*/ 788 w 865"/>
              <a:gd name="T27" fmla="*/ 479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5" h="1094">
                <a:moveTo>
                  <a:pt x="788" y="479"/>
                </a:moveTo>
                <a:cubicBezTo>
                  <a:pt x="816" y="479"/>
                  <a:pt x="842" y="487"/>
                  <a:pt x="865" y="500"/>
                </a:cubicBezTo>
                <a:cubicBezTo>
                  <a:pt x="865" y="224"/>
                  <a:pt x="865" y="224"/>
                  <a:pt x="865" y="224"/>
                </a:cubicBezTo>
                <a:cubicBezTo>
                  <a:pt x="596" y="224"/>
                  <a:pt x="596" y="224"/>
                  <a:pt x="596" y="224"/>
                </a:cubicBezTo>
                <a:cubicBezTo>
                  <a:pt x="613" y="201"/>
                  <a:pt x="624" y="172"/>
                  <a:pt x="624" y="140"/>
                </a:cubicBezTo>
                <a:cubicBezTo>
                  <a:pt x="624" y="63"/>
                  <a:pt x="561" y="0"/>
                  <a:pt x="484" y="0"/>
                </a:cubicBezTo>
                <a:cubicBezTo>
                  <a:pt x="407" y="0"/>
                  <a:pt x="345" y="63"/>
                  <a:pt x="345" y="140"/>
                </a:cubicBezTo>
                <a:cubicBezTo>
                  <a:pt x="345" y="172"/>
                  <a:pt x="355" y="201"/>
                  <a:pt x="373" y="224"/>
                </a:cubicBezTo>
                <a:cubicBezTo>
                  <a:pt x="0" y="224"/>
                  <a:pt x="0" y="224"/>
                  <a:pt x="0" y="224"/>
                </a:cubicBezTo>
                <a:cubicBezTo>
                  <a:pt x="3" y="702"/>
                  <a:pt x="388" y="1088"/>
                  <a:pt x="865" y="1094"/>
                </a:cubicBezTo>
                <a:cubicBezTo>
                  <a:pt x="865" y="773"/>
                  <a:pt x="865" y="773"/>
                  <a:pt x="865" y="773"/>
                </a:cubicBezTo>
                <a:cubicBezTo>
                  <a:pt x="842" y="786"/>
                  <a:pt x="816" y="794"/>
                  <a:pt x="788" y="794"/>
                </a:cubicBezTo>
                <a:cubicBezTo>
                  <a:pt x="701" y="794"/>
                  <a:pt x="630" y="723"/>
                  <a:pt x="630" y="637"/>
                </a:cubicBezTo>
                <a:cubicBezTo>
                  <a:pt x="630" y="550"/>
                  <a:pt x="701" y="479"/>
                  <a:pt x="788" y="479"/>
                </a:cubicBezTo>
              </a:path>
            </a:pathLst>
          </a:custGeom>
          <a:solidFill>
            <a:schemeClr val="accent5"/>
          </a:solidFill>
          <a:ln>
            <a:noFill/>
          </a:ln>
          <a:effectLst/>
          <a:scene3d>
            <a:camera prst="orthographicFront"/>
            <a:lightRig rig="threePt" dir="t"/>
          </a:scene3d>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Freeform 95">
            <a:extLst>
              <a:ext uri="{FF2B5EF4-FFF2-40B4-BE49-F238E27FC236}">
                <a16:creationId xmlns:a16="http://schemas.microsoft.com/office/drawing/2014/main" id="{F46425FB-5242-4BD7-98F6-C8505D86418D}"/>
              </a:ext>
            </a:extLst>
          </p:cNvPr>
          <p:cNvSpPr>
            <a:spLocks noChangeAspect="1"/>
          </p:cNvSpPr>
          <p:nvPr/>
        </p:nvSpPr>
        <p:spPr bwMode="auto">
          <a:xfrm>
            <a:off x="3027015" y="3331871"/>
            <a:ext cx="1259703" cy="988055"/>
          </a:xfrm>
          <a:custGeom>
            <a:avLst/>
            <a:gdLst>
              <a:gd name="T0" fmla="*/ 771 w 1105"/>
              <a:gd name="T1" fmla="*/ 0 h 870"/>
              <a:gd name="T2" fmla="*/ 792 w 1105"/>
              <a:gd name="T3" fmla="*/ 79 h 870"/>
              <a:gd name="T4" fmla="*/ 635 w 1105"/>
              <a:gd name="T5" fmla="*/ 236 h 870"/>
              <a:gd name="T6" fmla="*/ 478 w 1105"/>
              <a:gd name="T7" fmla="*/ 79 h 870"/>
              <a:gd name="T8" fmla="*/ 499 w 1105"/>
              <a:gd name="T9" fmla="*/ 0 h 870"/>
              <a:gd name="T10" fmla="*/ 235 w 1105"/>
              <a:gd name="T11" fmla="*/ 0 h 870"/>
              <a:gd name="T12" fmla="*/ 235 w 1105"/>
              <a:gd name="T13" fmla="*/ 311 h 870"/>
              <a:gd name="T14" fmla="*/ 140 w 1105"/>
              <a:gd name="T15" fmla="*/ 273 h 870"/>
              <a:gd name="T16" fmla="*/ 0 w 1105"/>
              <a:gd name="T17" fmla="*/ 413 h 870"/>
              <a:gd name="T18" fmla="*/ 140 w 1105"/>
              <a:gd name="T19" fmla="*/ 552 h 870"/>
              <a:gd name="T20" fmla="*/ 235 w 1105"/>
              <a:gd name="T21" fmla="*/ 514 h 870"/>
              <a:gd name="T22" fmla="*/ 235 w 1105"/>
              <a:gd name="T23" fmla="*/ 870 h 870"/>
              <a:gd name="T24" fmla="*/ 1105 w 1105"/>
              <a:gd name="T25" fmla="*/ 0 h 870"/>
              <a:gd name="T26" fmla="*/ 771 w 1105"/>
              <a:gd name="T27" fmla="*/ 0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5" h="870">
                <a:moveTo>
                  <a:pt x="771" y="0"/>
                </a:moveTo>
                <a:cubicBezTo>
                  <a:pt x="785" y="23"/>
                  <a:pt x="792" y="50"/>
                  <a:pt x="792" y="79"/>
                </a:cubicBezTo>
                <a:cubicBezTo>
                  <a:pt x="792" y="165"/>
                  <a:pt x="722" y="236"/>
                  <a:pt x="635" y="236"/>
                </a:cubicBezTo>
                <a:cubicBezTo>
                  <a:pt x="548" y="236"/>
                  <a:pt x="478" y="165"/>
                  <a:pt x="478" y="79"/>
                </a:cubicBezTo>
                <a:cubicBezTo>
                  <a:pt x="478" y="50"/>
                  <a:pt x="485" y="23"/>
                  <a:pt x="499" y="0"/>
                </a:cubicBezTo>
                <a:cubicBezTo>
                  <a:pt x="235" y="0"/>
                  <a:pt x="235" y="0"/>
                  <a:pt x="235" y="0"/>
                </a:cubicBezTo>
                <a:cubicBezTo>
                  <a:pt x="235" y="311"/>
                  <a:pt x="235" y="311"/>
                  <a:pt x="235" y="311"/>
                </a:cubicBezTo>
                <a:cubicBezTo>
                  <a:pt x="210" y="287"/>
                  <a:pt x="177" y="273"/>
                  <a:pt x="140" y="273"/>
                </a:cubicBezTo>
                <a:cubicBezTo>
                  <a:pt x="63" y="273"/>
                  <a:pt x="0" y="335"/>
                  <a:pt x="0" y="413"/>
                </a:cubicBezTo>
                <a:cubicBezTo>
                  <a:pt x="0" y="490"/>
                  <a:pt x="63" y="552"/>
                  <a:pt x="140" y="552"/>
                </a:cubicBezTo>
                <a:cubicBezTo>
                  <a:pt x="177" y="552"/>
                  <a:pt x="210" y="538"/>
                  <a:pt x="235" y="514"/>
                </a:cubicBezTo>
                <a:cubicBezTo>
                  <a:pt x="235" y="870"/>
                  <a:pt x="235" y="870"/>
                  <a:pt x="235" y="870"/>
                </a:cubicBezTo>
                <a:cubicBezTo>
                  <a:pt x="714" y="867"/>
                  <a:pt x="1102" y="479"/>
                  <a:pt x="1105" y="0"/>
                </a:cubicBezTo>
                <a:cubicBezTo>
                  <a:pt x="771" y="0"/>
                  <a:pt x="771" y="0"/>
                  <a:pt x="771" y="0"/>
                </a:cubicBezTo>
              </a:path>
            </a:pathLst>
          </a:custGeom>
          <a:solidFill>
            <a:schemeClr val="accent1">
              <a:lumMod val="75000"/>
            </a:schemeClr>
          </a:solidFill>
          <a:ln>
            <a:noFill/>
          </a:ln>
          <a:effectLst/>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0390CAC9-11A8-4D1A-B95C-2B73ED3BCB29}"/>
              </a:ext>
            </a:extLst>
          </p:cNvPr>
          <p:cNvGrpSpPr/>
          <p:nvPr/>
        </p:nvGrpSpPr>
        <p:grpSpPr>
          <a:xfrm rot="2350645">
            <a:off x="2284782" y="2312373"/>
            <a:ext cx="211727" cy="211727"/>
            <a:chOff x="3664634" y="1552237"/>
            <a:chExt cx="211726" cy="211726"/>
          </a:xfrm>
          <a:solidFill>
            <a:srgbClr val="7030A0"/>
          </a:solidFill>
        </p:grpSpPr>
        <p:sp>
          <p:nvSpPr>
            <p:cNvPr id="12" name="Freeform 108">
              <a:extLst>
                <a:ext uri="{FF2B5EF4-FFF2-40B4-BE49-F238E27FC236}">
                  <a16:creationId xmlns:a16="http://schemas.microsoft.com/office/drawing/2014/main" id="{6547E998-D2E0-4422-BBB5-F9950922FC84}"/>
                </a:ext>
              </a:extLst>
            </p:cNvPr>
            <p:cNvSpPr>
              <a:spLocks/>
            </p:cNvSpPr>
            <p:nvPr/>
          </p:nvSpPr>
          <p:spPr bwMode="auto">
            <a:xfrm>
              <a:off x="3664634" y="1552237"/>
              <a:ext cx="211726" cy="211726"/>
            </a:xfrm>
            <a:custGeom>
              <a:avLst/>
              <a:gdLst>
                <a:gd name="T0" fmla="*/ 159 w 159"/>
                <a:gd name="T1" fmla="*/ 159 h 159"/>
                <a:gd name="T2" fmla="*/ 0 w 159"/>
                <a:gd name="T3" fmla="*/ 80 h 159"/>
                <a:gd name="T4" fmla="*/ 159 w 159"/>
                <a:gd name="T5" fmla="*/ 0 h 159"/>
                <a:gd name="T6" fmla="*/ 159 w 159"/>
                <a:gd name="T7" fmla="*/ 159 h 159"/>
              </a:gdLst>
              <a:ahLst/>
              <a:cxnLst>
                <a:cxn ang="0">
                  <a:pos x="T0" y="T1"/>
                </a:cxn>
                <a:cxn ang="0">
                  <a:pos x="T2" y="T3"/>
                </a:cxn>
                <a:cxn ang="0">
                  <a:pos x="T4" y="T5"/>
                </a:cxn>
                <a:cxn ang="0">
                  <a:pos x="T6" y="T7"/>
                </a:cxn>
              </a:cxnLst>
              <a:rect l="0" t="0" r="r" b="b"/>
              <a:pathLst>
                <a:path w="159" h="159">
                  <a:moveTo>
                    <a:pt x="159" y="159"/>
                  </a:moveTo>
                  <a:lnTo>
                    <a:pt x="0" y="80"/>
                  </a:lnTo>
                  <a:lnTo>
                    <a:pt x="159" y="0"/>
                  </a:lnTo>
                  <a:lnTo>
                    <a:pt x="159" y="159"/>
                  </a:lnTo>
                  <a:close/>
                </a:path>
              </a:pathLst>
            </a:custGeom>
            <a:grpFill/>
            <a:ln>
              <a:noFill/>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Freeform 109">
              <a:extLst>
                <a:ext uri="{FF2B5EF4-FFF2-40B4-BE49-F238E27FC236}">
                  <a16:creationId xmlns:a16="http://schemas.microsoft.com/office/drawing/2014/main" id="{1153BD99-3316-4B75-9DB9-D4AB288B5972}"/>
                </a:ext>
              </a:extLst>
            </p:cNvPr>
            <p:cNvSpPr>
              <a:spLocks/>
            </p:cNvSpPr>
            <p:nvPr/>
          </p:nvSpPr>
          <p:spPr bwMode="auto">
            <a:xfrm>
              <a:off x="3664634" y="1552237"/>
              <a:ext cx="211726" cy="211726"/>
            </a:xfrm>
            <a:custGeom>
              <a:avLst/>
              <a:gdLst>
                <a:gd name="T0" fmla="*/ 159 w 159"/>
                <a:gd name="T1" fmla="*/ 159 h 159"/>
                <a:gd name="T2" fmla="*/ 0 w 159"/>
                <a:gd name="T3" fmla="*/ 80 h 159"/>
                <a:gd name="T4" fmla="*/ 159 w 159"/>
                <a:gd name="T5" fmla="*/ 0 h 159"/>
                <a:gd name="T6" fmla="*/ 159 w 159"/>
                <a:gd name="T7" fmla="*/ 159 h 159"/>
              </a:gdLst>
              <a:ahLst/>
              <a:cxnLst>
                <a:cxn ang="0">
                  <a:pos x="T0" y="T1"/>
                </a:cxn>
                <a:cxn ang="0">
                  <a:pos x="T2" y="T3"/>
                </a:cxn>
                <a:cxn ang="0">
                  <a:pos x="T4" y="T5"/>
                </a:cxn>
                <a:cxn ang="0">
                  <a:pos x="T6" y="T7"/>
                </a:cxn>
              </a:cxnLst>
              <a:rect l="0" t="0" r="r" b="b"/>
              <a:pathLst>
                <a:path w="159" h="159">
                  <a:moveTo>
                    <a:pt x="159" y="159"/>
                  </a:moveTo>
                  <a:lnTo>
                    <a:pt x="0" y="80"/>
                  </a:lnTo>
                  <a:lnTo>
                    <a:pt x="159" y="0"/>
                  </a:lnTo>
                  <a:lnTo>
                    <a:pt x="159" y="159"/>
                  </a:lnTo>
                </a:path>
              </a:pathLst>
            </a:custGeom>
            <a:grpFill/>
            <a:ln>
              <a:noFill/>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Freeform 110">
              <a:extLst>
                <a:ext uri="{FF2B5EF4-FFF2-40B4-BE49-F238E27FC236}">
                  <a16:creationId xmlns:a16="http://schemas.microsoft.com/office/drawing/2014/main" id="{7AA352A5-4054-475F-A73B-91A2E3C2D44B}"/>
                </a:ext>
              </a:extLst>
            </p:cNvPr>
            <p:cNvSpPr>
              <a:spLocks/>
            </p:cNvSpPr>
            <p:nvPr/>
          </p:nvSpPr>
          <p:spPr bwMode="auto">
            <a:xfrm>
              <a:off x="3664634" y="1658766"/>
              <a:ext cx="211726" cy="105197"/>
            </a:xfrm>
            <a:custGeom>
              <a:avLst/>
              <a:gdLst>
                <a:gd name="T0" fmla="*/ 159 w 159"/>
                <a:gd name="T1" fmla="*/ 0 h 79"/>
                <a:gd name="T2" fmla="*/ 0 w 159"/>
                <a:gd name="T3" fmla="*/ 0 h 79"/>
                <a:gd name="T4" fmla="*/ 159 w 159"/>
                <a:gd name="T5" fmla="*/ 79 h 79"/>
                <a:gd name="T6" fmla="*/ 159 w 159"/>
                <a:gd name="T7" fmla="*/ 0 h 79"/>
              </a:gdLst>
              <a:ahLst/>
              <a:cxnLst>
                <a:cxn ang="0">
                  <a:pos x="T0" y="T1"/>
                </a:cxn>
                <a:cxn ang="0">
                  <a:pos x="T2" y="T3"/>
                </a:cxn>
                <a:cxn ang="0">
                  <a:pos x="T4" y="T5"/>
                </a:cxn>
                <a:cxn ang="0">
                  <a:pos x="T6" y="T7"/>
                </a:cxn>
              </a:cxnLst>
              <a:rect l="0" t="0" r="r" b="b"/>
              <a:pathLst>
                <a:path w="159" h="79">
                  <a:moveTo>
                    <a:pt x="159" y="0"/>
                  </a:moveTo>
                  <a:lnTo>
                    <a:pt x="0" y="0"/>
                  </a:lnTo>
                  <a:lnTo>
                    <a:pt x="159" y="79"/>
                  </a:lnTo>
                  <a:lnTo>
                    <a:pt x="159" y="0"/>
                  </a:lnTo>
                  <a:close/>
                </a:path>
              </a:pathLst>
            </a:custGeom>
            <a:grpFill/>
            <a:ln>
              <a:noFill/>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Freeform 111">
              <a:extLst>
                <a:ext uri="{FF2B5EF4-FFF2-40B4-BE49-F238E27FC236}">
                  <a16:creationId xmlns:a16="http://schemas.microsoft.com/office/drawing/2014/main" id="{3D564F75-B70F-4545-9950-5E2AB4A3C217}"/>
                </a:ext>
              </a:extLst>
            </p:cNvPr>
            <p:cNvSpPr>
              <a:spLocks/>
            </p:cNvSpPr>
            <p:nvPr/>
          </p:nvSpPr>
          <p:spPr bwMode="auto">
            <a:xfrm>
              <a:off x="3664634" y="1658766"/>
              <a:ext cx="211726" cy="105197"/>
            </a:xfrm>
            <a:custGeom>
              <a:avLst/>
              <a:gdLst>
                <a:gd name="T0" fmla="*/ 159 w 159"/>
                <a:gd name="T1" fmla="*/ 0 h 79"/>
                <a:gd name="T2" fmla="*/ 0 w 159"/>
                <a:gd name="T3" fmla="*/ 0 h 79"/>
                <a:gd name="T4" fmla="*/ 159 w 159"/>
                <a:gd name="T5" fmla="*/ 79 h 79"/>
                <a:gd name="T6" fmla="*/ 159 w 159"/>
                <a:gd name="T7" fmla="*/ 0 h 79"/>
              </a:gdLst>
              <a:ahLst/>
              <a:cxnLst>
                <a:cxn ang="0">
                  <a:pos x="T0" y="T1"/>
                </a:cxn>
                <a:cxn ang="0">
                  <a:pos x="T2" y="T3"/>
                </a:cxn>
                <a:cxn ang="0">
                  <a:pos x="T4" y="T5"/>
                </a:cxn>
                <a:cxn ang="0">
                  <a:pos x="T6" y="T7"/>
                </a:cxn>
              </a:cxnLst>
              <a:rect l="0" t="0" r="r" b="b"/>
              <a:pathLst>
                <a:path w="159" h="79">
                  <a:moveTo>
                    <a:pt x="159" y="0"/>
                  </a:moveTo>
                  <a:lnTo>
                    <a:pt x="0" y="0"/>
                  </a:lnTo>
                  <a:lnTo>
                    <a:pt x="159" y="79"/>
                  </a:lnTo>
                  <a:lnTo>
                    <a:pt x="159" y="0"/>
                  </a:lnTo>
                </a:path>
              </a:pathLst>
            </a:custGeom>
            <a:grpFill/>
            <a:ln>
              <a:noFill/>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6" name="Group 15">
            <a:extLst>
              <a:ext uri="{FF2B5EF4-FFF2-40B4-BE49-F238E27FC236}">
                <a16:creationId xmlns:a16="http://schemas.microsoft.com/office/drawing/2014/main" id="{C7C08CDD-F1C4-4F0B-8E41-64FCFC079BA1}"/>
              </a:ext>
            </a:extLst>
          </p:cNvPr>
          <p:cNvGrpSpPr/>
          <p:nvPr/>
        </p:nvGrpSpPr>
        <p:grpSpPr>
          <a:xfrm rot="18900000">
            <a:off x="2285554" y="4050046"/>
            <a:ext cx="211727" cy="211727"/>
            <a:chOff x="3895003" y="4845308"/>
            <a:chExt cx="211726" cy="211726"/>
          </a:xfrm>
        </p:grpSpPr>
        <p:sp>
          <p:nvSpPr>
            <p:cNvPr id="17" name="Freeform 112">
              <a:extLst>
                <a:ext uri="{FF2B5EF4-FFF2-40B4-BE49-F238E27FC236}">
                  <a16:creationId xmlns:a16="http://schemas.microsoft.com/office/drawing/2014/main" id="{4A92C042-70F5-4E7B-BF2A-0529F0C3E535}"/>
                </a:ext>
              </a:extLst>
            </p:cNvPr>
            <p:cNvSpPr>
              <a:spLocks/>
            </p:cNvSpPr>
            <p:nvPr/>
          </p:nvSpPr>
          <p:spPr bwMode="auto">
            <a:xfrm>
              <a:off x="3895003" y="4845308"/>
              <a:ext cx="211726" cy="211726"/>
            </a:xfrm>
            <a:custGeom>
              <a:avLst/>
              <a:gdLst>
                <a:gd name="T0" fmla="*/ 159 w 159"/>
                <a:gd name="T1" fmla="*/ 159 h 159"/>
                <a:gd name="T2" fmla="*/ 0 w 159"/>
                <a:gd name="T3" fmla="*/ 80 h 159"/>
                <a:gd name="T4" fmla="*/ 159 w 159"/>
                <a:gd name="T5" fmla="*/ 0 h 159"/>
                <a:gd name="T6" fmla="*/ 159 w 159"/>
                <a:gd name="T7" fmla="*/ 159 h 159"/>
              </a:gdLst>
              <a:ahLst/>
              <a:cxnLst>
                <a:cxn ang="0">
                  <a:pos x="T0" y="T1"/>
                </a:cxn>
                <a:cxn ang="0">
                  <a:pos x="T2" y="T3"/>
                </a:cxn>
                <a:cxn ang="0">
                  <a:pos x="T4" y="T5"/>
                </a:cxn>
                <a:cxn ang="0">
                  <a:pos x="T6" y="T7"/>
                </a:cxn>
              </a:cxnLst>
              <a:rect l="0" t="0" r="r" b="b"/>
              <a:pathLst>
                <a:path w="159" h="159">
                  <a:moveTo>
                    <a:pt x="159" y="159"/>
                  </a:moveTo>
                  <a:lnTo>
                    <a:pt x="0" y="80"/>
                  </a:lnTo>
                  <a:lnTo>
                    <a:pt x="159" y="0"/>
                  </a:lnTo>
                  <a:lnTo>
                    <a:pt x="159" y="159"/>
                  </a:lnTo>
                  <a:close/>
                </a:path>
              </a:pathLst>
            </a:custGeom>
            <a:solidFill>
              <a:schemeClr val="accent5"/>
            </a:solidFill>
            <a:ln>
              <a:noFill/>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Freeform 113">
              <a:extLst>
                <a:ext uri="{FF2B5EF4-FFF2-40B4-BE49-F238E27FC236}">
                  <a16:creationId xmlns:a16="http://schemas.microsoft.com/office/drawing/2014/main" id="{1A843466-239A-4EAB-9665-75446B2D2BD4}"/>
                </a:ext>
              </a:extLst>
            </p:cNvPr>
            <p:cNvSpPr>
              <a:spLocks/>
            </p:cNvSpPr>
            <p:nvPr/>
          </p:nvSpPr>
          <p:spPr bwMode="auto">
            <a:xfrm>
              <a:off x="3895003" y="4845308"/>
              <a:ext cx="211726" cy="211726"/>
            </a:xfrm>
            <a:custGeom>
              <a:avLst/>
              <a:gdLst>
                <a:gd name="T0" fmla="*/ 159 w 159"/>
                <a:gd name="T1" fmla="*/ 159 h 159"/>
                <a:gd name="T2" fmla="*/ 0 w 159"/>
                <a:gd name="T3" fmla="*/ 80 h 159"/>
                <a:gd name="T4" fmla="*/ 159 w 159"/>
                <a:gd name="T5" fmla="*/ 0 h 159"/>
                <a:gd name="T6" fmla="*/ 159 w 159"/>
                <a:gd name="T7" fmla="*/ 159 h 159"/>
              </a:gdLst>
              <a:ahLst/>
              <a:cxnLst>
                <a:cxn ang="0">
                  <a:pos x="T0" y="T1"/>
                </a:cxn>
                <a:cxn ang="0">
                  <a:pos x="T2" y="T3"/>
                </a:cxn>
                <a:cxn ang="0">
                  <a:pos x="T4" y="T5"/>
                </a:cxn>
                <a:cxn ang="0">
                  <a:pos x="T6" y="T7"/>
                </a:cxn>
              </a:cxnLst>
              <a:rect l="0" t="0" r="r" b="b"/>
              <a:pathLst>
                <a:path w="159" h="159">
                  <a:moveTo>
                    <a:pt x="159" y="159"/>
                  </a:moveTo>
                  <a:lnTo>
                    <a:pt x="0" y="80"/>
                  </a:lnTo>
                  <a:lnTo>
                    <a:pt x="159" y="0"/>
                  </a:lnTo>
                  <a:lnTo>
                    <a:pt x="159" y="159"/>
                  </a:lnTo>
                </a:path>
              </a:pathLst>
            </a:custGeom>
            <a:solidFill>
              <a:schemeClr val="accent5"/>
            </a:solidFill>
            <a:ln>
              <a:noFill/>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Freeform 114">
              <a:extLst>
                <a:ext uri="{FF2B5EF4-FFF2-40B4-BE49-F238E27FC236}">
                  <a16:creationId xmlns:a16="http://schemas.microsoft.com/office/drawing/2014/main" id="{FCB6FB3B-2E13-4300-9F0F-BEE8311072B3}"/>
                </a:ext>
              </a:extLst>
            </p:cNvPr>
            <p:cNvSpPr>
              <a:spLocks/>
            </p:cNvSpPr>
            <p:nvPr/>
          </p:nvSpPr>
          <p:spPr bwMode="auto">
            <a:xfrm>
              <a:off x="3895003" y="4951837"/>
              <a:ext cx="211726" cy="105197"/>
            </a:xfrm>
            <a:custGeom>
              <a:avLst/>
              <a:gdLst>
                <a:gd name="T0" fmla="*/ 159 w 159"/>
                <a:gd name="T1" fmla="*/ 0 h 79"/>
                <a:gd name="T2" fmla="*/ 0 w 159"/>
                <a:gd name="T3" fmla="*/ 0 h 79"/>
                <a:gd name="T4" fmla="*/ 159 w 159"/>
                <a:gd name="T5" fmla="*/ 79 h 79"/>
                <a:gd name="T6" fmla="*/ 159 w 159"/>
                <a:gd name="T7" fmla="*/ 0 h 79"/>
              </a:gdLst>
              <a:ahLst/>
              <a:cxnLst>
                <a:cxn ang="0">
                  <a:pos x="T0" y="T1"/>
                </a:cxn>
                <a:cxn ang="0">
                  <a:pos x="T2" y="T3"/>
                </a:cxn>
                <a:cxn ang="0">
                  <a:pos x="T4" y="T5"/>
                </a:cxn>
                <a:cxn ang="0">
                  <a:pos x="T6" y="T7"/>
                </a:cxn>
              </a:cxnLst>
              <a:rect l="0" t="0" r="r" b="b"/>
              <a:pathLst>
                <a:path w="159" h="79">
                  <a:moveTo>
                    <a:pt x="159" y="0"/>
                  </a:moveTo>
                  <a:lnTo>
                    <a:pt x="0" y="0"/>
                  </a:lnTo>
                  <a:lnTo>
                    <a:pt x="159" y="79"/>
                  </a:lnTo>
                  <a:lnTo>
                    <a:pt x="159" y="0"/>
                  </a:lnTo>
                  <a:close/>
                </a:path>
              </a:pathLst>
            </a:custGeom>
            <a:solidFill>
              <a:schemeClr val="accent5"/>
            </a:solidFill>
            <a:ln>
              <a:noFill/>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 name="Freeform 115">
              <a:extLst>
                <a:ext uri="{FF2B5EF4-FFF2-40B4-BE49-F238E27FC236}">
                  <a16:creationId xmlns:a16="http://schemas.microsoft.com/office/drawing/2014/main" id="{01BBDFD0-3F7A-4F18-8C24-865AB0F826B2}"/>
                </a:ext>
              </a:extLst>
            </p:cNvPr>
            <p:cNvSpPr>
              <a:spLocks/>
            </p:cNvSpPr>
            <p:nvPr/>
          </p:nvSpPr>
          <p:spPr bwMode="auto">
            <a:xfrm>
              <a:off x="3895003" y="4951837"/>
              <a:ext cx="211726" cy="105197"/>
            </a:xfrm>
            <a:custGeom>
              <a:avLst/>
              <a:gdLst>
                <a:gd name="T0" fmla="*/ 159 w 159"/>
                <a:gd name="T1" fmla="*/ 0 h 79"/>
                <a:gd name="T2" fmla="*/ 0 w 159"/>
                <a:gd name="T3" fmla="*/ 0 h 79"/>
                <a:gd name="T4" fmla="*/ 159 w 159"/>
                <a:gd name="T5" fmla="*/ 79 h 79"/>
                <a:gd name="T6" fmla="*/ 159 w 159"/>
                <a:gd name="T7" fmla="*/ 0 h 79"/>
              </a:gdLst>
              <a:ahLst/>
              <a:cxnLst>
                <a:cxn ang="0">
                  <a:pos x="T0" y="T1"/>
                </a:cxn>
                <a:cxn ang="0">
                  <a:pos x="T2" y="T3"/>
                </a:cxn>
                <a:cxn ang="0">
                  <a:pos x="T4" y="T5"/>
                </a:cxn>
                <a:cxn ang="0">
                  <a:pos x="T6" y="T7"/>
                </a:cxn>
              </a:cxnLst>
              <a:rect l="0" t="0" r="r" b="b"/>
              <a:pathLst>
                <a:path w="159" h="79">
                  <a:moveTo>
                    <a:pt x="159" y="0"/>
                  </a:moveTo>
                  <a:lnTo>
                    <a:pt x="0" y="0"/>
                  </a:lnTo>
                  <a:lnTo>
                    <a:pt x="159" y="79"/>
                  </a:lnTo>
                  <a:lnTo>
                    <a:pt x="159" y="0"/>
                  </a:lnTo>
                </a:path>
              </a:pathLst>
            </a:custGeom>
            <a:solidFill>
              <a:schemeClr val="accent5"/>
            </a:solidFill>
            <a:ln>
              <a:noFill/>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1" name="Group 20">
            <a:extLst>
              <a:ext uri="{FF2B5EF4-FFF2-40B4-BE49-F238E27FC236}">
                <a16:creationId xmlns:a16="http://schemas.microsoft.com/office/drawing/2014/main" id="{5394AC00-FDE3-4D68-B9AB-C7F7B81185F1}"/>
              </a:ext>
            </a:extLst>
          </p:cNvPr>
          <p:cNvGrpSpPr/>
          <p:nvPr/>
        </p:nvGrpSpPr>
        <p:grpSpPr>
          <a:xfrm rot="18849052">
            <a:off x="4056951" y="2313329"/>
            <a:ext cx="211727" cy="210395"/>
            <a:chOff x="7025617" y="1512289"/>
            <a:chExt cx="211726" cy="210395"/>
          </a:xfrm>
          <a:solidFill>
            <a:srgbClr val="F6BB1C"/>
          </a:solidFill>
        </p:grpSpPr>
        <p:sp>
          <p:nvSpPr>
            <p:cNvPr id="22" name="Freeform 116">
              <a:extLst>
                <a:ext uri="{FF2B5EF4-FFF2-40B4-BE49-F238E27FC236}">
                  <a16:creationId xmlns:a16="http://schemas.microsoft.com/office/drawing/2014/main" id="{697459B3-2038-4BF6-88FD-D74E872B4652}"/>
                </a:ext>
              </a:extLst>
            </p:cNvPr>
            <p:cNvSpPr>
              <a:spLocks/>
            </p:cNvSpPr>
            <p:nvPr/>
          </p:nvSpPr>
          <p:spPr bwMode="auto">
            <a:xfrm>
              <a:off x="7025617" y="1512289"/>
              <a:ext cx="211726" cy="210394"/>
            </a:xfrm>
            <a:custGeom>
              <a:avLst/>
              <a:gdLst>
                <a:gd name="T0" fmla="*/ 0 w 159"/>
                <a:gd name="T1" fmla="*/ 158 h 158"/>
                <a:gd name="T2" fmla="*/ 159 w 159"/>
                <a:gd name="T3" fmla="*/ 80 h 158"/>
                <a:gd name="T4" fmla="*/ 0 w 159"/>
                <a:gd name="T5" fmla="*/ 0 h 158"/>
                <a:gd name="T6" fmla="*/ 0 w 159"/>
                <a:gd name="T7" fmla="*/ 158 h 158"/>
              </a:gdLst>
              <a:ahLst/>
              <a:cxnLst>
                <a:cxn ang="0">
                  <a:pos x="T0" y="T1"/>
                </a:cxn>
                <a:cxn ang="0">
                  <a:pos x="T2" y="T3"/>
                </a:cxn>
                <a:cxn ang="0">
                  <a:pos x="T4" y="T5"/>
                </a:cxn>
                <a:cxn ang="0">
                  <a:pos x="T6" y="T7"/>
                </a:cxn>
              </a:cxnLst>
              <a:rect l="0" t="0" r="r" b="b"/>
              <a:pathLst>
                <a:path w="159" h="158">
                  <a:moveTo>
                    <a:pt x="0" y="158"/>
                  </a:moveTo>
                  <a:lnTo>
                    <a:pt x="159" y="80"/>
                  </a:lnTo>
                  <a:lnTo>
                    <a:pt x="0" y="0"/>
                  </a:lnTo>
                  <a:lnTo>
                    <a:pt x="0" y="158"/>
                  </a:lnTo>
                  <a:close/>
                </a:path>
              </a:pathLst>
            </a:custGeom>
            <a:grpFill/>
            <a:ln>
              <a:noFill/>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Freeform 117">
              <a:extLst>
                <a:ext uri="{FF2B5EF4-FFF2-40B4-BE49-F238E27FC236}">
                  <a16:creationId xmlns:a16="http://schemas.microsoft.com/office/drawing/2014/main" id="{75F1C445-9FAE-439D-96CF-3CF4483AE2FB}"/>
                </a:ext>
              </a:extLst>
            </p:cNvPr>
            <p:cNvSpPr>
              <a:spLocks/>
            </p:cNvSpPr>
            <p:nvPr/>
          </p:nvSpPr>
          <p:spPr bwMode="auto">
            <a:xfrm>
              <a:off x="7025617" y="1512289"/>
              <a:ext cx="211726" cy="210394"/>
            </a:xfrm>
            <a:custGeom>
              <a:avLst/>
              <a:gdLst>
                <a:gd name="T0" fmla="*/ 0 w 159"/>
                <a:gd name="T1" fmla="*/ 158 h 158"/>
                <a:gd name="T2" fmla="*/ 159 w 159"/>
                <a:gd name="T3" fmla="*/ 80 h 158"/>
                <a:gd name="T4" fmla="*/ 0 w 159"/>
                <a:gd name="T5" fmla="*/ 0 h 158"/>
                <a:gd name="T6" fmla="*/ 0 w 159"/>
                <a:gd name="T7" fmla="*/ 158 h 158"/>
              </a:gdLst>
              <a:ahLst/>
              <a:cxnLst>
                <a:cxn ang="0">
                  <a:pos x="T0" y="T1"/>
                </a:cxn>
                <a:cxn ang="0">
                  <a:pos x="T2" y="T3"/>
                </a:cxn>
                <a:cxn ang="0">
                  <a:pos x="T4" y="T5"/>
                </a:cxn>
                <a:cxn ang="0">
                  <a:pos x="T6" y="T7"/>
                </a:cxn>
              </a:cxnLst>
              <a:rect l="0" t="0" r="r" b="b"/>
              <a:pathLst>
                <a:path w="159" h="158">
                  <a:moveTo>
                    <a:pt x="0" y="158"/>
                  </a:moveTo>
                  <a:lnTo>
                    <a:pt x="159" y="80"/>
                  </a:lnTo>
                  <a:lnTo>
                    <a:pt x="0" y="0"/>
                  </a:lnTo>
                  <a:lnTo>
                    <a:pt x="0" y="158"/>
                  </a:lnTo>
                </a:path>
              </a:pathLst>
            </a:custGeom>
            <a:grpFill/>
            <a:ln>
              <a:noFill/>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4" name="Freeform 118">
              <a:extLst>
                <a:ext uri="{FF2B5EF4-FFF2-40B4-BE49-F238E27FC236}">
                  <a16:creationId xmlns:a16="http://schemas.microsoft.com/office/drawing/2014/main" id="{61FB7908-1230-4B64-BB19-8BEC9A79006F}"/>
                </a:ext>
              </a:extLst>
            </p:cNvPr>
            <p:cNvSpPr>
              <a:spLocks/>
            </p:cNvSpPr>
            <p:nvPr/>
          </p:nvSpPr>
          <p:spPr bwMode="auto">
            <a:xfrm>
              <a:off x="7025617" y="1618818"/>
              <a:ext cx="211726" cy="103866"/>
            </a:xfrm>
            <a:custGeom>
              <a:avLst/>
              <a:gdLst>
                <a:gd name="T0" fmla="*/ 159 w 159"/>
                <a:gd name="T1" fmla="*/ 0 h 78"/>
                <a:gd name="T2" fmla="*/ 0 w 159"/>
                <a:gd name="T3" fmla="*/ 0 h 78"/>
                <a:gd name="T4" fmla="*/ 0 w 159"/>
                <a:gd name="T5" fmla="*/ 78 h 78"/>
                <a:gd name="T6" fmla="*/ 159 w 159"/>
                <a:gd name="T7" fmla="*/ 0 h 78"/>
              </a:gdLst>
              <a:ahLst/>
              <a:cxnLst>
                <a:cxn ang="0">
                  <a:pos x="T0" y="T1"/>
                </a:cxn>
                <a:cxn ang="0">
                  <a:pos x="T2" y="T3"/>
                </a:cxn>
                <a:cxn ang="0">
                  <a:pos x="T4" y="T5"/>
                </a:cxn>
                <a:cxn ang="0">
                  <a:pos x="T6" y="T7"/>
                </a:cxn>
              </a:cxnLst>
              <a:rect l="0" t="0" r="r" b="b"/>
              <a:pathLst>
                <a:path w="159" h="78">
                  <a:moveTo>
                    <a:pt x="159" y="0"/>
                  </a:moveTo>
                  <a:lnTo>
                    <a:pt x="0" y="0"/>
                  </a:lnTo>
                  <a:lnTo>
                    <a:pt x="0" y="78"/>
                  </a:lnTo>
                  <a:lnTo>
                    <a:pt x="159" y="0"/>
                  </a:lnTo>
                  <a:close/>
                </a:path>
              </a:pathLst>
            </a:custGeom>
            <a:grpFill/>
            <a:ln>
              <a:noFill/>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Freeform 119">
              <a:extLst>
                <a:ext uri="{FF2B5EF4-FFF2-40B4-BE49-F238E27FC236}">
                  <a16:creationId xmlns:a16="http://schemas.microsoft.com/office/drawing/2014/main" id="{383513C9-EE9F-4C60-9D27-C874547A6997}"/>
                </a:ext>
              </a:extLst>
            </p:cNvPr>
            <p:cNvSpPr>
              <a:spLocks/>
            </p:cNvSpPr>
            <p:nvPr/>
          </p:nvSpPr>
          <p:spPr bwMode="auto">
            <a:xfrm>
              <a:off x="7025617" y="1618818"/>
              <a:ext cx="211726" cy="103866"/>
            </a:xfrm>
            <a:custGeom>
              <a:avLst/>
              <a:gdLst>
                <a:gd name="T0" fmla="*/ 159 w 159"/>
                <a:gd name="T1" fmla="*/ 0 h 78"/>
                <a:gd name="T2" fmla="*/ 0 w 159"/>
                <a:gd name="T3" fmla="*/ 0 h 78"/>
                <a:gd name="T4" fmla="*/ 0 w 159"/>
                <a:gd name="T5" fmla="*/ 78 h 78"/>
                <a:gd name="T6" fmla="*/ 159 w 159"/>
                <a:gd name="T7" fmla="*/ 0 h 78"/>
              </a:gdLst>
              <a:ahLst/>
              <a:cxnLst>
                <a:cxn ang="0">
                  <a:pos x="T0" y="T1"/>
                </a:cxn>
                <a:cxn ang="0">
                  <a:pos x="T2" y="T3"/>
                </a:cxn>
                <a:cxn ang="0">
                  <a:pos x="T4" y="T5"/>
                </a:cxn>
                <a:cxn ang="0">
                  <a:pos x="T6" y="T7"/>
                </a:cxn>
              </a:cxnLst>
              <a:rect l="0" t="0" r="r" b="b"/>
              <a:pathLst>
                <a:path w="159" h="78">
                  <a:moveTo>
                    <a:pt x="159" y="0"/>
                  </a:moveTo>
                  <a:lnTo>
                    <a:pt x="0" y="0"/>
                  </a:lnTo>
                  <a:lnTo>
                    <a:pt x="0" y="78"/>
                  </a:lnTo>
                  <a:lnTo>
                    <a:pt x="159" y="0"/>
                  </a:lnTo>
                </a:path>
              </a:pathLst>
            </a:custGeom>
            <a:grpFill/>
            <a:ln>
              <a:noFill/>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6" name="Group 25">
            <a:extLst>
              <a:ext uri="{FF2B5EF4-FFF2-40B4-BE49-F238E27FC236}">
                <a16:creationId xmlns:a16="http://schemas.microsoft.com/office/drawing/2014/main" id="{A8FE61F4-BCE2-452A-8AC8-7D3865330F98}"/>
              </a:ext>
            </a:extLst>
          </p:cNvPr>
          <p:cNvGrpSpPr/>
          <p:nvPr/>
        </p:nvGrpSpPr>
        <p:grpSpPr>
          <a:xfrm rot="2700000">
            <a:off x="4057593" y="4050517"/>
            <a:ext cx="210395" cy="211727"/>
            <a:chOff x="6888461" y="4774733"/>
            <a:chExt cx="210394" cy="211726"/>
          </a:xfrm>
          <a:solidFill>
            <a:schemeClr val="accent1">
              <a:lumMod val="75000"/>
            </a:schemeClr>
          </a:solidFill>
        </p:grpSpPr>
        <p:sp>
          <p:nvSpPr>
            <p:cNvPr id="27" name="Freeform 120">
              <a:extLst>
                <a:ext uri="{FF2B5EF4-FFF2-40B4-BE49-F238E27FC236}">
                  <a16:creationId xmlns:a16="http://schemas.microsoft.com/office/drawing/2014/main" id="{476B6D74-3E33-492F-8D71-A6D053C21CD8}"/>
                </a:ext>
              </a:extLst>
            </p:cNvPr>
            <p:cNvSpPr>
              <a:spLocks/>
            </p:cNvSpPr>
            <p:nvPr/>
          </p:nvSpPr>
          <p:spPr bwMode="auto">
            <a:xfrm>
              <a:off x="6888461" y="4774733"/>
              <a:ext cx="210394" cy="211726"/>
            </a:xfrm>
            <a:custGeom>
              <a:avLst/>
              <a:gdLst>
                <a:gd name="T0" fmla="*/ 0 w 158"/>
                <a:gd name="T1" fmla="*/ 159 h 159"/>
                <a:gd name="T2" fmla="*/ 158 w 158"/>
                <a:gd name="T3" fmla="*/ 79 h 159"/>
                <a:gd name="T4" fmla="*/ 0 w 158"/>
                <a:gd name="T5" fmla="*/ 0 h 159"/>
                <a:gd name="T6" fmla="*/ 0 w 158"/>
                <a:gd name="T7" fmla="*/ 159 h 159"/>
              </a:gdLst>
              <a:ahLst/>
              <a:cxnLst>
                <a:cxn ang="0">
                  <a:pos x="T0" y="T1"/>
                </a:cxn>
                <a:cxn ang="0">
                  <a:pos x="T2" y="T3"/>
                </a:cxn>
                <a:cxn ang="0">
                  <a:pos x="T4" y="T5"/>
                </a:cxn>
                <a:cxn ang="0">
                  <a:pos x="T6" y="T7"/>
                </a:cxn>
              </a:cxnLst>
              <a:rect l="0" t="0" r="r" b="b"/>
              <a:pathLst>
                <a:path w="158" h="159">
                  <a:moveTo>
                    <a:pt x="0" y="159"/>
                  </a:moveTo>
                  <a:lnTo>
                    <a:pt x="158" y="79"/>
                  </a:lnTo>
                  <a:lnTo>
                    <a:pt x="0" y="0"/>
                  </a:lnTo>
                  <a:lnTo>
                    <a:pt x="0" y="159"/>
                  </a:lnTo>
                  <a:close/>
                </a:path>
              </a:pathLst>
            </a:custGeom>
            <a:grpFill/>
            <a:ln>
              <a:noFill/>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8" name="Freeform 121">
              <a:extLst>
                <a:ext uri="{FF2B5EF4-FFF2-40B4-BE49-F238E27FC236}">
                  <a16:creationId xmlns:a16="http://schemas.microsoft.com/office/drawing/2014/main" id="{560FA6DB-2F38-45EA-AAA6-03DA5226DC2A}"/>
                </a:ext>
              </a:extLst>
            </p:cNvPr>
            <p:cNvSpPr>
              <a:spLocks/>
            </p:cNvSpPr>
            <p:nvPr/>
          </p:nvSpPr>
          <p:spPr bwMode="auto">
            <a:xfrm>
              <a:off x="6888461" y="4774733"/>
              <a:ext cx="210394" cy="211726"/>
            </a:xfrm>
            <a:custGeom>
              <a:avLst/>
              <a:gdLst>
                <a:gd name="T0" fmla="*/ 0 w 158"/>
                <a:gd name="T1" fmla="*/ 159 h 159"/>
                <a:gd name="T2" fmla="*/ 158 w 158"/>
                <a:gd name="T3" fmla="*/ 79 h 159"/>
                <a:gd name="T4" fmla="*/ 0 w 158"/>
                <a:gd name="T5" fmla="*/ 0 h 159"/>
                <a:gd name="T6" fmla="*/ 0 w 158"/>
                <a:gd name="T7" fmla="*/ 159 h 159"/>
              </a:gdLst>
              <a:ahLst/>
              <a:cxnLst>
                <a:cxn ang="0">
                  <a:pos x="T0" y="T1"/>
                </a:cxn>
                <a:cxn ang="0">
                  <a:pos x="T2" y="T3"/>
                </a:cxn>
                <a:cxn ang="0">
                  <a:pos x="T4" y="T5"/>
                </a:cxn>
                <a:cxn ang="0">
                  <a:pos x="T6" y="T7"/>
                </a:cxn>
              </a:cxnLst>
              <a:rect l="0" t="0" r="r" b="b"/>
              <a:pathLst>
                <a:path w="158" h="159">
                  <a:moveTo>
                    <a:pt x="0" y="159"/>
                  </a:moveTo>
                  <a:lnTo>
                    <a:pt x="158" y="79"/>
                  </a:lnTo>
                  <a:lnTo>
                    <a:pt x="0" y="0"/>
                  </a:lnTo>
                  <a:lnTo>
                    <a:pt x="0" y="159"/>
                  </a:lnTo>
                </a:path>
              </a:pathLst>
            </a:custGeom>
            <a:grpFill/>
            <a:ln>
              <a:noFill/>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Freeform 122">
              <a:extLst>
                <a:ext uri="{FF2B5EF4-FFF2-40B4-BE49-F238E27FC236}">
                  <a16:creationId xmlns:a16="http://schemas.microsoft.com/office/drawing/2014/main" id="{ED3A16B0-4A46-42A0-8E45-19712356FF6C}"/>
                </a:ext>
              </a:extLst>
            </p:cNvPr>
            <p:cNvSpPr>
              <a:spLocks/>
            </p:cNvSpPr>
            <p:nvPr/>
          </p:nvSpPr>
          <p:spPr bwMode="auto">
            <a:xfrm>
              <a:off x="6888461" y="4879930"/>
              <a:ext cx="210394" cy="106529"/>
            </a:xfrm>
            <a:custGeom>
              <a:avLst/>
              <a:gdLst>
                <a:gd name="T0" fmla="*/ 158 w 158"/>
                <a:gd name="T1" fmla="*/ 0 h 80"/>
                <a:gd name="T2" fmla="*/ 0 w 158"/>
                <a:gd name="T3" fmla="*/ 0 h 80"/>
                <a:gd name="T4" fmla="*/ 0 w 158"/>
                <a:gd name="T5" fmla="*/ 80 h 80"/>
                <a:gd name="T6" fmla="*/ 158 w 158"/>
                <a:gd name="T7" fmla="*/ 0 h 80"/>
              </a:gdLst>
              <a:ahLst/>
              <a:cxnLst>
                <a:cxn ang="0">
                  <a:pos x="T0" y="T1"/>
                </a:cxn>
                <a:cxn ang="0">
                  <a:pos x="T2" y="T3"/>
                </a:cxn>
                <a:cxn ang="0">
                  <a:pos x="T4" y="T5"/>
                </a:cxn>
                <a:cxn ang="0">
                  <a:pos x="T6" y="T7"/>
                </a:cxn>
              </a:cxnLst>
              <a:rect l="0" t="0" r="r" b="b"/>
              <a:pathLst>
                <a:path w="158" h="80">
                  <a:moveTo>
                    <a:pt x="158" y="0"/>
                  </a:moveTo>
                  <a:lnTo>
                    <a:pt x="0" y="0"/>
                  </a:lnTo>
                  <a:lnTo>
                    <a:pt x="0" y="80"/>
                  </a:lnTo>
                  <a:lnTo>
                    <a:pt x="158" y="0"/>
                  </a:lnTo>
                  <a:close/>
                </a:path>
              </a:pathLst>
            </a:custGeom>
            <a:grpFill/>
            <a:ln>
              <a:noFill/>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 name="Freeform 123">
              <a:extLst>
                <a:ext uri="{FF2B5EF4-FFF2-40B4-BE49-F238E27FC236}">
                  <a16:creationId xmlns:a16="http://schemas.microsoft.com/office/drawing/2014/main" id="{05EE4104-717A-4B9F-A563-294F7E9886AF}"/>
                </a:ext>
              </a:extLst>
            </p:cNvPr>
            <p:cNvSpPr>
              <a:spLocks/>
            </p:cNvSpPr>
            <p:nvPr/>
          </p:nvSpPr>
          <p:spPr bwMode="auto">
            <a:xfrm>
              <a:off x="6888461" y="4879930"/>
              <a:ext cx="210394" cy="106529"/>
            </a:xfrm>
            <a:custGeom>
              <a:avLst/>
              <a:gdLst>
                <a:gd name="T0" fmla="*/ 158 w 158"/>
                <a:gd name="T1" fmla="*/ 0 h 80"/>
                <a:gd name="T2" fmla="*/ 0 w 158"/>
                <a:gd name="T3" fmla="*/ 0 h 80"/>
                <a:gd name="T4" fmla="*/ 0 w 158"/>
                <a:gd name="T5" fmla="*/ 80 h 80"/>
                <a:gd name="T6" fmla="*/ 158 w 158"/>
                <a:gd name="T7" fmla="*/ 0 h 80"/>
              </a:gdLst>
              <a:ahLst/>
              <a:cxnLst>
                <a:cxn ang="0">
                  <a:pos x="T0" y="T1"/>
                </a:cxn>
                <a:cxn ang="0">
                  <a:pos x="T2" y="T3"/>
                </a:cxn>
                <a:cxn ang="0">
                  <a:pos x="T4" y="T5"/>
                </a:cxn>
                <a:cxn ang="0">
                  <a:pos x="T6" y="T7"/>
                </a:cxn>
              </a:cxnLst>
              <a:rect l="0" t="0" r="r" b="b"/>
              <a:pathLst>
                <a:path w="158" h="80">
                  <a:moveTo>
                    <a:pt x="158" y="0"/>
                  </a:moveTo>
                  <a:lnTo>
                    <a:pt x="0" y="0"/>
                  </a:lnTo>
                  <a:lnTo>
                    <a:pt x="0" y="80"/>
                  </a:lnTo>
                  <a:lnTo>
                    <a:pt x="158" y="0"/>
                  </a:lnTo>
                </a:path>
              </a:pathLst>
            </a:custGeom>
            <a:grpFill/>
            <a:ln>
              <a:noFill/>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33" name="Rectangle 32">
            <a:extLst>
              <a:ext uri="{FF2B5EF4-FFF2-40B4-BE49-F238E27FC236}">
                <a16:creationId xmlns:a16="http://schemas.microsoft.com/office/drawing/2014/main" id="{9EA55449-83A3-4A86-8504-7604AA988EE2}"/>
              </a:ext>
            </a:extLst>
          </p:cNvPr>
          <p:cNvSpPr/>
          <p:nvPr/>
        </p:nvSpPr>
        <p:spPr>
          <a:xfrm>
            <a:off x="-19511" y="1566884"/>
            <a:ext cx="2327764" cy="83099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SABA use Needs major improvement</a:t>
            </a:r>
          </a:p>
        </p:txBody>
      </p:sp>
      <p:sp>
        <p:nvSpPr>
          <p:cNvPr id="36" name="Rectangle 35">
            <a:extLst>
              <a:ext uri="{FF2B5EF4-FFF2-40B4-BE49-F238E27FC236}">
                <a16:creationId xmlns:a16="http://schemas.microsoft.com/office/drawing/2014/main" id="{246952A0-3C4A-4B60-BCAA-BBB4FD121927}"/>
              </a:ext>
            </a:extLst>
          </p:cNvPr>
          <p:cNvSpPr/>
          <p:nvPr/>
        </p:nvSpPr>
        <p:spPr>
          <a:xfrm>
            <a:off x="4200986" y="1566884"/>
            <a:ext cx="2782588"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0" normalizeH="0" baseline="0" noProof="0" dirty="0">
                <a:ln>
                  <a:noFill/>
                </a:ln>
                <a:solidFill>
                  <a:srgbClr val="F6BB1C"/>
                </a:solidFill>
                <a:effectLst/>
                <a:uLnTx/>
                <a:uFillTx/>
                <a:latin typeface="Arial" panose="020B0604020202020204" pitchFamily="34" charset="0"/>
                <a:ea typeface="+mn-ea"/>
                <a:cs typeface="Arial" panose="020B0604020202020204" pitchFamily="34" charset="0"/>
              </a:rPr>
              <a:t>First Saba conversations affect future use</a:t>
            </a:r>
          </a:p>
        </p:txBody>
      </p:sp>
      <p:sp>
        <p:nvSpPr>
          <p:cNvPr id="39" name="Rectangle 38">
            <a:extLst>
              <a:ext uri="{FF2B5EF4-FFF2-40B4-BE49-F238E27FC236}">
                <a16:creationId xmlns:a16="http://schemas.microsoft.com/office/drawing/2014/main" id="{BED2E06F-24F7-451D-BBDC-76BC25BE5512}"/>
              </a:ext>
            </a:extLst>
          </p:cNvPr>
          <p:cNvSpPr/>
          <p:nvPr/>
        </p:nvSpPr>
        <p:spPr>
          <a:xfrm>
            <a:off x="4200985" y="4045071"/>
            <a:ext cx="267748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all" spc="0" normalizeH="0" baseline="0" noProof="0" dirty="0">
                <a:ln>
                  <a:noFill/>
                </a:ln>
                <a:solidFill>
                  <a:srgbClr val="299D37">
                    <a:lumMod val="75000"/>
                  </a:srgbClr>
                </a:solidFill>
                <a:effectLst/>
                <a:uLnTx/>
                <a:uFillTx/>
                <a:latin typeface="Arial" panose="020B0604020202020204" pitchFamily="34" charset="0"/>
                <a:ea typeface="+mn-ea"/>
                <a:cs typeface="Arial" panose="020B0604020202020204" pitchFamily="34" charset="0"/>
              </a:rPr>
              <a:t>HCPs need to want change </a:t>
            </a:r>
            <a:endParaRPr kumimoji="0" lang="en-US" sz="1600" b="1" i="0" u="none" strike="noStrike" kern="1200" cap="all" spc="0" normalizeH="0" baseline="0" noProof="0" dirty="0">
              <a:ln>
                <a:noFill/>
              </a:ln>
              <a:solidFill>
                <a:srgbClr val="299D37">
                  <a:lumMod val="75000"/>
                </a:srgbClr>
              </a:solidFill>
              <a:effectLst/>
              <a:uLnTx/>
              <a:uFillTx/>
              <a:latin typeface="Arial" panose="020B0604020202020204" pitchFamily="34" charset="0"/>
              <a:ea typeface="+mn-ea"/>
              <a:cs typeface="Arial" panose="020B0604020202020204" pitchFamily="34" charset="0"/>
            </a:endParaRPr>
          </a:p>
        </p:txBody>
      </p:sp>
      <p:sp>
        <p:nvSpPr>
          <p:cNvPr id="45" name="Rectangle 44">
            <a:extLst>
              <a:ext uri="{FF2B5EF4-FFF2-40B4-BE49-F238E27FC236}">
                <a16:creationId xmlns:a16="http://schemas.microsoft.com/office/drawing/2014/main" id="{155B8037-C319-4727-A50D-99486B18CD0A}"/>
              </a:ext>
            </a:extLst>
          </p:cNvPr>
          <p:cNvSpPr/>
          <p:nvPr/>
        </p:nvSpPr>
        <p:spPr>
          <a:xfrm>
            <a:off x="447649" y="3839886"/>
            <a:ext cx="1860604" cy="83099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all" spc="0" normalizeH="0" baseline="0" noProof="0" dirty="0">
                <a:ln>
                  <a:noFill/>
                </a:ln>
                <a:solidFill>
                  <a:srgbClr val="58BFC2"/>
                </a:solidFill>
                <a:effectLst/>
                <a:uLnTx/>
                <a:uFillTx/>
                <a:latin typeface="Arial" panose="020B0604020202020204" pitchFamily="34" charset="0"/>
                <a:ea typeface="+mn-ea"/>
                <a:cs typeface="Arial" panose="020B0604020202020204" pitchFamily="34" charset="0"/>
              </a:rPr>
              <a:t>Asthma is low</a:t>
            </a:r>
            <a:br>
              <a:rPr kumimoji="0" lang="en-GB" sz="1600" b="1" i="0" u="none" strike="noStrike" kern="1200" cap="all" spc="0" normalizeH="0" baseline="0" noProof="0" dirty="0">
                <a:ln>
                  <a:noFill/>
                </a:ln>
                <a:solidFill>
                  <a:srgbClr val="58BFC2"/>
                </a:solidFill>
                <a:effectLst/>
                <a:uLnTx/>
                <a:uFillTx/>
                <a:latin typeface="Arial" panose="020B0604020202020204" pitchFamily="34" charset="0"/>
                <a:ea typeface="+mn-ea"/>
                <a:cs typeface="Arial" panose="020B0604020202020204" pitchFamily="34" charset="0"/>
              </a:rPr>
            </a:br>
            <a:r>
              <a:rPr kumimoji="0" lang="en-GB" sz="1600" b="1" i="0" u="none" strike="noStrike" kern="1200" cap="all" spc="0" normalizeH="0" baseline="0" noProof="0" dirty="0">
                <a:ln>
                  <a:noFill/>
                </a:ln>
                <a:solidFill>
                  <a:srgbClr val="58BFC2"/>
                </a:solidFill>
                <a:effectLst/>
                <a:uLnTx/>
                <a:uFillTx/>
                <a:latin typeface="Arial" panose="020B0604020202020204" pitchFamily="34" charset="0"/>
                <a:ea typeface="+mn-ea"/>
                <a:cs typeface="Arial" panose="020B0604020202020204" pitchFamily="34" charset="0"/>
              </a:rPr>
              <a:t>priority for change</a:t>
            </a:r>
            <a:endParaRPr kumimoji="0" lang="en-US" sz="1600" b="1" i="0" u="none" strike="noStrike" kern="1200" cap="all" spc="0" normalizeH="0" baseline="0" noProof="0" dirty="0">
              <a:ln>
                <a:noFill/>
              </a:ln>
              <a:solidFill>
                <a:srgbClr val="58BFC2"/>
              </a:solidFill>
              <a:effectLst/>
              <a:uLnTx/>
              <a:uFillTx/>
              <a:latin typeface="Arial" panose="020B0604020202020204" pitchFamily="34" charset="0"/>
              <a:ea typeface="+mn-ea"/>
              <a:cs typeface="Arial" panose="020B0604020202020204" pitchFamily="34" charset="0"/>
            </a:endParaRPr>
          </a:p>
        </p:txBody>
      </p:sp>
      <p:sp>
        <p:nvSpPr>
          <p:cNvPr id="50" name="Rectangle 49">
            <a:extLst>
              <a:ext uri="{FF2B5EF4-FFF2-40B4-BE49-F238E27FC236}">
                <a16:creationId xmlns:a16="http://schemas.microsoft.com/office/drawing/2014/main" id="{F3B23951-2483-492D-95B2-4997B1976E09}"/>
              </a:ext>
            </a:extLst>
          </p:cNvPr>
          <p:cNvSpPr/>
          <p:nvPr/>
        </p:nvSpPr>
        <p:spPr>
          <a:xfrm>
            <a:off x="6878472" y="1405149"/>
            <a:ext cx="5145206" cy="5279843"/>
          </a:xfrm>
          <a:prstGeom prst="rect">
            <a:avLst/>
          </a:prstGeom>
          <a:solidFill>
            <a:schemeClr val="bg1"/>
          </a:solidFill>
          <a:ln w="1270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prstClr val="white"/>
                </a:solidFill>
                <a:effectLst/>
                <a:uLnTx/>
                <a:uFillTx/>
                <a:latin typeface="Arial"/>
                <a:ea typeface="+mn-ea"/>
                <a:cs typeface="+mn-cs"/>
              </a:rPr>
              <a:t>32</a:t>
            </a:r>
          </a:p>
        </p:txBody>
      </p:sp>
      <p:sp>
        <p:nvSpPr>
          <p:cNvPr id="52" name="TextBox 51">
            <a:extLst>
              <a:ext uri="{FF2B5EF4-FFF2-40B4-BE49-F238E27FC236}">
                <a16:creationId xmlns:a16="http://schemas.microsoft.com/office/drawing/2014/main" id="{DF0D9AA1-68EE-4184-B7A4-257DC682CDF3}"/>
              </a:ext>
            </a:extLst>
          </p:cNvPr>
          <p:cNvSpPr txBox="1"/>
          <p:nvPr/>
        </p:nvSpPr>
        <p:spPr>
          <a:xfrm>
            <a:off x="8073478" y="1526078"/>
            <a:ext cx="3811933" cy="4228850"/>
          </a:xfrm>
          <a:prstGeom prst="rect">
            <a:avLst/>
          </a:prstGeom>
          <a:noFill/>
        </p:spPr>
        <p:txBody>
          <a:bodyPr wrap="square" lIns="0" tIns="45720" rIns="0" bIns="45720" rtlCol="0" anchor="t">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IN" sz="2400" b="1" i="0" u="none" strike="noStrike" kern="1200" cap="none" spc="0" normalizeH="0" baseline="0" noProof="0" dirty="0">
                <a:ln>
                  <a:noFill/>
                </a:ln>
                <a:solidFill>
                  <a:srgbClr val="299D37">
                    <a:lumMod val="75000"/>
                  </a:srgbClr>
                </a:solidFill>
                <a:effectLst/>
                <a:uLnTx/>
                <a:uFillTx/>
                <a:latin typeface="Arial"/>
                <a:ea typeface="Open Sans" panose="020B0606030504020204" pitchFamily="34" charset="0"/>
                <a:cs typeface="Open Sans" panose="020B0606030504020204" pitchFamily="34" charset="0"/>
              </a:rPr>
              <a:t>Gain acceptance that improvement needed</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299D37">
                  <a:lumMod val="75000"/>
                </a:srgbClr>
              </a:solidFill>
              <a:effectLst/>
              <a:uLnTx/>
              <a:uFillTx/>
              <a:latin typeface="Arial"/>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99D37">
                    <a:lumMod val="75000"/>
                  </a:srgbClr>
                </a:solidFill>
                <a:effectLst/>
                <a:uLnTx/>
                <a:uFillTx/>
                <a:latin typeface="Arial"/>
                <a:ea typeface="Open Sans" panose="020B0606030504020204" pitchFamily="34" charset="0"/>
                <a:cs typeface="Open Sans" panose="020B0606030504020204" pitchFamily="34" charset="0"/>
              </a:rPr>
              <a:t>Disrupt comfort with the way things are done</a:t>
            </a:r>
            <a:br>
              <a:rPr kumimoji="0" lang="en-GB" sz="2400" b="1" i="0" u="none" strike="noStrike" kern="1200" cap="none" spc="0" normalizeH="0" baseline="0" noProof="0" dirty="0">
                <a:ln>
                  <a:noFill/>
                </a:ln>
                <a:solidFill>
                  <a:prstClr val="black"/>
                </a:solidFill>
                <a:effectLst/>
                <a:uLnTx/>
                <a:uFillTx/>
                <a:latin typeface="Arial"/>
                <a:ea typeface="Open Sans" panose="020B0606030504020204" pitchFamily="34" charset="0"/>
                <a:cs typeface="Open Sans" panose="020B0606030504020204" pitchFamily="34" charset="0"/>
              </a:rPr>
            </a:br>
            <a:endParaRPr kumimoji="0" lang="en-GB" sz="2400" b="1" i="0" u="none" strike="noStrike" kern="1200" cap="none" spc="0" normalizeH="0" baseline="0" noProof="0" dirty="0">
              <a:ln>
                <a:noFill/>
              </a:ln>
              <a:solidFill>
                <a:srgbClr val="299D37">
                  <a:lumMod val="75000"/>
                </a:srgbClr>
              </a:solidFill>
              <a:effectLst/>
              <a:uLnTx/>
              <a:uFillTx/>
              <a:latin typeface="Arial"/>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99D37">
                    <a:lumMod val="75000"/>
                  </a:srgbClr>
                </a:solidFill>
                <a:effectLst/>
                <a:uLnTx/>
                <a:uFillTx/>
                <a:latin typeface="Arial"/>
                <a:ea typeface="Open Sans" panose="020B0606030504020204" pitchFamily="34" charset="0"/>
                <a:cs typeface="Open Sans" panose="020B0606030504020204" pitchFamily="34" charset="0"/>
              </a:rPr>
              <a:t>Apply the evidence about achieving change at scale</a:t>
            </a:r>
            <a:br>
              <a:rPr kumimoji="0" lang="en-GB" sz="2400" b="1" i="0" u="none" strike="noStrike" kern="1200" cap="none" spc="0" normalizeH="0" baseline="0" noProof="0" dirty="0">
                <a:ln>
                  <a:noFill/>
                </a:ln>
                <a:solidFill>
                  <a:srgbClr val="299D37">
                    <a:lumMod val="75000"/>
                  </a:srgbClr>
                </a:solidFill>
                <a:effectLst/>
                <a:uLnTx/>
                <a:uFillTx/>
                <a:latin typeface="Arial"/>
                <a:ea typeface="Open Sans" panose="020B0606030504020204" pitchFamily="34" charset="0"/>
                <a:cs typeface="Open Sans" panose="020B0606030504020204" pitchFamily="34" charset="0"/>
              </a:rPr>
            </a:br>
            <a:endParaRPr kumimoji="0" lang="en-GB" sz="2400" b="1" i="0" u="none" strike="noStrike" kern="1200" cap="none" spc="0" normalizeH="0" baseline="0" noProof="0" dirty="0">
              <a:ln>
                <a:noFill/>
              </a:ln>
              <a:solidFill>
                <a:srgbClr val="299D37">
                  <a:lumMod val="75000"/>
                </a:srgbClr>
              </a:solidFill>
              <a:effectLst/>
              <a:uLnTx/>
              <a:uFillTx/>
              <a:latin typeface="Arial"/>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99D37">
                    <a:lumMod val="75000"/>
                  </a:srgbClr>
                </a:solidFill>
                <a:effectLst/>
                <a:uLnTx/>
                <a:uFillTx/>
                <a:latin typeface="Arial"/>
                <a:ea typeface="Open Sans" panose="020B0606030504020204" pitchFamily="34" charset="0"/>
                <a:cs typeface="Open Sans" panose="020B0606030504020204" pitchFamily="34" charset="0"/>
              </a:rPr>
              <a:t>Inspire followers</a:t>
            </a:r>
            <a:endParaRPr kumimoji="0" lang="en-IN" sz="2400" b="1" i="0" u="none" strike="noStrike" kern="1200" cap="none" spc="0" normalizeH="0" baseline="0" noProof="0" dirty="0">
              <a:ln>
                <a:noFill/>
              </a:ln>
              <a:solidFill>
                <a:srgbClr val="299D37">
                  <a:lumMod val="75000"/>
                </a:srgbClr>
              </a:solidFill>
              <a:effectLst/>
              <a:uLnTx/>
              <a:uFillTx/>
              <a:latin typeface="Arial"/>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IN" sz="2400" b="1" i="0" u="none" strike="noStrike" kern="1200" cap="none" spc="0" normalizeH="0" baseline="0" noProof="0" dirty="0">
              <a:ln>
                <a:noFill/>
              </a:ln>
              <a:solidFill>
                <a:srgbClr val="299D37">
                  <a:lumMod val="75000"/>
                </a:srgbClr>
              </a:solidFill>
              <a:effectLst/>
              <a:uLnTx/>
              <a:uFillTx/>
              <a:latin typeface="Arial"/>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99D37">
                    <a:lumMod val="75000"/>
                  </a:srgbClr>
                </a:solidFill>
                <a:effectLst/>
                <a:uLnTx/>
                <a:uFillTx/>
                <a:latin typeface="Arial"/>
                <a:ea typeface="Open Sans" panose="020B0606030504020204" pitchFamily="34" charset="0"/>
                <a:cs typeface="Open Sans" panose="020B0606030504020204" pitchFamily="34" charset="0"/>
              </a:rPr>
              <a:t>Teach right care – anti-inflammatory therapy, continuous care</a:t>
            </a:r>
            <a:endParaRPr kumimoji="0" lang="en-IN" sz="2400" b="1" i="0" u="none" strike="noStrike" kern="1200" cap="none" spc="0" normalizeH="0" baseline="0" noProof="0" dirty="0">
              <a:ln>
                <a:noFill/>
              </a:ln>
              <a:solidFill>
                <a:srgbClr val="299D37">
                  <a:lumMod val="75000"/>
                </a:srgbClr>
              </a:solidFill>
              <a:effectLst/>
              <a:uLnTx/>
              <a:uFillTx/>
              <a:latin typeface="Arial"/>
              <a:ea typeface="Open Sans" panose="020B0606030504020204" pitchFamily="34" charset="0"/>
              <a:cs typeface="Open Sans" panose="020B0606030504020204" pitchFamily="34" charset="0"/>
            </a:endParaRPr>
          </a:p>
        </p:txBody>
      </p:sp>
      <p:sp>
        <p:nvSpPr>
          <p:cNvPr id="54" name="Freeform 69">
            <a:extLst>
              <a:ext uri="{FF2B5EF4-FFF2-40B4-BE49-F238E27FC236}">
                <a16:creationId xmlns:a16="http://schemas.microsoft.com/office/drawing/2014/main" id="{441E34C2-E076-4CFD-9595-9338A79572E7}"/>
              </a:ext>
            </a:extLst>
          </p:cNvPr>
          <p:cNvSpPr>
            <a:spLocks noEditPoints="1"/>
          </p:cNvSpPr>
          <p:nvPr/>
        </p:nvSpPr>
        <p:spPr bwMode="auto">
          <a:xfrm>
            <a:off x="7567836" y="1249546"/>
            <a:ext cx="438359" cy="438944"/>
          </a:xfrm>
          <a:custGeom>
            <a:avLst/>
            <a:gdLst>
              <a:gd name="T0" fmla="*/ 1494 w 6003"/>
              <a:gd name="T1" fmla="*/ 4774 h 6011"/>
              <a:gd name="T2" fmla="*/ 5194 w 6003"/>
              <a:gd name="T3" fmla="*/ 2199 h 6011"/>
              <a:gd name="T4" fmla="*/ 3807 w 6003"/>
              <a:gd name="T5" fmla="*/ 812 h 6011"/>
              <a:gd name="T6" fmla="*/ 1248 w 6003"/>
              <a:gd name="T7" fmla="*/ 4529 h 6011"/>
              <a:gd name="T8" fmla="*/ 3807 w 6003"/>
              <a:gd name="T9" fmla="*/ 812 h 6011"/>
              <a:gd name="T10" fmla="*/ 4580 w 6003"/>
              <a:gd name="T11" fmla="*/ 350 h 6011"/>
              <a:gd name="T12" fmla="*/ 4390 w 6003"/>
              <a:gd name="T13" fmla="*/ 388 h 6011"/>
              <a:gd name="T14" fmla="*/ 4213 w 6003"/>
              <a:gd name="T15" fmla="*/ 461 h 6011"/>
              <a:gd name="T16" fmla="*/ 4054 w 6003"/>
              <a:gd name="T17" fmla="*/ 569 h 6011"/>
              <a:gd name="T18" fmla="*/ 5491 w 6003"/>
              <a:gd name="T19" fmla="*/ 1873 h 6011"/>
              <a:gd name="T20" fmla="*/ 5583 w 6003"/>
              <a:gd name="T21" fmla="*/ 1705 h 6011"/>
              <a:gd name="T22" fmla="*/ 5638 w 6003"/>
              <a:gd name="T23" fmla="*/ 1522 h 6011"/>
              <a:gd name="T24" fmla="*/ 5658 w 6003"/>
              <a:gd name="T25" fmla="*/ 1326 h 6011"/>
              <a:gd name="T26" fmla="*/ 5639 w 6003"/>
              <a:gd name="T27" fmla="*/ 1132 h 6011"/>
              <a:gd name="T28" fmla="*/ 5585 w 6003"/>
              <a:gd name="T29" fmla="*/ 949 h 6011"/>
              <a:gd name="T30" fmla="*/ 5493 w 6003"/>
              <a:gd name="T31" fmla="*/ 781 h 6011"/>
              <a:gd name="T32" fmla="*/ 5371 w 6003"/>
              <a:gd name="T33" fmla="*/ 633 h 6011"/>
              <a:gd name="T34" fmla="*/ 5221 w 6003"/>
              <a:gd name="T35" fmla="*/ 510 h 6011"/>
              <a:gd name="T36" fmla="*/ 5053 w 6003"/>
              <a:gd name="T37" fmla="*/ 419 h 6011"/>
              <a:gd name="T38" fmla="*/ 4870 w 6003"/>
              <a:gd name="T39" fmla="*/ 364 h 6011"/>
              <a:gd name="T40" fmla="*/ 4677 w 6003"/>
              <a:gd name="T41" fmla="*/ 346 h 6011"/>
              <a:gd name="T42" fmla="*/ 4837 w 6003"/>
              <a:gd name="T43" fmla="*/ 9 h 6011"/>
              <a:gd name="T44" fmla="*/ 5047 w 6003"/>
              <a:gd name="T45" fmla="*/ 53 h 6011"/>
              <a:gd name="T46" fmla="*/ 5250 w 6003"/>
              <a:gd name="T47" fmla="*/ 130 h 6011"/>
              <a:gd name="T48" fmla="*/ 5440 w 6003"/>
              <a:gd name="T49" fmla="*/ 242 h 6011"/>
              <a:gd name="T50" fmla="*/ 5614 w 6003"/>
              <a:gd name="T51" fmla="*/ 390 h 6011"/>
              <a:gd name="T52" fmla="*/ 5764 w 6003"/>
              <a:gd name="T53" fmla="*/ 567 h 6011"/>
              <a:gd name="T54" fmla="*/ 5879 w 6003"/>
              <a:gd name="T55" fmla="*/ 767 h 6011"/>
              <a:gd name="T56" fmla="*/ 5957 w 6003"/>
              <a:gd name="T57" fmla="*/ 981 h 6011"/>
              <a:gd name="T58" fmla="*/ 5997 w 6003"/>
              <a:gd name="T59" fmla="*/ 1209 h 6011"/>
              <a:gd name="T60" fmla="*/ 5997 w 6003"/>
              <a:gd name="T61" fmla="*/ 1443 h 6011"/>
              <a:gd name="T62" fmla="*/ 5957 w 6003"/>
              <a:gd name="T63" fmla="*/ 1672 h 6011"/>
              <a:gd name="T64" fmla="*/ 5879 w 6003"/>
              <a:gd name="T65" fmla="*/ 1888 h 6011"/>
              <a:gd name="T66" fmla="*/ 5764 w 6003"/>
              <a:gd name="T67" fmla="*/ 2087 h 6011"/>
              <a:gd name="T68" fmla="*/ 5614 w 6003"/>
              <a:gd name="T69" fmla="*/ 2265 h 6011"/>
              <a:gd name="T70" fmla="*/ 2152 w 6003"/>
              <a:gd name="T71" fmla="*/ 5727 h 6011"/>
              <a:gd name="T72" fmla="*/ 2090 w 6003"/>
              <a:gd name="T73" fmla="*/ 5753 h 6011"/>
              <a:gd name="T74" fmla="*/ 2022 w 6003"/>
              <a:gd name="T75" fmla="*/ 5753 h 6011"/>
              <a:gd name="T76" fmla="*/ 1960 w 6003"/>
              <a:gd name="T77" fmla="*/ 5725 h 6011"/>
              <a:gd name="T78" fmla="*/ 550 w 6003"/>
              <a:gd name="T79" fmla="*/ 4319 h 6011"/>
              <a:gd name="T80" fmla="*/ 1284 w 6003"/>
              <a:gd name="T81" fmla="*/ 5513 h 6011"/>
              <a:gd name="T82" fmla="*/ 1361 w 6003"/>
              <a:gd name="T83" fmla="*/ 5520 h 6011"/>
              <a:gd name="T84" fmla="*/ 1427 w 6003"/>
              <a:gd name="T85" fmla="*/ 5559 h 6011"/>
              <a:gd name="T86" fmla="*/ 1469 w 6003"/>
              <a:gd name="T87" fmla="*/ 5623 h 6011"/>
              <a:gd name="T88" fmla="*/ 1480 w 6003"/>
              <a:gd name="T89" fmla="*/ 5701 h 6011"/>
              <a:gd name="T90" fmla="*/ 1454 w 6003"/>
              <a:gd name="T91" fmla="*/ 5773 h 6011"/>
              <a:gd name="T92" fmla="*/ 1403 w 6003"/>
              <a:gd name="T93" fmla="*/ 5828 h 6011"/>
              <a:gd name="T94" fmla="*/ 1330 w 6003"/>
              <a:gd name="T95" fmla="*/ 5855 h 6011"/>
              <a:gd name="T96" fmla="*/ 183 w 6003"/>
              <a:gd name="T97" fmla="*/ 6011 h 6011"/>
              <a:gd name="T98" fmla="*/ 137 w 6003"/>
              <a:gd name="T99" fmla="*/ 6007 h 6011"/>
              <a:gd name="T100" fmla="*/ 75 w 6003"/>
              <a:gd name="T101" fmla="*/ 5981 h 6011"/>
              <a:gd name="T102" fmla="*/ 26 w 6003"/>
              <a:gd name="T103" fmla="*/ 5928 h 6011"/>
              <a:gd name="T104" fmla="*/ 0 w 6003"/>
              <a:gd name="T105" fmla="*/ 5855 h 6011"/>
              <a:gd name="T106" fmla="*/ 256 w 6003"/>
              <a:gd name="T107" fmla="*/ 3927 h 6011"/>
              <a:gd name="T108" fmla="*/ 280 w 6003"/>
              <a:gd name="T109" fmla="*/ 3858 h 6011"/>
              <a:gd name="T110" fmla="*/ 3739 w 6003"/>
              <a:gd name="T111" fmla="*/ 390 h 6011"/>
              <a:gd name="T112" fmla="*/ 3913 w 6003"/>
              <a:gd name="T113" fmla="*/ 242 h 6011"/>
              <a:gd name="T114" fmla="*/ 4103 w 6003"/>
              <a:gd name="T115" fmla="*/ 130 h 6011"/>
              <a:gd name="T116" fmla="*/ 4306 w 6003"/>
              <a:gd name="T117" fmla="*/ 53 h 6011"/>
              <a:gd name="T118" fmla="*/ 4516 w 6003"/>
              <a:gd name="T119" fmla="*/ 9 h 6011"/>
              <a:gd name="T120" fmla="*/ 4730 w 6003"/>
              <a:gd name="T121" fmla="*/ 0 h 6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03" h="6011">
                <a:moveTo>
                  <a:pt x="4629" y="1634"/>
                </a:moveTo>
                <a:lnTo>
                  <a:pt x="1494" y="4774"/>
                </a:lnTo>
                <a:lnTo>
                  <a:pt x="2057" y="5337"/>
                </a:lnTo>
                <a:lnTo>
                  <a:pt x="5194" y="2199"/>
                </a:lnTo>
                <a:lnTo>
                  <a:pt x="4629" y="1634"/>
                </a:lnTo>
                <a:close/>
                <a:moveTo>
                  <a:pt x="3807" y="812"/>
                </a:moveTo>
                <a:lnTo>
                  <a:pt x="670" y="3951"/>
                </a:lnTo>
                <a:lnTo>
                  <a:pt x="1248" y="4529"/>
                </a:lnTo>
                <a:lnTo>
                  <a:pt x="4382" y="1388"/>
                </a:lnTo>
                <a:lnTo>
                  <a:pt x="3807" y="812"/>
                </a:lnTo>
                <a:close/>
                <a:moveTo>
                  <a:pt x="4677" y="346"/>
                </a:moveTo>
                <a:lnTo>
                  <a:pt x="4580" y="350"/>
                </a:lnTo>
                <a:lnTo>
                  <a:pt x="4483" y="364"/>
                </a:lnTo>
                <a:lnTo>
                  <a:pt x="4390" y="388"/>
                </a:lnTo>
                <a:lnTo>
                  <a:pt x="4300" y="421"/>
                </a:lnTo>
                <a:lnTo>
                  <a:pt x="4213" y="461"/>
                </a:lnTo>
                <a:lnTo>
                  <a:pt x="4130" y="512"/>
                </a:lnTo>
                <a:lnTo>
                  <a:pt x="4054" y="569"/>
                </a:lnTo>
                <a:lnTo>
                  <a:pt x="5433" y="1952"/>
                </a:lnTo>
                <a:lnTo>
                  <a:pt x="5491" y="1873"/>
                </a:lnTo>
                <a:lnTo>
                  <a:pt x="5541" y="1791"/>
                </a:lnTo>
                <a:lnTo>
                  <a:pt x="5583" y="1705"/>
                </a:lnTo>
                <a:lnTo>
                  <a:pt x="5616" y="1615"/>
                </a:lnTo>
                <a:lnTo>
                  <a:pt x="5638" y="1522"/>
                </a:lnTo>
                <a:lnTo>
                  <a:pt x="5652" y="1425"/>
                </a:lnTo>
                <a:lnTo>
                  <a:pt x="5658" y="1326"/>
                </a:lnTo>
                <a:lnTo>
                  <a:pt x="5652" y="1229"/>
                </a:lnTo>
                <a:lnTo>
                  <a:pt x="5639" y="1132"/>
                </a:lnTo>
                <a:lnTo>
                  <a:pt x="5616" y="1041"/>
                </a:lnTo>
                <a:lnTo>
                  <a:pt x="5585" y="949"/>
                </a:lnTo>
                <a:lnTo>
                  <a:pt x="5543" y="863"/>
                </a:lnTo>
                <a:lnTo>
                  <a:pt x="5493" y="781"/>
                </a:lnTo>
                <a:lnTo>
                  <a:pt x="5437" y="704"/>
                </a:lnTo>
                <a:lnTo>
                  <a:pt x="5371" y="633"/>
                </a:lnTo>
                <a:lnTo>
                  <a:pt x="5298" y="567"/>
                </a:lnTo>
                <a:lnTo>
                  <a:pt x="5221" y="510"/>
                </a:lnTo>
                <a:lnTo>
                  <a:pt x="5139" y="461"/>
                </a:lnTo>
                <a:lnTo>
                  <a:pt x="5053" y="419"/>
                </a:lnTo>
                <a:lnTo>
                  <a:pt x="4963" y="388"/>
                </a:lnTo>
                <a:lnTo>
                  <a:pt x="4870" y="364"/>
                </a:lnTo>
                <a:lnTo>
                  <a:pt x="4775" y="350"/>
                </a:lnTo>
                <a:lnTo>
                  <a:pt x="4677" y="346"/>
                </a:lnTo>
                <a:close/>
                <a:moveTo>
                  <a:pt x="4730" y="0"/>
                </a:moveTo>
                <a:lnTo>
                  <a:pt x="4837" y="9"/>
                </a:lnTo>
                <a:lnTo>
                  <a:pt x="4943" y="28"/>
                </a:lnTo>
                <a:lnTo>
                  <a:pt x="5047" y="53"/>
                </a:lnTo>
                <a:lnTo>
                  <a:pt x="5150" y="88"/>
                </a:lnTo>
                <a:lnTo>
                  <a:pt x="5250" y="130"/>
                </a:lnTo>
                <a:lnTo>
                  <a:pt x="5347" y="181"/>
                </a:lnTo>
                <a:lnTo>
                  <a:pt x="5440" y="242"/>
                </a:lnTo>
                <a:lnTo>
                  <a:pt x="5530" y="311"/>
                </a:lnTo>
                <a:lnTo>
                  <a:pt x="5614" y="390"/>
                </a:lnTo>
                <a:lnTo>
                  <a:pt x="5694" y="476"/>
                </a:lnTo>
                <a:lnTo>
                  <a:pt x="5764" y="567"/>
                </a:lnTo>
                <a:lnTo>
                  <a:pt x="5826" y="664"/>
                </a:lnTo>
                <a:lnTo>
                  <a:pt x="5879" y="767"/>
                </a:lnTo>
                <a:lnTo>
                  <a:pt x="5922" y="873"/>
                </a:lnTo>
                <a:lnTo>
                  <a:pt x="5957" y="981"/>
                </a:lnTo>
                <a:lnTo>
                  <a:pt x="5983" y="1094"/>
                </a:lnTo>
                <a:lnTo>
                  <a:pt x="5997" y="1209"/>
                </a:lnTo>
                <a:lnTo>
                  <a:pt x="6003" y="1326"/>
                </a:lnTo>
                <a:lnTo>
                  <a:pt x="5997" y="1443"/>
                </a:lnTo>
                <a:lnTo>
                  <a:pt x="5983" y="1559"/>
                </a:lnTo>
                <a:lnTo>
                  <a:pt x="5957" y="1672"/>
                </a:lnTo>
                <a:lnTo>
                  <a:pt x="5922" y="1782"/>
                </a:lnTo>
                <a:lnTo>
                  <a:pt x="5879" y="1888"/>
                </a:lnTo>
                <a:lnTo>
                  <a:pt x="5826" y="1990"/>
                </a:lnTo>
                <a:lnTo>
                  <a:pt x="5764" y="2087"/>
                </a:lnTo>
                <a:lnTo>
                  <a:pt x="5694" y="2179"/>
                </a:lnTo>
                <a:lnTo>
                  <a:pt x="5614" y="2265"/>
                </a:lnTo>
                <a:lnTo>
                  <a:pt x="2178" y="5705"/>
                </a:lnTo>
                <a:lnTo>
                  <a:pt x="2152" y="5727"/>
                </a:lnTo>
                <a:lnTo>
                  <a:pt x="2123" y="5743"/>
                </a:lnTo>
                <a:lnTo>
                  <a:pt x="2090" y="5753"/>
                </a:lnTo>
                <a:lnTo>
                  <a:pt x="2057" y="5756"/>
                </a:lnTo>
                <a:lnTo>
                  <a:pt x="2022" y="5753"/>
                </a:lnTo>
                <a:lnTo>
                  <a:pt x="1991" y="5742"/>
                </a:lnTo>
                <a:lnTo>
                  <a:pt x="1960" y="5725"/>
                </a:lnTo>
                <a:lnTo>
                  <a:pt x="1935" y="5705"/>
                </a:lnTo>
                <a:lnTo>
                  <a:pt x="550" y="4319"/>
                </a:lnTo>
                <a:lnTo>
                  <a:pt x="373" y="5636"/>
                </a:lnTo>
                <a:lnTo>
                  <a:pt x="1284" y="5513"/>
                </a:lnTo>
                <a:lnTo>
                  <a:pt x="1324" y="5511"/>
                </a:lnTo>
                <a:lnTo>
                  <a:pt x="1361" y="5520"/>
                </a:lnTo>
                <a:lnTo>
                  <a:pt x="1396" y="5535"/>
                </a:lnTo>
                <a:lnTo>
                  <a:pt x="1427" y="5559"/>
                </a:lnTo>
                <a:lnTo>
                  <a:pt x="1450" y="5588"/>
                </a:lnTo>
                <a:lnTo>
                  <a:pt x="1469" y="5623"/>
                </a:lnTo>
                <a:lnTo>
                  <a:pt x="1478" y="5661"/>
                </a:lnTo>
                <a:lnTo>
                  <a:pt x="1480" y="5701"/>
                </a:lnTo>
                <a:lnTo>
                  <a:pt x="1471" y="5738"/>
                </a:lnTo>
                <a:lnTo>
                  <a:pt x="1454" y="5773"/>
                </a:lnTo>
                <a:lnTo>
                  <a:pt x="1432" y="5804"/>
                </a:lnTo>
                <a:lnTo>
                  <a:pt x="1403" y="5828"/>
                </a:lnTo>
                <a:lnTo>
                  <a:pt x="1368" y="5846"/>
                </a:lnTo>
                <a:lnTo>
                  <a:pt x="1330" y="5855"/>
                </a:lnTo>
                <a:lnTo>
                  <a:pt x="194" y="6009"/>
                </a:lnTo>
                <a:lnTo>
                  <a:pt x="183" y="6011"/>
                </a:lnTo>
                <a:lnTo>
                  <a:pt x="170" y="6011"/>
                </a:lnTo>
                <a:lnTo>
                  <a:pt x="137" y="6007"/>
                </a:lnTo>
                <a:lnTo>
                  <a:pt x="106" y="5998"/>
                </a:lnTo>
                <a:lnTo>
                  <a:pt x="75" y="5981"/>
                </a:lnTo>
                <a:lnTo>
                  <a:pt x="49" y="5959"/>
                </a:lnTo>
                <a:lnTo>
                  <a:pt x="26" y="5928"/>
                </a:lnTo>
                <a:lnTo>
                  <a:pt x="7" y="5893"/>
                </a:lnTo>
                <a:lnTo>
                  <a:pt x="0" y="5855"/>
                </a:lnTo>
                <a:lnTo>
                  <a:pt x="0" y="5815"/>
                </a:lnTo>
                <a:lnTo>
                  <a:pt x="256" y="3927"/>
                </a:lnTo>
                <a:lnTo>
                  <a:pt x="265" y="3891"/>
                </a:lnTo>
                <a:lnTo>
                  <a:pt x="280" y="3858"/>
                </a:lnTo>
                <a:lnTo>
                  <a:pt x="303" y="3828"/>
                </a:lnTo>
                <a:lnTo>
                  <a:pt x="3739" y="390"/>
                </a:lnTo>
                <a:lnTo>
                  <a:pt x="3823" y="311"/>
                </a:lnTo>
                <a:lnTo>
                  <a:pt x="3913" y="242"/>
                </a:lnTo>
                <a:lnTo>
                  <a:pt x="4006" y="181"/>
                </a:lnTo>
                <a:lnTo>
                  <a:pt x="4103" y="130"/>
                </a:lnTo>
                <a:lnTo>
                  <a:pt x="4203" y="88"/>
                </a:lnTo>
                <a:lnTo>
                  <a:pt x="4306" y="53"/>
                </a:lnTo>
                <a:lnTo>
                  <a:pt x="4410" y="28"/>
                </a:lnTo>
                <a:lnTo>
                  <a:pt x="4516" y="9"/>
                </a:lnTo>
                <a:lnTo>
                  <a:pt x="4624" y="0"/>
                </a:lnTo>
                <a:lnTo>
                  <a:pt x="4730" y="0"/>
                </a:ln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299D37"/>
              </a:solidFill>
              <a:effectLst/>
              <a:uLnTx/>
              <a:uFillTx/>
              <a:latin typeface="Arial"/>
              <a:ea typeface="+mn-ea"/>
              <a:cs typeface="+mn-cs"/>
            </a:endParaRPr>
          </a:p>
        </p:txBody>
      </p:sp>
      <p:sp>
        <p:nvSpPr>
          <p:cNvPr id="55" name="Rectangle 54">
            <a:extLst>
              <a:ext uri="{FF2B5EF4-FFF2-40B4-BE49-F238E27FC236}">
                <a16:creationId xmlns:a16="http://schemas.microsoft.com/office/drawing/2014/main" id="{C7BE6169-0C1B-42C0-8451-832E6B817EC9}"/>
              </a:ext>
            </a:extLst>
          </p:cNvPr>
          <p:cNvSpPr/>
          <p:nvPr/>
        </p:nvSpPr>
        <p:spPr>
          <a:xfrm>
            <a:off x="7321971" y="1579614"/>
            <a:ext cx="262033" cy="344398"/>
          </a:xfrm>
          <a:prstGeom prst="rect">
            <a:avLst/>
          </a:prstGeom>
          <a:noFill/>
          <a:ln w="1905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1</a:t>
            </a:r>
          </a:p>
        </p:txBody>
      </p:sp>
      <p:sp>
        <p:nvSpPr>
          <p:cNvPr id="56" name="Rectangle 55">
            <a:extLst>
              <a:ext uri="{FF2B5EF4-FFF2-40B4-BE49-F238E27FC236}">
                <a16:creationId xmlns:a16="http://schemas.microsoft.com/office/drawing/2014/main" id="{A454A8A3-1F49-40EA-BD10-24B2CB03A61D}"/>
              </a:ext>
            </a:extLst>
          </p:cNvPr>
          <p:cNvSpPr/>
          <p:nvPr/>
        </p:nvSpPr>
        <p:spPr>
          <a:xfrm>
            <a:off x="7334363" y="2466050"/>
            <a:ext cx="289292" cy="344398"/>
          </a:xfrm>
          <a:prstGeom prst="rect">
            <a:avLst/>
          </a:prstGeom>
          <a:noFill/>
          <a:ln w="1905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2</a:t>
            </a:r>
          </a:p>
        </p:txBody>
      </p:sp>
      <p:sp>
        <p:nvSpPr>
          <p:cNvPr id="57" name="Rectangle 56">
            <a:extLst>
              <a:ext uri="{FF2B5EF4-FFF2-40B4-BE49-F238E27FC236}">
                <a16:creationId xmlns:a16="http://schemas.microsoft.com/office/drawing/2014/main" id="{6E976F8E-14D9-4079-94E6-4CEA968C7106}"/>
              </a:ext>
            </a:extLst>
          </p:cNvPr>
          <p:cNvSpPr/>
          <p:nvPr/>
        </p:nvSpPr>
        <p:spPr>
          <a:xfrm>
            <a:off x="7321972" y="3397600"/>
            <a:ext cx="289292" cy="344398"/>
          </a:xfrm>
          <a:prstGeom prst="rect">
            <a:avLst/>
          </a:prstGeom>
          <a:noFill/>
          <a:ln w="1905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3</a:t>
            </a:r>
          </a:p>
        </p:txBody>
      </p:sp>
      <p:sp>
        <p:nvSpPr>
          <p:cNvPr id="46" name="Rectangle 45">
            <a:extLst>
              <a:ext uri="{FF2B5EF4-FFF2-40B4-BE49-F238E27FC236}">
                <a16:creationId xmlns:a16="http://schemas.microsoft.com/office/drawing/2014/main" id="{920B4FBC-C54D-5540-9B75-3816D443B8D3}"/>
              </a:ext>
            </a:extLst>
          </p:cNvPr>
          <p:cNvSpPr/>
          <p:nvPr/>
        </p:nvSpPr>
        <p:spPr>
          <a:xfrm>
            <a:off x="7346718" y="4201306"/>
            <a:ext cx="289292" cy="344398"/>
          </a:xfrm>
          <a:prstGeom prst="rect">
            <a:avLst/>
          </a:prstGeom>
          <a:noFill/>
          <a:ln w="1905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4</a:t>
            </a:r>
          </a:p>
        </p:txBody>
      </p:sp>
      <p:sp>
        <p:nvSpPr>
          <p:cNvPr id="49" name="Rectangle 48">
            <a:extLst>
              <a:ext uri="{FF2B5EF4-FFF2-40B4-BE49-F238E27FC236}">
                <a16:creationId xmlns:a16="http://schemas.microsoft.com/office/drawing/2014/main" id="{B8438CC2-A826-934E-907F-CFB9A3D6EFB3}"/>
              </a:ext>
            </a:extLst>
          </p:cNvPr>
          <p:cNvSpPr/>
          <p:nvPr/>
        </p:nvSpPr>
        <p:spPr>
          <a:xfrm>
            <a:off x="7346718" y="4832813"/>
            <a:ext cx="289292" cy="344398"/>
          </a:xfrm>
          <a:prstGeom prst="rect">
            <a:avLst/>
          </a:prstGeom>
          <a:noFill/>
          <a:ln w="1905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5</a:t>
            </a:r>
          </a:p>
        </p:txBody>
      </p:sp>
      <p:pic>
        <p:nvPicPr>
          <p:cNvPr id="3" name="Picture 2" descr="A picture containing text, font, graphics, screenshot&#10;&#10;Description automatically generated">
            <a:extLst>
              <a:ext uri="{FF2B5EF4-FFF2-40B4-BE49-F238E27FC236}">
                <a16:creationId xmlns:a16="http://schemas.microsoft.com/office/drawing/2014/main" id="{307F4F8D-180B-6522-539F-7EB35C2250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66168" y="157375"/>
            <a:ext cx="2126086" cy="1109817"/>
          </a:xfrm>
          <a:prstGeom prst="rect">
            <a:avLst/>
          </a:prstGeom>
        </p:spPr>
      </p:pic>
    </p:spTree>
    <p:extLst>
      <p:ext uri="{BB962C8B-B14F-4D97-AF65-F5344CB8AC3E}">
        <p14:creationId xmlns:p14="http://schemas.microsoft.com/office/powerpoint/2010/main" val="1982954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8336E-736D-7644-8259-E908A9B25333}"/>
              </a:ext>
            </a:extLst>
          </p:cNvPr>
          <p:cNvSpPr>
            <a:spLocks noGrp="1"/>
          </p:cNvSpPr>
          <p:nvPr>
            <p:ph type="title"/>
          </p:nvPr>
        </p:nvSpPr>
        <p:spPr>
          <a:xfrm>
            <a:off x="633355" y="0"/>
            <a:ext cx="9460671" cy="1143000"/>
          </a:xfrm>
        </p:spPr>
        <p:txBody>
          <a:bodyPr>
            <a:normAutofit fontScale="90000"/>
          </a:bodyPr>
          <a:lstStyle/>
          <a:p>
            <a:r>
              <a:rPr lang="en-US" dirty="0"/>
              <a:t>Then it was a hunch, now we have data….</a:t>
            </a:r>
          </a:p>
        </p:txBody>
      </p:sp>
      <p:pic>
        <p:nvPicPr>
          <p:cNvPr id="5" name="Content Placeholder 4" descr="A picture containing chart&#10;&#10;Description automatically generated">
            <a:extLst>
              <a:ext uri="{FF2B5EF4-FFF2-40B4-BE49-F238E27FC236}">
                <a16:creationId xmlns:a16="http://schemas.microsoft.com/office/drawing/2014/main" id="{FC1BB92A-AC6D-C847-9917-6489D1AED0A5}"/>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116281" y="916023"/>
            <a:ext cx="9949223" cy="5627281"/>
          </a:xfrm>
        </p:spPr>
      </p:pic>
      <p:sp>
        <p:nvSpPr>
          <p:cNvPr id="6" name="TextBox 5">
            <a:extLst>
              <a:ext uri="{FF2B5EF4-FFF2-40B4-BE49-F238E27FC236}">
                <a16:creationId xmlns:a16="http://schemas.microsoft.com/office/drawing/2014/main" id="{2018598C-B8A6-B040-AA9A-D7D78356DAE4}"/>
              </a:ext>
            </a:extLst>
          </p:cNvPr>
          <p:cNvSpPr txBox="1"/>
          <p:nvPr/>
        </p:nvSpPr>
        <p:spPr>
          <a:xfrm>
            <a:off x="391886" y="6460177"/>
            <a:ext cx="63770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Presented at IPCRG conference 2021 by Jenny Quint</a:t>
            </a:r>
          </a:p>
        </p:txBody>
      </p:sp>
      <p:pic>
        <p:nvPicPr>
          <p:cNvPr id="3" name="Picture 2" descr="A picture containing text, font, graphics, screenshot&#10;&#10;Description automatically generated">
            <a:extLst>
              <a:ext uri="{FF2B5EF4-FFF2-40B4-BE49-F238E27FC236}">
                <a16:creationId xmlns:a16="http://schemas.microsoft.com/office/drawing/2014/main" id="{B9C9F22F-A93A-3639-A389-0AD48511EC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87607" y="176286"/>
            <a:ext cx="1640939" cy="856570"/>
          </a:xfrm>
          <a:prstGeom prst="rect">
            <a:avLst/>
          </a:prstGeom>
        </p:spPr>
      </p:pic>
      <p:sp>
        <p:nvSpPr>
          <p:cNvPr id="8" name="Rectangle 7">
            <a:extLst>
              <a:ext uri="{FF2B5EF4-FFF2-40B4-BE49-F238E27FC236}">
                <a16:creationId xmlns:a16="http://schemas.microsoft.com/office/drawing/2014/main" id="{2CC63B1F-0843-C69F-DDDD-D1734D9BF6D9}"/>
              </a:ext>
            </a:extLst>
          </p:cNvPr>
          <p:cNvSpPr/>
          <p:nvPr/>
        </p:nvSpPr>
        <p:spPr>
          <a:xfrm>
            <a:off x="1116281" y="916023"/>
            <a:ext cx="2046797" cy="847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black background with blue and red text&#10;&#10;Description automatically generated with low confidence">
            <a:extLst>
              <a:ext uri="{FF2B5EF4-FFF2-40B4-BE49-F238E27FC236}">
                <a16:creationId xmlns:a16="http://schemas.microsoft.com/office/drawing/2014/main" id="{1D8F496A-0809-2D1F-6172-9FC00EDC5C3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9364" y="977713"/>
            <a:ext cx="2142640" cy="822774"/>
          </a:xfrm>
          <a:prstGeom prst="rect">
            <a:avLst/>
          </a:prstGeom>
        </p:spPr>
      </p:pic>
    </p:spTree>
    <p:extLst>
      <p:ext uri="{BB962C8B-B14F-4D97-AF65-F5344CB8AC3E}">
        <p14:creationId xmlns:p14="http://schemas.microsoft.com/office/powerpoint/2010/main" val="2954120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5C42D-47E4-4FF5-8EEF-00DE25C108B0}"/>
              </a:ext>
            </a:extLst>
          </p:cNvPr>
          <p:cNvSpPr>
            <a:spLocks noGrp="1"/>
          </p:cNvSpPr>
          <p:nvPr>
            <p:ph type="title"/>
          </p:nvPr>
        </p:nvSpPr>
        <p:spPr>
          <a:xfrm>
            <a:off x="1066800" y="160335"/>
            <a:ext cx="7662672" cy="1143000"/>
          </a:xfrm>
        </p:spPr>
        <p:txBody>
          <a:bodyPr/>
          <a:lstStyle/>
          <a:p>
            <a:r>
              <a:rPr lang="en-GB" sz="3200" dirty="0">
                <a:solidFill>
                  <a:schemeClr val="accent1">
                    <a:lumMod val="75000"/>
                  </a:schemeClr>
                </a:solidFill>
                <a:ea typeface="Open Sans" panose="020B0606030504020204" pitchFamily="34" charset="0"/>
                <a:cs typeface="Open Sans" panose="020B0606030504020204" pitchFamily="34" charset="0"/>
              </a:rPr>
              <a:t>Richard Horton, the Lancet 2017</a:t>
            </a:r>
          </a:p>
        </p:txBody>
      </p:sp>
      <p:sp>
        <p:nvSpPr>
          <p:cNvPr id="5" name="TextBox 4">
            <a:extLst>
              <a:ext uri="{FF2B5EF4-FFF2-40B4-BE49-F238E27FC236}">
                <a16:creationId xmlns:a16="http://schemas.microsoft.com/office/drawing/2014/main" id="{68EB6D92-759B-4828-8512-8CF1791AAB9E}"/>
              </a:ext>
            </a:extLst>
          </p:cNvPr>
          <p:cNvSpPr txBox="1"/>
          <p:nvPr/>
        </p:nvSpPr>
        <p:spPr>
          <a:xfrm>
            <a:off x="1755648" y="1393015"/>
            <a:ext cx="8071104" cy="9238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351" b="0" i="0" u="none" strike="noStrike" kern="1200" cap="none" spc="0" normalizeH="0" baseline="0" noProof="0" dirty="0">
                <a:ln>
                  <a:noFill/>
                </a:ln>
                <a:solidFill>
                  <a:srgbClr val="FFFFFF"/>
                </a:solidFill>
                <a:effectLst/>
                <a:uLnTx/>
                <a:uFillTx/>
                <a:latin typeface="Arial"/>
                <a:ea typeface="+mn-ea"/>
                <a:cs typeface="+mn-cs"/>
              </a:rPr>
            </a:br>
            <a:br>
              <a:rPr kumimoji="0" lang="en-US" sz="1351" b="0" i="0" u="none" strike="noStrike" kern="1200" cap="none" spc="0" normalizeH="0" baseline="0" noProof="0" dirty="0">
                <a:ln>
                  <a:noFill/>
                </a:ln>
                <a:solidFill>
                  <a:srgbClr val="FFFFFF"/>
                </a:solidFill>
                <a:effectLst/>
                <a:uLnTx/>
                <a:uFillTx/>
                <a:latin typeface="Arial"/>
                <a:ea typeface="+mn-ea"/>
                <a:cs typeface="+mn-cs"/>
              </a:rPr>
            </a:br>
            <a:br>
              <a:rPr kumimoji="0" lang="en-US" sz="1351" b="0" i="0" u="none" strike="noStrike" kern="1200" cap="none" spc="0" normalizeH="0" baseline="0" noProof="0" dirty="0">
                <a:ln>
                  <a:noFill/>
                </a:ln>
                <a:solidFill>
                  <a:srgbClr val="FFFFFF"/>
                </a:solidFill>
                <a:effectLst/>
                <a:uLnTx/>
                <a:uFillTx/>
                <a:latin typeface="Arial"/>
                <a:ea typeface="+mn-ea"/>
                <a:cs typeface="+mn-cs"/>
              </a:rPr>
            </a:br>
            <a:endParaRPr kumimoji="0" lang="en-US" sz="1351"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B568D683-26F6-4D49-B223-E3416135F6F5}"/>
              </a:ext>
            </a:extLst>
          </p:cNvPr>
          <p:cNvSpPr txBox="1"/>
          <p:nvPr/>
        </p:nvSpPr>
        <p:spPr>
          <a:xfrm>
            <a:off x="365760" y="6324614"/>
            <a:ext cx="85591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hlinkClick r:id="rId2"/>
              </a:rPr>
              <a:t>https://www.thelancet.com/journals/lancet/article/PIIS0140-6736(16)32588-0/fulltext</a:t>
            </a:r>
            <a:br>
              <a:rPr kumimoji="0" lang="en-US" sz="1400" b="0" i="0" u="none" strike="noStrike" kern="1200" cap="none" spc="0" normalizeH="0" baseline="0" noProof="0" dirty="0">
                <a:ln>
                  <a:noFill/>
                </a:ln>
                <a:solidFill>
                  <a:srgbClr val="074B88"/>
                </a:solidFill>
                <a:effectLst/>
                <a:uLnTx/>
                <a:uFillTx/>
                <a:latin typeface="Arial"/>
                <a:ea typeface="+mn-ea"/>
                <a:cs typeface="+mn-cs"/>
              </a:rPr>
            </a:br>
            <a:endParaRPr kumimoji="0" lang="en-US" sz="1400" b="0" i="0" u="none" strike="noStrike" kern="1200" cap="none" spc="0" normalizeH="0" baseline="0" noProof="0" dirty="0">
              <a:ln>
                <a:noFill/>
              </a:ln>
              <a:solidFill>
                <a:srgbClr val="074B88"/>
              </a:solidFill>
              <a:effectLst/>
              <a:uLnTx/>
              <a:uFillTx/>
              <a:latin typeface="Arial"/>
              <a:ea typeface="+mn-ea"/>
              <a:cs typeface="+mn-cs"/>
            </a:endParaRPr>
          </a:p>
        </p:txBody>
      </p:sp>
      <p:sp>
        <p:nvSpPr>
          <p:cNvPr id="7" name="TextBox 6">
            <a:extLst>
              <a:ext uri="{FF2B5EF4-FFF2-40B4-BE49-F238E27FC236}">
                <a16:creationId xmlns:a16="http://schemas.microsoft.com/office/drawing/2014/main" id="{BDB861D9-2C24-4CC7-BCE1-E7BB4353F964}"/>
              </a:ext>
            </a:extLst>
          </p:cNvPr>
          <p:cNvSpPr txBox="1"/>
          <p:nvPr/>
        </p:nvSpPr>
        <p:spPr>
          <a:xfrm>
            <a:off x="388651" y="1129675"/>
            <a:ext cx="10925525" cy="458048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333" b="0" i="0" u="none" strike="noStrike" kern="1200" cap="none" spc="0" normalizeH="0" baseline="0" noProof="0" dirty="0">
                <a:ln>
                  <a:noFill/>
                </a:ln>
                <a:solidFill>
                  <a:prstClr val="black"/>
                </a:solidFill>
                <a:effectLst/>
                <a:uLnTx/>
                <a:uFillTx/>
                <a:latin typeface="Arial"/>
                <a:ea typeface="+mn-ea"/>
                <a:cs typeface="+mn-cs"/>
              </a:rPr>
              <a:t>          “What is right care? …. it is care that weighs up</a:t>
            </a:r>
            <a:br>
              <a:rPr kumimoji="0" lang="en-US" sz="2333" b="0" i="0" u="none" strike="noStrike" kern="1200" cap="none" spc="0" normalizeH="0" baseline="0" noProof="0" dirty="0">
                <a:ln>
                  <a:noFill/>
                </a:ln>
                <a:solidFill>
                  <a:prstClr val="black"/>
                </a:solidFill>
                <a:effectLst/>
                <a:uLnTx/>
                <a:uFillTx/>
                <a:latin typeface="Arial"/>
                <a:ea typeface="+mn-ea"/>
                <a:cs typeface="+mn-cs"/>
              </a:rPr>
            </a:br>
            <a:r>
              <a:rPr kumimoji="0" lang="en-US" sz="2333" b="0" i="0" u="none" strike="noStrike" kern="1200" cap="none" spc="0" normalizeH="0" baseline="0" noProof="0" dirty="0">
                <a:ln>
                  <a:noFill/>
                </a:ln>
                <a:solidFill>
                  <a:prstClr val="black"/>
                </a:solidFill>
                <a:effectLst/>
                <a:uLnTx/>
                <a:uFillTx/>
                <a:latin typeface="Arial"/>
                <a:ea typeface="+mn-ea"/>
                <a:cs typeface="+mn-cs"/>
              </a:rPr>
              <a:t>  benefits and harms, is patient-</a:t>
            </a:r>
            <a:r>
              <a:rPr kumimoji="0" lang="en-US" sz="2333" b="0" i="0" u="none" strike="noStrike" kern="1200" cap="none" spc="0" normalizeH="0" baseline="0" noProof="0" dirty="0" err="1">
                <a:ln>
                  <a:noFill/>
                </a:ln>
                <a:solidFill>
                  <a:prstClr val="black"/>
                </a:solidFill>
                <a:effectLst/>
                <a:uLnTx/>
                <a:uFillTx/>
                <a:latin typeface="Arial"/>
                <a:ea typeface="+mn-ea"/>
                <a:cs typeface="+mn-cs"/>
              </a:rPr>
              <a:t>centred</a:t>
            </a:r>
            <a:r>
              <a:rPr kumimoji="0" lang="en-US" sz="2333" b="0" i="0" u="none" strike="noStrike" kern="1200" cap="none" spc="0" normalizeH="0" baseline="0" noProof="0" dirty="0">
                <a:ln>
                  <a:noFill/>
                </a:ln>
                <a:solidFill>
                  <a:prstClr val="black"/>
                </a:solidFill>
                <a:effectLst/>
                <a:uLnTx/>
                <a:uFillTx/>
                <a:latin typeface="Arial"/>
                <a:ea typeface="+mn-ea"/>
                <a:cs typeface="+mn-cs"/>
              </a:rPr>
              <a:t>… and is informed by evidence, including cost-effectiveness… most medical services fall into a grey zone where the benefit and harm ratio for a given individual is unknown.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067"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333" b="0" i="0" u="none" strike="noStrike" kern="1200" cap="none" spc="0" normalizeH="0" baseline="0" noProof="0" dirty="0">
                <a:ln>
                  <a:noFill/>
                </a:ln>
                <a:solidFill>
                  <a:prstClr val="black"/>
                </a:solidFill>
                <a:effectLst/>
                <a:uLnTx/>
                <a:uFillTx/>
                <a:latin typeface="Arial"/>
                <a:ea typeface="+mn-ea"/>
                <a:cs typeface="+mn-cs"/>
              </a:rPr>
              <a:t>However, an important start is to think about and aim to influence, the drivers of poor, unnecessary, and harmful care… </a:t>
            </a:r>
            <a:r>
              <a:rPr kumimoji="0" lang="en-US" sz="2333" b="1" i="0" u="none" strike="noStrike" kern="1200" cap="none" spc="0" normalizeH="0" baseline="0" noProof="0" dirty="0">
                <a:ln>
                  <a:noFill/>
                </a:ln>
                <a:solidFill>
                  <a:prstClr val="black"/>
                </a:solidFill>
                <a:effectLst/>
                <a:uLnTx/>
                <a:uFillTx/>
                <a:latin typeface="Arial"/>
                <a:ea typeface="+mn-ea"/>
                <a:cs typeface="+mn-cs"/>
              </a:rPr>
              <a:t>these drivers fall into three important categories: money, finance, and </a:t>
            </a:r>
            <a:r>
              <a:rPr kumimoji="0" lang="en-US" sz="2333" b="1" i="0" u="none" strike="noStrike" kern="1200" cap="none" spc="0" normalizeH="0" baseline="0" noProof="0" dirty="0" err="1">
                <a:ln>
                  <a:noFill/>
                </a:ln>
                <a:solidFill>
                  <a:prstClr val="black"/>
                </a:solidFill>
                <a:effectLst/>
                <a:uLnTx/>
                <a:uFillTx/>
                <a:latin typeface="Arial"/>
                <a:ea typeface="+mn-ea"/>
                <a:cs typeface="+mn-cs"/>
              </a:rPr>
              <a:t>organisations</a:t>
            </a:r>
            <a:r>
              <a:rPr kumimoji="0" lang="en-US" sz="2333" b="1" i="0" u="none" strike="noStrike" kern="1200" cap="none" spc="0" normalizeH="0" baseline="0" noProof="0" dirty="0">
                <a:ln>
                  <a:noFill/>
                </a:ln>
                <a:solidFill>
                  <a:prstClr val="black"/>
                </a:solidFill>
                <a:effectLst/>
                <a:uLnTx/>
                <a:uFillTx/>
                <a:latin typeface="Arial"/>
                <a:ea typeface="+mn-ea"/>
                <a:cs typeface="+mn-cs"/>
              </a:rPr>
              <a:t>; knowledge, beliefs, assumptions, bias, and uncertainty; and power and human relationships</a:t>
            </a:r>
            <a:r>
              <a:rPr kumimoji="0" lang="en-US" sz="2333" b="1" i="0" u="none" strike="noStrike" kern="1200" cap="none" spc="0" normalizeH="0" baseline="0" noProof="0" dirty="0">
                <a:ln>
                  <a:noFill/>
                </a:ln>
                <a:solidFill>
                  <a:prstClr val="white"/>
                </a:solidFill>
                <a:effectLst/>
                <a:uLnTx/>
                <a:uFillTx/>
                <a:latin typeface="Arial"/>
                <a:ea typeface="+mn-ea"/>
                <a:cs typeface="+mn-cs"/>
              </a:rPr>
              <a:t>.</a:t>
            </a:r>
          </a:p>
        </p:txBody>
      </p:sp>
      <p:sp>
        <p:nvSpPr>
          <p:cNvPr id="15" name="Speech Bubble: Rectangle with Corners Rounded 14">
            <a:extLst>
              <a:ext uri="{FF2B5EF4-FFF2-40B4-BE49-F238E27FC236}">
                <a16:creationId xmlns:a16="http://schemas.microsoft.com/office/drawing/2014/main" id="{9A34D3EB-5B06-4BB9-A040-C3F5AFDE97CF}"/>
              </a:ext>
            </a:extLst>
          </p:cNvPr>
          <p:cNvSpPr/>
          <p:nvPr/>
        </p:nvSpPr>
        <p:spPr>
          <a:xfrm>
            <a:off x="365760" y="1063143"/>
            <a:ext cx="10948416" cy="5169408"/>
          </a:xfrm>
          <a:prstGeom prst="wedgeRoundRectCallout">
            <a:avLst>
              <a:gd name="adj1" fmla="val 35291"/>
              <a:gd name="adj2" fmla="val 58915"/>
              <a:gd name="adj3" fmla="val 16667"/>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A07467BB-E8F5-FF4C-BF15-49E8142C9F2B}"/>
                  </a:ext>
                </a:extLst>
              </p14:cNvPr>
              <p14:cNvContentPartPr/>
              <p14:nvPr/>
            </p14:nvContentPartPr>
            <p14:xfrm>
              <a:off x="9270417" y="3534645"/>
              <a:ext cx="1437120" cy="614775"/>
            </p14:xfrm>
          </p:contentPart>
        </mc:Choice>
        <mc:Fallback xmlns="">
          <p:pic>
            <p:nvPicPr>
              <p:cNvPr id="3" name="Ink 2">
                <a:extLst>
                  <a:ext uri="{FF2B5EF4-FFF2-40B4-BE49-F238E27FC236}">
                    <a16:creationId xmlns:a16="http://schemas.microsoft.com/office/drawing/2014/main" id="{A07467BB-E8F5-FF4C-BF15-49E8142C9F2B}"/>
                  </a:ext>
                </a:extLst>
              </p:cNvPr>
              <p:cNvPicPr/>
              <p:nvPr/>
            </p:nvPicPr>
            <p:blipFill>
              <a:blip r:embed="rId4"/>
              <a:stretch>
                <a:fillRect/>
              </a:stretch>
            </p:blipFill>
            <p:spPr>
              <a:xfrm>
                <a:off x="9216417" y="3426663"/>
                <a:ext cx="1544760" cy="830378"/>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601BB1B8-A6B3-6749-A0EE-8BA9B24D206A}"/>
                  </a:ext>
                </a:extLst>
              </p14:cNvPr>
              <p14:cNvContentPartPr/>
              <p14:nvPr/>
            </p14:nvContentPartPr>
            <p14:xfrm>
              <a:off x="7135216" y="5187847"/>
              <a:ext cx="1629720" cy="23400"/>
            </p14:xfrm>
          </p:contentPart>
        </mc:Choice>
        <mc:Fallback xmlns="">
          <p:pic>
            <p:nvPicPr>
              <p:cNvPr id="10" name="Ink 9">
                <a:extLst>
                  <a:ext uri="{FF2B5EF4-FFF2-40B4-BE49-F238E27FC236}">
                    <a16:creationId xmlns:a16="http://schemas.microsoft.com/office/drawing/2014/main" id="{601BB1B8-A6B3-6749-A0EE-8BA9B24D206A}"/>
                  </a:ext>
                </a:extLst>
              </p:cNvPr>
              <p:cNvPicPr/>
              <p:nvPr/>
            </p:nvPicPr>
            <p:blipFill>
              <a:blip r:embed="rId8"/>
              <a:stretch>
                <a:fillRect/>
              </a:stretch>
            </p:blipFill>
            <p:spPr>
              <a:xfrm>
                <a:off x="7081576" y="5079847"/>
                <a:ext cx="1737360" cy="239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5EBABCE7-88EB-3446-A686-209226F5B68C}"/>
                  </a:ext>
                </a:extLst>
              </p14:cNvPr>
              <p14:cNvContentPartPr/>
              <p14:nvPr/>
            </p14:nvContentPartPr>
            <p14:xfrm>
              <a:off x="3919696" y="5722807"/>
              <a:ext cx="1290600" cy="32040"/>
            </p14:xfrm>
          </p:contentPart>
        </mc:Choice>
        <mc:Fallback xmlns="">
          <p:pic>
            <p:nvPicPr>
              <p:cNvPr id="11" name="Ink 10">
                <a:extLst>
                  <a:ext uri="{FF2B5EF4-FFF2-40B4-BE49-F238E27FC236}">
                    <a16:creationId xmlns:a16="http://schemas.microsoft.com/office/drawing/2014/main" id="{5EBABCE7-88EB-3446-A686-209226F5B68C}"/>
                  </a:ext>
                </a:extLst>
              </p:cNvPr>
              <p:cNvPicPr/>
              <p:nvPr/>
            </p:nvPicPr>
            <p:blipFill>
              <a:blip r:embed="rId10"/>
              <a:stretch>
                <a:fillRect/>
              </a:stretch>
            </p:blipFill>
            <p:spPr>
              <a:xfrm>
                <a:off x="3866056" y="5615167"/>
                <a:ext cx="139824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6" name="Ink 15">
                <a:extLst>
                  <a:ext uri="{FF2B5EF4-FFF2-40B4-BE49-F238E27FC236}">
                    <a16:creationId xmlns:a16="http://schemas.microsoft.com/office/drawing/2014/main" id="{629334FA-3BC4-924A-A4EF-B6D36C840FA2}"/>
                  </a:ext>
                </a:extLst>
              </p14:cNvPr>
              <p14:cNvContentPartPr/>
              <p14:nvPr/>
            </p14:nvContentPartPr>
            <p14:xfrm>
              <a:off x="6276256" y="5714167"/>
              <a:ext cx="4427640" cy="20520"/>
            </p14:xfrm>
          </p:contentPart>
        </mc:Choice>
        <mc:Fallback xmlns="">
          <p:pic>
            <p:nvPicPr>
              <p:cNvPr id="16" name="Ink 15">
                <a:extLst>
                  <a:ext uri="{FF2B5EF4-FFF2-40B4-BE49-F238E27FC236}">
                    <a16:creationId xmlns:a16="http://schemas.microsoft.com/office/drawing/2014/main" id="{629334FA-3BC4-924A-A4EF-B6D36C840FA2}"/>
                  </a:ext>
                </a:extLst>
              </p:cNvPr>
              <p:cNvPicPr/>
              <p:nvPr/>
            </p:nvPicPr>
            <p:blipFill>
              <a:blip r:embed="rId12"/>
              <a:stretch>
                <a:fillRect/>
              </a:stretch>
            </p:blipFill>
            <p:spPr>
              <a:xfrm>
                <a:off x="6222256" y="5606527"/>
                <a:ext cx="4535280" cy="2361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 name="Ink 3">
                <a:extLst>
                  <a:ext uri="{FF2B5EF4-FFF2-40B4-BE49-F238E27FC236}">
                    <a16:creationId xmlns:a16="http://schemas.microsoft.com/office/drawing/2014/main" id="{8E8AA1E8-73D4-42D3-B488-036FAD886AA9}"/>
                  </a:ext>
                </a:extLst>
              </p14:cNvPr>
              <p14:cNvContentPartPr/>
              <p14:nvPr/>
            </p14:nvContentPartPr>
            <p14:xfrm>
              <a:off x="2741825" y="5177783"/>
              <a:ext cx="1290600" cy="32040"/>
            </p14:xfrm>
          </p:contentPart>
        </mc:Choice>
        <mc:Fallback xmlns="">
          <p:pic>
            <p:nvPicPr>
              <p:cNvPr id="4" name="Ink 3">
                <a:extLst>
                  <a:ext uri="{FF2B5EF4-FFF2-40B4-BE49-F238E27FC236}">
                    <a16:creationId xmlns:a16="http://schemas.microsoft.com/office/drawing/2014/main" id="{8E8AA1E8-73D4-42D3-B488-036FAD886AA9}"/>
                  </a:ext>
                </a:extLst>
              </p:cNvPr>
              <p:cNvPicPr/>
              <p:nvPr/>
            </p:nvPicPr>
            <p:blipFill>
              <a:blip r:embed="rId14"/>
              <a:stretch>
                <a:fillRect/>
              </a:stretch>
            </p:blipFill>
            <p:spPr>
              <a:xfrm>
                <a:off x="2687825" y="5069783"/>
                <a:ext cx="1398240" cy="247680"/>
              </a:xfrm>
              <a:prstGeom prst="rect">
                <a:avLst/>
              </a:prstGeom>
            </p:spPr>
          </p:pic>
        </mc:Fallback>
      </mc:AlternateContent>
      <p:pic>
        <p:nvPicPr>
          <p:cNvPr id="8" name="Picture 7" descr="A picture containing text, font, graphics, screenshot&#10;&#10;Description automatically generated">
            <a:extLst>
              <a:ext uri="{FF2B5EF4-FFF2-40B4-BE49-F238E27FC236}">
                <a16:creationId xmlns:a16="http://schemas.microsoft.com/office/drawing/2014/main" id="{78639B92-9333-0BBF-6004-F145EE55F9A6}"/>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0063249" y="160335"/>
            <a:ext cx="1695519" cy="885061"/>
          </a:xfrm>
          <a:prstGeom prst="rect">
            <a:avLst/>
          </a:prstGeom>
        </p:spPr>
      </p:pic>
    </p:spTree>
    <p:extLst>
      <p:ext uri="{BB962C8B-B14F-4D97-AF65-F5344CB8AC3E}">
        <p14:creationId xmlns:p14="http://schemas.microsoft.com/office/powerpoint/2010/main" val="234103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6FBB1681-6EB3-48BF-8ADE-B67A171958C2}"/>
              </a:ext>
            </a:extLst>
          </p:cNvPr>
          <p:cNvSpPr/>
          <p:nvPr/>
        </p:nvSpPr>
        <p:spPr>
          <a:xfrm rot="5400000">
            <a:off x="4940582" y="-1437826"/>
            <a:ext cx="2300712" cy="10713240"/>
          </a:xfrm>
          <a:custGeom>
            <a:avLst/>
            <a:gdLst>
              <a:gd name="connsiteX0" fmla="*/ 0 w 2013010"/>
              <a:gd name="connsiteY0" fmla="*/ 10364477 h 10713240"/>
              <a:gd name="connsiteX1" fmla="*/ 0 w 2013010"/>
              <a:gd name="connsiteY1" fmla="*/ 348763 h 10713240"/>
              <a:gd name="connsiteX2" fmla="*/ 323279 w 2013010"/>
              <a:gd name="connsiteY2" fmla="*/ 348763 h 10713240"/>
              <a:gd name="connsiteX3" fmla="*/ 323279 w 2013010"/>
              <a:gd name="connsiteY3" fmla="*/ 0 h 10713240"/>
              <a:gd name="connsiteX4" fmla="*/ 1006505 w 2013010"/>
              <a:gd name="connsiteY4" fmla="*/ 0 h 10713240"/>
              <a:gd name="connsiteX5" fmla="*/ 2013010 w 2013010"/>
              <a:gd name="connsiteY5" fmla="*/ 5356620 h 10713240"/>
              <a:gd name="connsiteX6" fmla="*/ 1006505 w 2013010"/>
              <a:gd name="connsiteY6" fmla="*/ 10713240 h 10713240"/>
              <a:gd name="connsiteX7" fmla="*/ 323279 w 2013010"/>
              <a:gd name="connsiteY7" fmla="*/ 10713240 h 10713240"/>
              <a:gd name="connsiteX8" fmla="*/ 323279 w 2013010"/>
              <a:gd name="connsiteY8" fmla="*/ 10364477 h 1071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3010" h="10713240">
                <a:moveTo>
                  <a:pt x="0" y="10364477"/>
                </a:moveTo>
                <a:lnTo>
                  <a:pt x="0" y="348763"/>
                </a:lnTo>
                <a:lnTo>
                  <a:pt x="323279" y="348763"/>
                </a:lnTo>
                <a:lnTo>
                  <a:pt x="323279" y="0"/>
                </a:lnTo>
                <a:lnTo>
                  <a:pt x="1006505" y="0"/>
                </a:lnTo>
                <a:lnTo>
                  <a:pt x="2013010" y="5356620"/>
                </a:lnTo>
                <a:lnTo>
                  <a:pt x="1006505" y="10713240"/>
                </a:lnTo>
                <a:lnTo>
                  <a:pt x="323279" y="10713240"/>
                </a:lnTo>
                <a:lnTo>
                  <a:pt x="323279" y="10364477"/>
                </a:lnTo>
                <a:close/>
              </a:path>
            </a:pathLst>
          </a:custGeom>
          <a:solidFill>
            <a:schemeClr val="accent2">
              <a:lumMod val="20000"/>
              <a:lumOff val="80000"/>
            </a:schemeClr>
          </a:solidFill>
          <a:ln>
            <a:solidFill>
              <a:schemeClr val="accent2">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DAE70C26-B384-4A7A-86C4-9A52D6BB6334}"/>
              </a:ext>
            </a:extLst>
          </p:cNvPr>
          <p:cNvSpPr>
            <a:spLocks noGrp="1"/>
          </p:cNvSpPr>
          <p:nvPr>
            <p:ph type="title"/>
          </p:nvPr>
        </p:nvSpPr>
        <p:spPr/>
        <p:txBody>
          <a:bodyPr/>
          <a:lstStyle/>
          <a:p>
            <a:r>
              <a:rPr lang="en-GB" dirty="0"/>
              <a:t>What is ‘right care’?</a:t>
            </a:r>
          </a:p>
        </p:txBody>
      </p:sp>
      <p:sp>
        <p:nvSpPr>
          <p:cNvPr id="5" name="Footer Placeholder 4">
            <a:extLst>
              <a:ext uri="{FF2B5EF4-FFF2-40B4-BE49-F238E27FC236}">
                <a16:creationId xmlns:a16="http://schemas.microsoft.com/office/drawing/2014/main" id="{8293F80A-E635-4960-AA4C-78D24863197B}"/>
              </a:ext>
            </a:extLst>
          </p:cNvPr>
          <p:cNvSpPr>
            <a:spLocks noGrp="1"/>
          </p:cNvSpPr>
          <p:nvPr>
            <p:ph type="ftr" sz="quarter" idx="4294967295"/>
          </p:nvPr>
        </p:nvSpPr>
        <p:spPr>
          <a:xfrm>
            <a:off x="0" y="6480175"/>
            <a:ext cx="10953750" cy="2413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a:ea typeface="+mn-ea"/>
                <a:cs typeface="+mn-cs"/>
              </a:rPr>
              <a:t>International Primary Care Respiratory Group. Asthma Right Care Implementation Pack Introduction. 2018. Available from: https://www.ipcrg.org/asthmarightcare/asthma-right-care-implementation-pack-introduction (Accessed 16 March 2022)</a:t>
            </a:r>
          </a:p>
        </p:txBody>
      </p:sp>
      <p:grpSp>
        <p:nvGrpSpPr>
          <p:cNvPr id="23" name="Group 22">
            <a:extLst>
              <a:ext uri="{FF2B5EF4-FFF2-40B4-BE49-F238E27FC236}">
                <a16:creationId xmlns:a16="http://schemas.microsoft.com/office/drawing/2014/main" id="{989FBE87-511D-485A-BF5B-91AAD77CD37E}"/>
              </a:ext>
            </a:extLst>
          </p:cNvPr>
          <p:cNvGrpSpPr/>
          <p:nvPr/>
        </p:nvGrpSpPr>
        <p:grpSpPr>
          <a:xfrm>
            <a:off x="739380" y="1582973"/>
            <a:ext cx="2041864" cy="1950340"/>
            <a:chOff x="739380" y="1582973"/>
            <a:chExt cx="2041864" cy="1950340"/>
          </a:xfrm>
        </p:grpSpPr>
        <p:sp>
          <p:nvSpPr>
            <p:cNvPr id="16" name="Rectangle: Rounded Corners 15">
              <a:extLst>
                <a:ext uri="{FF2B5EF4-FFF2-40B4-BE49-F238E27FC236}">
                  <a16:creationId xmlns:a16="http://schemas.microsoft.com/office/drawing/2014/main" id="{7BBF898C-15E8-43C0-B457-4A925C34407A}"/>
                </a:ext>
              </a:extLst>
            </p:cNvPr>
            <p:cNvSpPr/>
            <p:nvPr/>
          </p:nvSpPr>
          <p:spPr>
            <a:xfrm>
              <a:off x="739380" y="2769833"/>
              <a:ext cx="2041864" cy="763480"/>
            </a:xfrm>
            <a:prstGeom prst="roundRect">
              <a:avLst/>
            </a:prstGeom>
            <a:solidFill>
              <a:schemeClr val="accent1">
                <a:lumMod val="20000"/>
                <a:lumOff val="80000"/>
              </a:schemeClr>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99D37">
                      <a:lumMod val="50000"/>
                    </a:srgbClr>
                  </a:solidFill>
                  <a:effectLst/>
                  <a:uLnTx/>
                  <a:uFillTx/>
                  <a:latin typeface="Arial"/>
                  <a:ea typeface="+mn-ea"/>
                  <a:cs typeface="+mn-cs"/>
                </a:rPr>
                <a:t>Right things</a:t>
              </a:r>
            </a:p>
          </p:txBody>
        </p:sp>
        <p:sp>
          <p:nvSpPr>
            <p:cNvPr id="11" name="Oval 10">
              <a:extLst>
                <a:ext uri="{FF2B5EF4-FFF2-40B4-BE49-F238E27FC236}">
                  <a16:creationId xmlns:a16="http://schemas.microsoft.com/office/drawing/2014/main" id="{C8C0EE76-3774-4310-AFE3-ABE895EF982C}"/>
                </a:ext>
              </a:extLst>
            </p:cNvPr>
            <p:cNvSpPr/>
            <p:nvPr/>
          </p:nvSpPr>
          <p:spPr>
            <a:xfrm>
              <a:off x="1123112" y="1582973"/>
              <a:ext cx="1274400" cy="1274400"/>
            </a:xfrm>
            <a:prstGeom prst="ellipse">
              <a:avLst/>
            </a:prstGeom>
            <a:solidFill>
              <a:schemeClr val="bg1"/>
            </a:solidFill>
            <a:ln w="571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6" name="Graphic 5" descr="Clipboard Checked with solid fill">
              <a:extLst>
                <a:ext uri="{FF2B5EF4-FFF2-40B4-BE49-F238E27FC236}">
                  <a16:creationId xmlns:a16="http://schemas.microsoft.com/office/drawing/2014/main" id="{5E9C50E9-80F6-4355-A570-21AD59D1D6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03112" y="1762973"/>
              <a:ext cx="914400" cy="914400"/>
            </a:xfrm>
            <a:prstGeom prst="rect">
              <a:avLst/>
            </a:prstGeom>
          </p:spPr>
        </p:pic>
      </p:grpSp>
      <p:grpSp>
        <p:nvGrpSpPr>
          <p:cNvPr id="24" name="Group 23">
            <a:extLst>
              <a:ext uri="{FF2B5EF4-FFF2-40B4-BE49-F238E27FC236}">
                <a16:creationId xmlns:a16="http://schemas.microsoft.com/office/drawing/2014/main" id="{2B9CC4D5-AB4F-4CC2-AFC8-2394107B9119}"/>
              </a:ext>
            </a:extLst>
          </p:cNvPr>
          <p:cNvGrpSpPr/>
          <p:nvPr/>
        </p:nvGrpSpPr>
        <p:grpSpPr>
          <a:xfrm>
            <a:off x="5075068" y="1582973"/>
            <a:ext cx="2041864" cy="1948945"/>
            <a:chOff x="5075068" y="1582973"/>
            <a:chExt cx="2041864" cy="1948945"/>
          </a:xfrm>
        </p:grpSpPr>
        <p:sp>
          <p:nvSpPr>
            <p:cNvPr id="19" name="Rectangle: Rounded Corners 18">
              <a:extLst>
                <a:ext uri="{FF2B5EF4-FFF2-40B4-BE49-F238E27FC236}">
                  <a16:creationId xmlns:a16="http://schemas.microsoft.com/office/drawing/2014/main" id="{4B933133-2AB7-459A-B6DA-5A2365AAD8DB}"/>
                </a:ext>
              </a:extLst>
            </p:cNvPr>
            <p:cNvSpPr/>
            <p:nvPr/>
          </p:nvSpPr>
          <p:spPr>
            <a:xfrm>
              <a:off x="5075068" y="2768438"/>
              <a:ext cx="2041864" cy="763480"/>
            </a:xfrm>
            <a:prstGeom prst="roundRect">
              <a:avLst/>
            </a:prstGeom>
            <a:solidFill>
              <a:schemeClr val="accent1">
                <a:lumMod val="20000"/>
                <a:lumOff val="80000"/>
              </a:schemeClr>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99D37">
                      <a:lumMod val="50000"/>
                    </a:srgbClr>
                  </a:solidFill>
                  <a:effectLst/>
                  <a:uLnTx/>
                  <a:uFillTx/>
                  <a:latin typeface="Arial"/>
                  <a:ea typeface="+mn-ea"/>
                  <a:cs typeface="+mn-cs"/>
                </a:rPr>
                <a:t>Right people</a:t>
              </a:r>
            </a:p>
          </p:txBody>
        </p:sp>
        <p:sp>
          <p:nvSpPr>
            <p:cNvPr id="13" name="Oval 12">
              <a:extLst>
                <a:ext uri="{FF2B5EF4-FFF2-40B4-BE49-F238E27FC236}">
                  <a16:creationId xmlns:a16="http://schemas.microsoft.com/office/drawing/2014/main" id="{01EBCE2A-10BF-4DBC-A3D6-9162C32BC37F}"/>
                </a:ext>
              </a:extLst>
            </p:cNvPr>
            <p:cNvSpPr/>
            <p:nvPr/>
          </p:nvSpPr>
          <p:spPr>
            <a:xfrm>
              <a:off x="5458800" y="1582973"/>
              <a:ext cx="1274400" cy="1274400"/>
            </a:xfrm>
            <a:prstGeom prst="ellipse">
              <a:avLst/>
            </a:prstGeom>
            <a:solidFill>
              <a:schemeClr val="bg1"/>
            </a:solidFill>
            <a:ln w="571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7" name="Graphic 6" descr="Group of men with solid fill">
              <a:extLst>
                <a:ext uri="{FF2B5EF4-FFF2-40B4-BE49-F238E27FC236}">
                  <a16:creationId xmlns:a16="http://schemas.microsoft.com/office/drawing/2014/main" id="{64D94166-28B0-4EA2-A167-BFD057334C4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638800" y="1762973"/>
              <a:ext cx="914400" cy="914400"/>
            </a:xfrm>
            <a:prstGeom prst="rect">
              <a:avLst/>
            </a:prstGeom>
          </p:spPr>
        </p:pic>
      </p:grpSp>
      <p:grpSp>
        <p:nvGrpSpPr>
          <p:cNvPr id="22" name="Group 21">
            <a:extLst>
              <a:ext uri="{FF2B5EF4-FFF2-40B4-BE49-F238E27FC236}">
                <a16:creationId xmlns:a16="http://schemas.microsoft.com/office/drawing/2014/main" id="{CAD95A69-6337-4819-A5F1-4058EB58F5EB}"/>
              </a:ext>
            </a:extLst>
          </p:cNvPr>
          <p:cNvGrpSpPr/>
          <p:nvPr/>
        </p:nvGrpSpPr>
        <p:grpSpPr>
          <a:xfrm>
            <a:off x="2907224" y="1582973"/>
            <a:ext cx="2041864" cy="1950340"/>
            <a:chOff x="2907224" y="1582973"/>
            <a:chExt cx="2041864" cy="1950340"/>
          </a:xfrm>
        </p:grpSpPr>
        <p:sp>
          <p:nvSpPr>
            <p:cNvPr id="17" name="Rectangle: Rounded Corners 16">
              <a:extLst>
                <a:ext uri="{FF2B5EF4-FFF2-40B4-BE49-F238E27FC236}">
                  <a16:creationId xmlns:a16="http://schemas.microsoft.com/office/drawing/2014/main" id="{F59D9698-EDA4-4D2F-8F87-ABC3836F2386}"/>
                </a:ext>
              </a:extLst>
            </p:cNvPr>
            <p:cNvSpPr/>
            <p:nvPr/>
          </p:nvSpPr>
          <p:spPr>
            <a:xfrm>
              <a:off x="2907224" y="2769833"/>
              <a:ext cx="2041864" cy="763480"/>
            </a:xfrm>
            <a:prstGeom prst="roundRect">
              <a:avLst/>
            </a:prstGeom>
            <a:solidFill>
              <a:schemeClr val="accent1">
                <a:lumMod val="20000"/>
                <a:lumOff val="80000"/>
              </a:schemeClr>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99D37">
                      <a:lumMod val="50000"/>
                    </a:srgbClr>
                  </a:solidFill>
                  <a:effectLst/>
                  <a:uLnTx/>
                  <a:uFillTx/>
                  <a:latin typeface="Arial"/>
                  <a:ea typeface="+mn-ea"/>
                  <a:cs typeface="+mn-cs"/>
                </a:rPr>
                <a:t>Right way</a:t>
              </a:r>
            </a:p>
          </p:txBody>
        </p:sp>
        <p:sp>
          <p:nvSpPr>
            <p:cNvPr id="12" name="Oval 11">
              <a:extLst>
                <a:ext uri="{FF2B5EF4-FFF2-40B4-BE49-F238E27FC236}">
                  <a16:creationId xmlns:a16="http://schemas.microsoft.com/office/drawing/2014/main" id="{BBE7A913-52C9-4E7F-8CB6-F4147A3F1B1C}"/>
                </a:ext>
              </a:extLst>
            </p:cNvPr>
            <p:cNvSpPr/>
            <p:nvPr/>
          </p:nvSpPr>
          <p:spPr>
            <a:xfrm>
              <a:off x="3290956" y="1582973"/>
              <a:ext cx="1274400" cy="1274400"/>
            </a:xfrm>
            <a:prstGeom prst="ellipse">
              <a:avLst/>
            </a:prstGeom>
            <a:solidFill>
              <a:schemeClr val="bg1"/>
            </a:solidFill>
            <a:ln w="571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8" name="Graphic 7" descr="Badge Tick1 with solid fill">
              <a:extLst>
                <a:ext uri="{FF2B5EF4-FFF2-40B4-BE49-F238E27FC236}">
                  <a16:creationId xmlns:a16="http://schemas.microsoft.com/office/drawing/2014/main" id="{CFA98ECA-5F4B-4C11-BFE0-C3493B9F3C4B}"/>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470956" y="1762973"/>
              <a:ext cx="914400" cy="914400"/>
            </a:xfrm>
            <a:prstGeom prst="rect">
              <a:avLst/>
            </a:prstGeom>
          </p:spPr>
        </p:pic>
      </p:grpSp>
      <p:grpSp>
        <p:nvGrpSpPr>
          <p:cNvPr id="26" name="Group 25">
            <a:extLst>
              <a:ext uri="{FF2B5EF4-FFF2-40B4-BE49-F238E27FC236}">
                <a16:creationId xmlns:a16="http://schemas.microsoft.com/office/drawing/2014/main" id="{F2496BE5-BA61-48CB-A3B7-BB666A80BBDB}"/>
              </a:ext>
            </a:extLst>
          </p:cNvPr>
          <p:cNvGrpSpPr/>
          <p:nvPr/>
        </p:nvGrpSpPr>
        <p:grpSpPr>
          <a:xfrm>
            <a:off x="9410756" y="1582973"/>
            <a:ext cx="2041864" cy="1948945"/>
            <a:chOff x="9410756" y="1582973"/>
            <a:chExt cx="2041864" cy="1948945"/>
          </a:xfrm>
        </p:grpSpPr>
        <p:sp>
          <p:nvSpPr>
            <p:cNvPr id="20" name="Rectangle: Rounded Corners 19">
              <a:extLst>
                <a:ext uri="{FF2B5EF4-FFF2-40B4-BE49-F238E27FC236}">
                  <a16:creationId xmlns:a16="http://schemas.microsoft.com/office/drawing/2014/main" id="{B5473BBD-B58F-44C7-ADF1-C9CE2787255E}"/>
                </a:ext>
              </a:extLst>
            </p:cNvPr>
            <p:cNvSpPr/>
            <p:nvPr/>
          </p:nvSpPr>
          <p:spPr>
            <a:xfrm>
              <a:off x="9410756" y="2768438"/>
              <a:ext cx="2041864" cy="763480"/>
            </a:xfrm>
            <a:prstGeom prst="roundRect">
              <a:avLst/>
            </a:prstGeom>
            <a:solidFill>
              <a:schemeClr val="accent1">
                <a:lumMod val="20000"/>
                <a:lumOff val="80000"/>
              </a:schemeClr>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99D37">
                      <a:lumMod val="50000"/>
                    </a:srgbClr>
                  </a:solidFill>
                  <a:effectLst/>
                  <a:uLnTx/>
                  <a:uFillTx/>
                  <a:latin typeface="Arial"/>
                  <a:ea typeface="+mn-ea"/>
                  <a:cs typeface="+mn-cs"/>
                </a:rPr>
                <a:t>Right place</a:t>
              </a:r>
            </a:p>
          </p:txBody>
        </p:sp>
        <p:sp>
          <p:nvSpPr>
            <p:cNvPr id="15" name="Oval 14">
              <a:extLst>
                <a:ext uri="{FF2B5EF4-FFF2-40B4-BE49-F238E27FC236}">
                  <a16:creationId xmlns:a16="http://schemas.microsoft.com/office/drawing/2014/main" id="{91D4B14E-305E-4893-88A2-3707C02D0B53}"/>
                </a:ext>
              </a:extLst>
            </p:cNvPr>
            <p:cNvSpPr/>
            <p:nvPr/>
          </p:nvSpPr>
          <p:spPr>
            <a:xfrm>
              <a:off x="9794488" y="1582973"/>
              <a:ext cx="1274400" cy="1274400"/>
            </a:xfrm>
            <a:prstGeom prst="ellipse">
              <a:avLst/>
            </a:prstGeom>
            <a:solidFill>
              <a:schemeClr val="bg1"/>
            </a:solidFill>
            <a:ln w="571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9" name="Graphic 8" descr="Map with pin with solid fill">
              <a:extLst>
                <a:ext uri="{FF2B5EF4-FFF2-40B4-BE49-F238E27FC236}">
                  <a16:creationId xmlns:a16="http://schemas.microsoft.com/office/drawing/2014/main" id="{4BD55717-B031-49AA-BFDB-E1E6B4CD99AD}"/>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9974488" y="1762973"/>
              <a:ext cx="914400" cy="914400"/>
            </a:xfrm>
            <a:prstGeom prst="rect">
              <a:avLst/>
            </a:prstGeom>
          </p:spPr>
        </p:pic>
      </p:grpSp>
      <p:grpSp>
        <p:nvGrpSpPr>
          <p:cNvPr id="25" name="Group 24">
            <a:extLst>
              <a:ext uri="{FF2B5EF4-FFF2-40B4-BE49-F238E27FC236}">
                <a16:creationId xmlns:a16="http://schemas.microsoft.com/office/drawing/2014/main" id="{6F9D9E76-CB86-4F76-8397-A7C8DCD051FA}"/>
              </a:ext>
            </a:extLst>
          </p:cNvPr>
          <p:cNvGrpSpPr/>
          <p:nvPr/>
        </p:nvGrpSpPr>
        <p:grpSpPr>
          <a:xfrm>
            <a:off x="7242912" y="1582973"/>
            <a:ext cx="2041864" cy="1948945"/>
            <a:chOff x="7242912" y="1582973"/>
            <a:chExt cx="2041864" cy="1948945"/>
          </a:xfrm>
        </p:grpSpPr>
        <p:sp>
          <p:nvSpPr>
            <p:cNvPr id="18" name="Rectangle: Rounded Corners 17">
              <a:extLst>
                <a:ext uri="{FF2B5EF4-FFF2-40B4-BE49-F238E27FC236}">
                  <a16:creationId xmlns:a16="http://schemas.microsoft.com/office/drawing/2014/main" id="{CDB69DC9-BF99-4B0B-B407-35351FFDADBD}"/>
                </a:ext>
              </a:extLst>
            </p:cNvPr>
            <p:cNvSpPr/>
            <p:nvPr/>
          </p:nvSpPr>
          <p:spPr>
            <a:xfrm>
              <a:off x="7242912" y="2768438"/>
              <a:ext cx="2041864" cy="763480"/>
            </a:xfrm>
            <a:prstGeom prst="roundRect">
              <a:avLst/>
            </a:prstGeom>
            <a:solidFill>
              <a:schemeClr val="accent1">
                <a:lumMod val="20000"/>
                <a:lumOff val="80000"/>
              </a:schemeClr>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99D37">
                      <a:lumMod val="50000"/>
                    </a:srgbClr>
                  </a:solidFill>
                  <a:effectLst/>
                  <a:uLnTx/>
                  <a:uFillTx/>
                  <a:latin typeface="Arial"/>
                  <a:ea typeface="+mn-ea"/>
                  <a:cs typeface="+mn-cs"/>
                </a:rPr>
                <a:t>Right time</a:t>
              </a:r>
            </a:p>
          </p:txBody>
        </p:sp>
        <p:sp>
          <p:nvSpPr>
            <p:cNvPr id="14" name="Oval 13">
              <a:extLst>
                <a:ext uri="{FF2B5EF4-FFF2-40B4-BE49-F238E27FC236}">
                  <a16:creationId xmlns:a16="http://schemas.microsoft.com/office/drawing/2014/main" id="{F7079FA5-0A29-4301-80C5-2349BD1DACAA}"/>
                </a:ext>
              </a:extLst>
            </p:cNvPr>
            <p:cNvSpPr/>
            <p:nvPr/>
          </p:nvSpPr>
          <p:spPr>
            <a:xfrm>
              <a:off x="7626644" y="1582973"/>
              <a:ext cx="1274400" cy="1274400"/>
            </a:xfrm>
            <a:prstGeom prst="ellipse">
              <a:avLst/>
            </a:prstGeom>
            <a:solidFill>
              <a:schemeClr val="bg1"/>
            </a:solidFill>
            <a:ln w="571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Graphic 9" descr="Clock with solid fill">
              <a:extLst>
                <a:ext uri="{FF2B5EF4-FFF2-40B4-BE49-F238E27FC236}">
                  <a16:creationId xmlns:a16="http://schemas.microsoft.com/office/drawing/2014/main" id="{3F6175FF-9B41-4E4C-87DE-881EA934B5A5}"/>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7806644" y="1762973"/>
              <a:ext cx="914400" cy="914400"/>
            </a:xfrm>
            <a:prstGeom prst="rect">
              <a:avLst/>
            </a:prstGeom>
          </p:spPr>
        </p:pic>
      </p:grpSp>
      <p:pic>
        <p:nvPicPr>
          <p:cNvPr id="3" name="Picture 2" descr="A picture containing text, font, graphics, screenshot&#10;&#10;Description automatically generated">
            <a:extLst>
              <a:ext uri="{FF2B5EF4-FFF2-40B4-BE49-F238E27FC236}">
                <a16:creationId xmlns:a16="http://schemas.microsoft.com/office/drawing/2014/main" id="{44D4FADA-B8B0-1E37-F336-A01D2F561699}"/>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766168" y="157375"/>
            <a:ext cx="2126086" cy="1109817"/>
          </a:xfrm>
          <a:prstGeom prst="rect">
            <a:avLst/>
          </a:prstGeom>
        </p:spPr>
      </p:pic>
    </p:spTree>
    <p:extLst>
      <p:ext uri="{BB962C8B-B14F-4D97-AF65-F5344CB8AC3E}">
        <p14:creationId xmlns:p14="http://schemas.microsoft.com/office/powerpoint/2010/main" val="54719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Improvement needed</a:t>
            </a:r>
          </a:p>
        </p:txBody>
      </p:sp>
      <p:sp>
        <p:nvSpPr>
          <p:cNvPr id="3" name="Content Placeholder 2"/>
          <p:cNvSpPr>
            <a:spLocks noGrp="1"/>
          </p:cNvSpPr>
          <p:nvPr>
            <p:ph idx="1"/>
          </p:nvPr>
        </p:nvSpPr>
        <p:spPr>
          <a:xfrm>
            <a:off x="838200" y="1500950"/>
            <a:ext cx="10515600" cy="4587701"/>
          </a:xfrm>
        </p:spPr>
        <p:txBody>
          <a:bodyPr>
            <a:normAutofit fontScale="92500" lnSpcReduction="10000"/>
          </a:bodyPr>
          <a:lstStyle/>
          <a:p>
            <a:r>
              <a:rPr lang="en-GB" sz="2400" dirty="0"/>
              <a:t>Overuse SABA</a:t>
            </a:r>
          </a:p>
          <a:p>
            <a:pPr marL="0" indent="0">
              <a:buNone/>
            </a:pPr>
            <a:r>
              <a:rPr lang="en-GB" sz="2400" dirty="0"/>
              <a:t> “Reliance”</a:t>
            </a:r>
          </a:p>
          <a:p>
            <a:pPr marL="0" indent="0">
              <a:buNone/>
            </a:pPr>
            <a:endParaRPr lang="en-GB" sz="2400" dirty="0"/>
          </a:p>
          <a:p>
            <a:r>
              <a:rPr lang="en-GB" sz="2400" dirty="0"/>
              <a:t>Underuse ICS </a:t>
            </a:r>
          </a:p>
          <a:p>
            <a:pPr marL="0" indent="0">
              <a:buNone/>
            </a:pPr>
            <a:r>
              <a:rPr lang="en-GB" sz="2400" dirty="0"/>
              <a:t> Current ratio</a:t>
            </a:r>
          </a:p>
          <a:p>
            <a:pPr marL="0" indent="0">
              <a:buNone/>
            </a:pPr>
            <a:r>
              <a:rPr lang="en-GB" sz="2400" dirty="0"/>
              <a:t>“Desirable ratio”</a:t>
            </a:r>
          </a:p>
          <a:p>
            <a:pPr marL="0" indent="0">
              <a:buNone/>
            </a:pPr>
            <a:endParaRPr lang="en-GB" sz="2400" dirty="0"/>
          </a:p>
          <a:p>
            <a:r>
              <a:rPr lang="en-GB" sz="2400" dirty="0"/>
              <a:t>Overuse OCS- toxicity</a:t>
            </a:r>
          </a:p>
          <a:p>
            <a:pPr marL="0" indent="0">
              <a:buNone/>
            </a:pPr>
            <a:r>
              <a:rPr lang="en-GB" sz="2400" dirty="0"/>
              <a:t>Rescue medication</a:t>
            </a:r>
          </a:p>
          <a:p>
            <a:pPr marL="0" indent="0">
              <a:buNone/>
            </a:pPr>
            <a:r>
              <a:rPr lang="en-GB" sz="2400" dirty="0"/>
              <a:t>Australian study</a:t>
            </a:r>
            <a:r>
              <a:rPr lang="en-GB" sz="2400" baseline="30000" dirty="0"/>
              <a:t> 3 3</a:t>
            </a:r>
            <a:r>
              <a:rPr lang="en-GB" sz="2400" dirty="0"/>
              <a:t>(10% sample of PBS date of those prescribed ICS) One‐quarter of people with asthma who use inhaler controllers are dispensed potentially toxic cumulative oral corticosteroid doses </a:t>
            </a:r>
          </a:p>
          <a:p>
            <a:pPr marL="0" indent="0">
              <a:buNone/>
            </a:pPr>
            <a:endParaRPr lang="en-GB" baseline="30000" dirty="0"/>
          </a:p>
        </p:txBody>
      </p:sp>
      <p:sp>
        <p:nvSpPr>
          <p:cNvPr id="4" name="Rectangle 3"/>
          <p:cNvSpPr/>
          <p:nvPr/>
        </p:nvSpPr>
        <p:spPr>
          <a:xfrm>
            <a:off x="383457" y="6059271"/>
            <a:ext cx="11995355"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sng" strike="noStrike" kern="1200" cap="none" spc="0" normalizeH="0" baseline="0" noProof="0" dirty="0">
                <a:ln>
                  <a:noFill/>
                </a:ln>
                <a:solidFill>
                  <a:prstClr val="black"/>
                </a:solidFill>
                <a:effectLst/>
                <a:uLnTx/>
                <a:uFillTx/>
                <a:latin typeface="Calibri" panose="020F0502020204030204"/>
                <a:ea typeface="+mn-ea"/>
                <a:cs typeface="+mn-cs"/>
                <a:hlinkClick r:id="rId2"/>
              </a:rPr>
              <a:t>3 Cumulative dispensing of high oral </a:t>
            </a:r>
            <a:r>
              <a:rPr kumimoji="0" lang="en-AU" sz="1200" b="1" i="0" u="sng" strike="noStrike" kern="1200" cap="none" spc="0" normalizeH="0" baseline="0" noProof="0" dirty="0">
                <a:ln>
                  <a:noFill/>
                </a:ln>
                <a:solidFill>
                  <a:prstClr val="black"/>
                </a:solidFill>
                <a:effectLst/>
                <a:uLnTx/>
                <a:uFillTx/>
                <a:latin typeface="Calibri" panose="020F0502020204030204"/>
                <a:ea typeface="+mn-ea"/>
                <a:cs typeface="+mn-cs"/>
                <a:hlinkClick r:id="rId2"/>
              </a:rPr>
              <a:t>corticosteroid</a:t>
            </a:r>
            <a:r>
              <a:rPr kumimoji="0" lang="en-AU" sz="1200" b="0" i="0" u="sng" strike="noStrike" kern="1200" cap="none" spc="0" normalizeH="0" baseline="0" noProof="0" dirty="0">
                <a:ln>
                  <a:noFill/>
                </a:ln>
                <a:solidFill>
                  <a:prstClr val="black"/>
                </a:solidFill>
                <a:effectLst/>
                <a:uLnTx/>
                <a:uFillTx/>
                <a:latin typeface="Calibri" panose="020F0502020204030204"/>
                <a:ea typeface="+mn-ea"/>
                <a:cs typeface="+mn-cs"/>
                <a:hlinkClick r:id="rId2"/>
              </a:rPr>
              <a:t> doses for treating asthma in Australia. </a:t>
            </a:r>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rPr>
              <a:t>Hew M, McDonald VM, Bardin PG, Chung LP, Farah CS, </a:t>
            </a:r>
            <a:r>
              <a:rPr kumimoji="0" lang="en-AU" sz="1200" b="1" i="0" u="none" strike="noStrike" kern="1200" cap="none" spc="0" normalizeH="0" baseline="0" noProof="0" dirty="0">
                <a:ln>
                  <a:noFill/>
                </a:ln>
                <a:solidFill>
                  <a:prstClr val="black"/>
                </a:solidFill>
                <a:effectLst/>
                <a:uLnTx/>
                <a:uFillTx/>
                <a:latin typeface="Calibri" panose="020F0502020204030204"/>
                <a:ea typeface="+mn-ea"/>
                <a:cs typeface="+mn-cs"/>
              </a:rPr>
              <a:t>Barnard A</a:t>
            </a:r>
            <a:r>
              <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rPr>
              <a:t>, Cooper MS, Gibson PG, Upham JW. Med J Aust. 2020 Oct;213(7):316-320. </a:t>
            </a:r>
            <a:r>
              <a:rPr kumimoji="0" lang="en-AU" sz="1200" b="0" i="0" u="none" strike="noStrike" kern="1200" cap="none" spc="0" normalizeH="0" baseline="0" noProof="0" dirty="0" err="1">
                <a:ln>
                  <a:noFill/>
                </a:ln>
                <a:solidFill>
                  <a:prstClr val="black"/>
                </a:solidFill>
                <a:effectLst/>
                <a:uLnTx/>
                <a:uFillTx/>
                <a:latin typeface="Calibri" panose="020F0502020204030204"/>
                <a:ea typeface="+mn-ea"/>
                <a:cs typeface="+mn-cs"/>
              </a:rPr>
              <a:t>doi</a:t>
            </a:r>
            <a:r>
              <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rPr>
              <a:t>: 10.5694/mja2.50758. </a:t>
            </a:r>
            <a:r>
              <a:rPr kumimoji="0" lang="en-AU" sz="1200" b="0" i="0" u="none" strike="noStrike" kern="1200" cap="none" spc="0" normalizeH="0" baseline="0" noProof="0" dirty="0" err="1">
                <a:ln>
                  <a:noFill/>
                </a:ln>
                <a:solidFill>
                  <a:prstClr val="black"/>
                </a:solidFill>
                <a:effectLst/>
                <a:uLnTx/>
                <a:uFillTx/>
                <a:latin typeface="Calibri" panose="020F0502020204030204"/>
                <a:ea typeface="+mn-ea"/>
                <a:cs typeface="+mn-cs"/>
              </a:rPr>
              <a:t>Epub</a:t>
            </a:r>
            <a:r>
              <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rPr>
              <a:t> 2020 Sep 9. PMID: 32906192 Free PMC article. </a:t>
            </a:r>
          </a:p>
        </p:txBody>
      </p:sp>
      <p:pic>
        <p:nvPicPr>
          <p:cNvPr id="5" name="Picture 4" descr="A picture containing text, font, graphics, screenshot&#10;&#10;Description automatically generated">
            <a:extLst>
              <a:ext uri="{FF2B5EF4-FFF2-40B4-BE49-F238E27FC236}">
                <a16:creationId xmlns:a16="http://schemas.microsoft.com/office/drawing/2014/main" id="{B6886D45-B5FB-C95A-B872-82EA529CBB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66168" y="157375"/>
            <a:ext cx="2126086" cy="1109817"/>
          </a:xfrm>
          <a:prstGeom prst="rect">
            <a:avLst/>
          </a:prstGeom>
        </p:spPr>
      </p:pic>
    </p:spTree>
    <p:extLst>
      <p:ext uri="{BB962C8B-B14F-4D97-AF65-F5344CB8AC3E}">
        <p14:creationId xmlns:p14="http://schemas.microsoft.com/office/powerpoint/2010/main" val="3850973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EAA30-3ABC-4732-BE3E-ED95D1A529C7}"/>
              </a:ext>
            </a:extLst>
          </p:cNvPr>
          <p:cNvSpPr>
            <a:spLocks noGrp="1"/>
          </p:cNvSpPr>
          <p:nvPr>
            <p:ph type="title"/>
          </p:nvPr>
        </p:nvSpPr>
        <p:spPr>
          <a:xfrm>
            <a:off x="4956796" y="439599"/>
            <a:ext cx="5509378" cy="1143000"/>
          </a:xfrm>
        </p:spPr>
        <p:txBody>
          <a:bodyPr>
            <a:normAutofit fontScale="90000"/>
          </a:bodyPr>
          <a:lstStyle/>
          <a:p>
            <a:pPr>
              <a:lnSpc>
                <a:spcPct val="100000"/>
              </a:lnSpc>
            </a:pPr>
            <a:r>
              <a:rPr lang="en-GB" sz="4000" dirty="0">
                <a:solidFill>
                  <a:schemeClr val="accent1">
                    <a:lumMod val="75000"/>
                  </a:schemeClr>
                </a:solidFill>
                <a:ea typeface="Open Sans" panose="020B0606030504020204" pitchFamily="34" charset="0"/>
                <a:cs typeface="Open Sans" panose="020B0606030504020204" pitchFamily="34" charset="0"/>
              </a:rPr>
              <a:t>Disrupt comfort with the current way things are done</a:t>
            </a:r>
            <a:endParaRPr lang="en-GB" dirty="0">
              <a:solidFill>
                <a:schemeClr val="accent1">
                  <a:lumMod val="75000"/>
                </a:schemeClr>
              </a:solidFill>
            </a:endParaRPr>
          </a:p>
        </p:txBody>
      </p:sp>
      <p:sp>
        <p:nvSpPr>
          <p:cNvPr id="5" name="Title 1">
            <a:extLst>
              <a:ext uri="{FF2B5EF4-FFF2-40B4-BE49-F238E27FC236}">
                <a16:creationId xmlns:a16="http://schemas.microsoft.com/office/drawing/2014/main" id="{B3CC7744-9C20-4254-84F9-F7D639E2B492}"/>
              </a:ext>
            </a:extLst>
          </p:cNvPr>
          <p:cNvSpPr txBox="1">
            <a:spLocks/>
          </p:cNvSpPr>
          <p:nvPr/>
        </p:nvSpPr>
        <p:spPr>
          <a:xfrm>
            <a:off x="412308" y="677925"/>
            <a:ext cx="4904611" cy="1143000"/>
          </a:xfrm>
          <a:prstGeom prst="rect">
            <a:avLst/>
          </a:prstGeom>
        </p:spPr>
        <p:txBody>
          <a:bodyPr vert="horz" lIns="68580" tIns="34291" rIns="68580" bIns="34291" rtlCol="0" anchor="ctr">
            <a:noAutofit/>
          </a:bodyPr>
          <a:lstStyle>
            <a:lvl1pPr algn="l" defTabSz="457200" rtl="0" eaLnBrk="1" latinLnBrk="0" hangingPunct="1">
              <a:lnSpc>
                <a:spcPts val="3800"/>
              </a:lnSpc>
              <a:spcBef>
                <a:spcPct val="0"/>
              </a:spcBef>
              <a:buNone/>
              <a:defRPr sz="3600" b="1" i="0" kern="1200" spc="-100">
                <a:solidFill>
                  <a:schemeClr val="accent1"/>
                </a:solidFill>
                <a:latin typeface="+mj-lt"/>
                <a:ea typeface="+mj-ea"/>
                <a:cs typeface="Helvetica"/>
              </a:defRPr>
            </a:lvl1pPr>
          </a:lstStyle>
          <a:p>
            <a:pPr marL="0" marR="0" lvl="0" indent="0" algn="l" defTabSz="457189"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100" normalizeH="0" baseline="0" noProof="0" dirty="0">
              <a:ln>
                <a:noFill/>
              </a:ln>
              <a:solidFill>
                <a:srgbClr val="299D37"/>
              </a:solidFill>
              <a:effectLst/>
              <a:uLnTx/>
              <a:uFillTx/>
              <a:latin typeface="Arial"/>
              <a:ea typeface="+mj-ea"/>
              <a:cs typeface="Helvetica"/>
            </a:endParaRPr>
          </a:p>
        </p:txBody>
      </p:sp>
      <p:sp>
        <p:nvSpPr>
          <p:cNvPr id="10" name="Rectangle 9">
            <a:extLst>
              <a:ext uri="{FF2B5EF4-FFF2-40B4-BE49-F238E27FC236}">
                <a16:creationId xmlns:a16="http://schemas.microsoft.com/office/drawing/2014/main" id="{476CECA7-EAA3-4F79-BA62-18858E9BE689}"/>
              </a:ext>
            </a:extLst>
          </p:cNvPr>
          <p:cNvSpPr/>
          <p:nvPr/>
        </p:nvSpPr>
        <p:spPr>
          <a:xfrm>
            <a:off x="311104" y="5935636"/>
            <a:ext cx="1163788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9D37"/>
                </a:solidFill>
                <a:effectLst/>
                <a:uLnTx/>
                <a:uFillTx/>
                <a:latin typeface="Arial"/>
                <a:ea typeface="+mn-ea"/>
                <a:cs typeface="+mn-cs"/>
              </a:rPr>
              <a:t>Nesta Innovation Foundation (2017) </a:t>
            </a:r>
            <a:r>
              <a:rPr kumimoji="0" lang="en-US" sz="2400" b="0" i="1" u="none" strike="noStrike" kern="1200" cap="none" spc="0" normalizeH="0" baseline="0" noProof="0" dirty="0">
                <a:ln>
                  <a:noFill/>
                </a:ln>
                <a:solidFill>
                  <a:prstClr val="black"/>
                </a:solidFill>
                <a:effectLst/>
                <a:uLnTx/>
                <a:uFillTx/>
                <a:latin typeface="Arial"/>
                <a:ea typeface="+mn-ea"/>
                <a:cs typeface="+mn-cs"/>
              </a:rPr>
              <a:t>We change the world: what can we learn from global social 	movements for health?  </a:t>
            </a:r>
            <a:r>
              <a:rPr kumimoji="0" lang="en-US" sz="2400" b="0" i="1" u="none" strike="noStrike" kern="1200" cap="none" spc="0" normalizeH="0" baseline="0" noProof="0" dirty="0" err="1">
                <a:ln>
                  <a:noFill/>
                </a:ln>
                <a:solidFill>
                  <a:prstClr val="black"/>
                </a:solidFill>
                <a:effectLst/>
                <a:uLnTx/>
                <a:uFillTx/>
                <a:latin typeface="Arial"/>
                <a:ea typeface="+mn-ea"/>
                <a:cs typeface="+mn-cs"/>
                <a:hlinkClick r:id="rId3"/>
              </a:rPr>
              <a:t>Nesta.org.uk</a:t>
            </a:r>
            <a:endParaRPr kumimoji="0" lang="en-US" sz="2400" b="0" i="1" u="none" strike="noStrike" kern="1200" cap="none" spc="0" normalizeH="0" baseline="0" noProof="0" dirty="0">
              <a:ln>
                <a:noFill/>
              </a:ln>
              <a:solidFill>
                <a:prstClr val="black"/>
              </a:solidFill>
              <a:effectLst/>
              <a:uLnTx/>
              <a:uFillTx/>
              <a:latin typeface="Arial"/>
              <a:ea typeface="+mn-ea"/>
              <a:cs typeface="+mn-cs"/>
            </a:endParaRPr>
          </a:p>
        </p:txBody>
      </p:sp>
      <p:pic>
        <p:nvPicPr>
          <p:cNvPr id="8" name="Picture 7" descr="Text&#10;&#10;Description automatically generated">
            <a:extLst>
              <a:ext uri="{FF2B5EF4-FFF2-40B4-BE49-F238E27FC236}">
                <a16:creationId xmlns:a16="http://schemas.microsoft.com/office/drawing/2014/main" id="{92B329F6-563D-FD4F-979D-1A0B27213C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7277" y="100526"/>
            <a:ext cx="3908291" cy="5659873"/>
          </a:xfrm>
          <a:prstGeom prst="rect">
            <a:avLst/>
          </a:prstGeom>
        </p:spPr>
      </p:pic>
      <p:pic>
        <p:nvPicPr>
          <p:cNvPr id="9" name="Picture 8">
            <a:extLst>
              <a:ext uri="{FF2B5EF4-FFF2-40B4-BE49-F238E27FC236}">
                <a16:creationId xmlns:a16="http://schemas.microsoft.com/office/drawing/2014/main" id="{BB1E947A-E826-6D48-9E92-E662296F7D93}"/>
              </a:ext>
            </a:extLst>
          </p:cNvPr>
          <p:cNvPicPr>
            <a:picLocks noChangeAspect="1"/>
          </p:cNvPicPr>
          <p:nvPr/>
        </p:nvPicPr>
        <p:blipFill>
          <a:blip r:embed="rId5"/>
          <a:stretch>
            <a:fillRect/>
          </a:stretch>
        </p:blipFill>
        <p:spPr>
          <a:xfrm>
            <a:off x="7912223" y="1582599"/>
            <a:ext cx="3492500" cy="2324100"/>
          </a:xfrm>
          <a:prstGeom prst="rect">
            <a:avLst/>
          </a:prstGeom>
        </p:spPr>
      </p:pic>
      <p:pic>
        <p:nvPicPr>
          <p:cNvPr id="11" name="Picture 10">
            <a:extLst>
              <a:ext uri="{FF2B5EF4-FFF2-40B4-BE49-F238E27FC236}">
                <a16:creationId xmlns:a16="http://schemas.microsoft.com/office/drawing/2014/main" id="{58FD596F-63D7-DA43-A8CC-88BE87D18E67}"/>
              </a:ext>
            </a:extLst>
          </p:cNvPr>
          <p:cNvPicPr>
            <a:picLocks noChangeAspect="1"/>
          </p:cNvPicPr>
          <p:nvPr/>
        </p:nvPicPr>
        <p:blipFill>
          <a:blip r:embed="rId6"/>
          <a:stretch>
            <a:fillRect/>
          </a:stretch>
        </p:blipFill>
        <p:spPr>
          <a:xfrm>
            <a:off x="4362450" y="1915157"/>
            <a:ext cx="3467100" cy="2336800"/>
          </a:xfrm>
          <a:prstGeom prst="rect">
            <a:avLst/>
          </a:prstGeom>
        </p:spPr>
      </p:pic>
      <p:pic>
        <p:nvPicPr>
          <p:cNvPr id="12" name="Picture 11">
            <a:extLst>
              <a:ext uri="{FF2B5EF4-FFF2-40B4-BE49-F238E27FC236}">
                <a16:creationId xmlns:a16="http://schemas.microsoft.com/office/drawing/2014/main" id="{ABBE6B47-7CDC-7046-8065-014E025BFCBD}"/>
              </a:ext>
            </a:extLst>
          </p:cNvPr>
          <p:cNvPicPr>
            <a:picLocks noChangeAspect="1"/>
          </p:cNvPicPr>
          <p:nvPr/>
        </p:nvPicPr>
        <p:blipFill>
          <a:blip r:embed="rId7"/>
          <a:stretch>
            <a:fillRect/>
          </a:stretch>
        </p:blipFill>
        <p:spPr>
          <a:xfrm>
            <a:off x="6715898" y="3266278"/>
            <a:ext cx="3505200" cy="2311400"/>
          </a:xfrm>
          <a:prstGeom prst="rect">
            <a:avLst/>
          </a:prstGeom>
        </p:spPr>
      </p:pic>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a16="http://schemas.microsoft.com/office/drawing/2014/main" id="{E1694A6E-A07B-7A4B-A20C-F49223C6B3B5}"/>
                  </a:ext>
                </a:extLst>
              </p14:cNvPr>
              <p14:cNvContentPartPr/>
              <p14:nvPr/>
            </p14:nvContentPartPr>
            <p14:xfrm>
              <a:off x="2004496" y="2679367"/>
              <a:ext cx="695160" cy="45000"/>
            </p14:xfrm>
          </p:contentPart>
        </mc:Choice>
        <mc:Fallback xmlns="">
          <p:pic>
            <p:nvPicPr>
              <p:cNvPr id="3" name="Ink 2">
                <a:extLst>
                  <a:ext uri="{FF2B5EF4-FFF2-40B4-BE49-F238E27FC236}">
                    <a16:creationId xmlns:a16="http://schemas.microsoft.com/office/drawing/2014/main" id="{E1694A6E-A07B-7A4B-A20C-F49223C6B3B5}"/>
                  </a:ext>
                </a:extLst>
              </p:cNvPr>
              <p:cNvPicPr/>
              <p:nvPr/>
            </p:nvPicPr>
            <p:blipFill>
              <a:blip r:embed="rId9"/>
              <a:stretch>
                <a:fillRect/>
              </a:stretch>
            </p:blipFill>
            <p:spPr>
              <a:xfrm>
                <a:off x="1950856" y="2571367"/>
                <a:ext cx="802800" cy="260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 name="Ink 3">
                <a:extLst>
                  <a:ext uri="{FF2B5EF4-FFF2-40B4-BE49-F238E27FC236}">
                    <a16:creationId xmlns:a16="http://schemas.microsoft.com/office/drawing/2014/main" id="{C9BDBE24-343E-834B-91A0-219EC0A380C7}"/>
                  </a:ext>
                </a:extLst>
              </p14:cNvPr>
              <p14:cNvContentPartPr/>
              <p14:nvPr/>
            </p14:nvContentPartPr>
            <p14:xfrm>
              <a:off x="1030336" y="3019207"/>
              <a:ext cx="1455480" cy="37080"/>
            </p14:xfrm>
          </p:contentPart>
        </mc:Choice>
        <mc:Fallback xmlns="">
          <p:pic>
            <p:nvPicPr>
              <p:cNvPr id="4" name="Ink 3">
                <a:extLst>
                  <a:ext uri="{FF2B5EF4-FFF2-40B4-BE49-F238E27FC236}">
                    <a16:creationId xmlns:a16="http://schemas.microsoft.com/office/drawing/2014/main" id="{C9BDBE24-343E-834B-91A0-219EC0A380C7}"/>
                  </a:ext>
                </a:extLst>
              </p:cNvPr>
              <p:cNvPicPr/>
              <p:nvPr/>
            </p:nvPicPr>
            <p:blipFill>
              <a:blip r:embed="rId11"/>
              <a:stretch>
                <a:fillRect/>
              </a:stretch>
            </p:blipFill>
            <p:spPr>
              <a:xfrm>
                <a:off x="976336" y="2911567"/>
                <a:ext cx="1563120" cy="2527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6" name="Ink 5">
                <a:extLst>
                  <a:ext uri="{FF2B5EF4-FFF2-40B4-BE49-F238E27FC236}">
                    <a16:creationId xmlns:a16="http://schemas.microsoft.com/office/drawing/2014/main" id="{DA680B3F-EA2A-6E49-82B6-706C85EF0588}"/>
                  </a:ext>
                </a:extLst>
              </p14:cNvPr>
              <p14:cNvContentPartPr/>
              <p14:nvPr/>
            </p14:nvContentPartPr>
            <p14:xfrm>
              <a:off x="2632336" y="3027127"/>
              <a:ext cx="927360" cy="10440"/>
            </p14:xfrm>
          </p:contentPart>
        </mc:Choice>
        <mc:Fallback xmlns="">
          <p:pic>
            <p:nvPicPr>
              <p:cNvPr id="6" name="Ink 5">
                <a:extLst>
                  <a:ext uri="{FF2B5EF4-FFF2-40B4-BE49-F238E27FC236}">
                    <a16:creationId xmlns:a16="http://schemas.microsoft.com/office/drawing/2014/main" id="{DA680B3F-EA2A-6E49-82B6-706C85EF0588}"/>
                  </a:ext>
                </a:extLst>
              </p:cNvPr>
              <p:cNvPicPr/>
              <p:nvPr/>
            </p:nvPicPr>
            <p:blipFill>
              <a:blip r:embed="rId13"/>
              <a:stretch>
                <a:fillRect/>
              </a:stretch>
            </p:blipFill>
            <p:spPr>
              <a:xfrm>
                <a:off x="2578336" y="2919127"/>
                <a:ext cx="1035000" cy="2260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7" name="Ink 6">
                <a:extLst>
                  <a:ext uri="{FF2B5EF4-FFF2-40B4-BE49-F238E27FC236}">
                    <a16:creationId xmlns:a16="http://schemas.microsoft.com/office/drawing/2014/main" id="{BB79FCC3-13A6-634D-A274-0D8F4C8E1961}"/>
                  </a:ext>
                </a:extLst>
              </p14:cNvPr>
              <p14:cNvContentPartPr/>
              <p14:nvPr/>
            </p14:nvContentPartPr>
            <p14:xfrm>
              <a:off x="3258016" y="3358327"/>
              <a:ext cx="978480" cy="360"/>
            </p14:xfrm>
          </p:contentPart>
        </mc:Choice>
        <mc:Fallback xmlns="">
          <p:pic>
            <p:nvPicPr>
              <p:cNvPr id="7" name="Ink 6">
                <a:extLst>
                  <a:ext uri="{FF2B5EF4-FFF2-40B4-BE49-F238E27FC236}">
                    <a16:creationId xmlns:a16="http://schemas.microsoft.com/office/drawing/2014/main" id="{BB79FCC3-13A6-634D-A274-0D8F4C8E1961}"/>
                  </a:ext>
                </a:extLst>
              </p:cNvPr>
              <p:cNvPicPr/>
              <p:nvPr/>
            </p:nvPicPr>
            <p:blipFill>
              <a:blip r:embed="rId15"/>
              <a:stretch>
                <a:fillRect/>
              </a:stretch>
            </p:blipFill>
            <p:spPr>
              <a:xfrm>
                <a:off x="3204376" y="3250687"/>
                <a:ext cx="10861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 name="Ink 12">
                <a:extLst>
                  <a:ext uri="{FF2B5EF4-FFF2-40B4-BE49-F238E27FC236}">
                    <a16:creationId xmlns:a16="http://schemas.microsoft.com/office/drawing/2014/main" id="{27554BAD-AC95-714B-8155-6EC2FCB0E79E}"/>
                  </a:ext>
                </a:extLst>
              </p14:cNvPr>
              <p14:cNvContentPartPr/>
              <p14:nvPr/>
            </p14:nvContentPartPr>
            <p14:xfrm>
              <a:off x="1028896" y="4017847"/>
              <a:ext cx="882360" cy="9000"/>
            </p14:xfrm>
          </p:contentPart>
        </mc:Choice>
        <mc:Fallback xmlns="">
          <p:pic>
            <p:nvPicPr>
              <p:cNvPr id="13" name="Ink 12">
                <a:extLst>
                  <a:ext uri="{FF2B5EF4-FFF2-40B4-BE49-F238E27FC236}">
                    <a16:creationId xmlns:a16="http://schemas.microsoft.com/office/drawing/2014/main" id="{27554BAD-AC95-714B-8155-6EC2FCB0E79E}"/>
                  </a:ext>
                </a:extLst>
              </p:cNvPr>
              <p:cNvPicPr/>
              <p:nvPr/>
            </p:nvPicPr>
            <p:blipFill>
              <a:blip r:embed="rId17"/>
              <a:stretch>
                <a:fillRect/>
              </a:stretch>
            </p:blipFill>
            <p:spPr>
              <a:xfrm>
                <a:off x="974896" y="3909847"/>
                <a:ext cx="990000" cy="2246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 name="Ink 13">
                <a:extLst>
                  <a:ext uri="{FF2B5EF4-FFF2-40B4-BE49-F238E27FC236}">
                    <a16:creationId xmlns:a16="http://schemas.microsoft.com/office/drawing/2014/main" id="{7BD7D1B8-0E66-7840-B671-546A8FF4D7BA}"/>
                  </a:ext>
                </a:extLst>
              </p14:cNvPr>
              <p14:cNvContentPartPr/>
              <p14:nvPr/>
            </p14:nvContentPartPr>
            <p14:xfrm>
              <a:off x="1024936" y="4668727"/>
              <a:ext cx="1190520" cy="16200"/>
            </p14:xfrm>
          </p:contentPart>
        </mc:Choice>
        <mc:Fallback xmlns="">
          <p:pic>
            <p:nvPicPr>
              <p:cNvPr id="14" name="Ink 13">
                <a:extLst>
                  <a:ext uri="{FF2B5EF4-FFF2-40B4-BE49-F238E27FC236}">
                    <a16:creationId xmlns:a16="http://schemas.microsoft.com/office/drawing/2014/main" id="{7BD7D1B8-0E66-7840-B671-546A8FF4D7BA}"/>
                  </a:ext>
                </a:extLst>
              </p:cNvPr>
              <p:cNvPicPr/>
              <p:nvPr/>
            </p:nvPicPr>
            <p:blipFill>
              <a:blip r:embed="rId19"/>
              <a:stretch>
                <a:fillRect/>
              </a:stretch>
            </p:blipFill>
            <p:spPr>
              <a:xfrm>
                <a:off x="971296" y="4560727"/>
                <a:ext cx="1298160" cy="231840"/>
              </a:xfrm>
              <a:prstGeom prst="rect">
                <a:avLst/>
              </a:prstGeom>
            </p:spPr>
          </p:pic>
        </mc:Fallback>
      </mc:AlternateContent>
      <p:pic>
        <p:nvPicPr>
          <p:cNvPr id="15" name="Picture 14" descr="A picture containing text, font, graphics, screenshot&#10;&#10;Description automatically generated">
            <a:extLst>
              <a:ext uri="{FF2B5EF4-FFF2-40B4-BE49-F238E27FC236}">
                <a16:creationId xmlns:a16="http://schemas.microsoft.com/office/drawing/2014/main" id="{79891FA0-C801-298A-C9EF-163952D157FA}"/>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10375270" y="157375"/>
            <a:ext cx="1516983" cy="791865"/>
          </a:xfrm>
          <a:prstGeom prst="rect">
            <a:avLst/>
          </a:prstGeom>
        </p:spPr>
      </p:pic>
    </p:spTree>
    <p:extLst>
      <p:ext uri="{BB962C8B-B14F-4D97-AF65-F5344CB8AC3E}">
        <p14:creationId xmlns:p14="http://schemas.microsoft.com/office/powerpoint/2010/main" val="4231942170"/>
      </p:ext>
    </p:extLst>
  </p:cSld>
  <p:clrMapOvr>
    <a:masterClrMapping/>
  </p:clrMapOvr>
</p:sld>
</file>

<file path=ppt/theme/theme1.xml><?xml version="1.0" encoding="utf-8"?>
<a:theme xmlns:a="http://schemas.openxmlformats.org/drawingml/2006/main" name="Blank Presentation">
  <a:themeElements>
    <a:clrScheme name="">
      <a:dk1>
        <a:srgbClr val="074B88"/>
      </a:dk1>
      <a:lt1>
        <a:srgbClr val="FFFFFF"/>
      </a:lt1>
      <a:dk2>
        <a:srgbClr val="FC1721"/>
      </a:dk2>
      <a:lt2>
        <a:srgbClr val="808080"/>
      </a:lt2>
      <a:accent1>
        <a:srgbClr val="BBE0E3"/>
      </a:accent1>
      <a:accent2>
        <a:srgbClr val="333399"/>
      </a:accent2>
      <a:accent3>
        <a:srgbClr val="FFFFFF"/>
      </a:accent3>
      <a:accent4>
        <a:srgbClr val="053F73"/>
      </a:accent4>
      <a:accent5>
        <a:srgbClr val="DAEDEF"/>
      </a:accent5>
      <a:accent6>
        <a:srgbClr val="2D2D8A"/>
      </a:accent6>
      <a:hlink>
        <a:srgbClr val="009999"/>
      </a:hlink>
      <a:folHlink>
        <a:srgbClr val="99CC0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
      <a:dk1>
        <a:srgbClr val="074B88"/>
      </a:dk1>
      <a:lt1>
        <a:srgbClr val="FFFFFF"/>
      </a:lt1>
      <a:dk2>
        <a:srgbClr val="FC1721"/>
      </a:dk2>
      <a:lt2>
        <a:srgbClr val="808080"/>
      </a:lt2>
      <a:accent1>
        <a:srgbClr val="BBE0E3"/>
      </a:accent1>
      <a:accent2>
        <a:srgbClr val="333399"/>
      </a:accent2>
      <a:accent3>
        <a:srgbClr val="FFFFFF"/>
      </a:accent3>
      <a:accent4>
        <a:srgbClr val="053F73"/>
      </a:accent4>
      <a:accent5>
        <a:srgbClr val="DAEDEF"/>
      </a:accent5>
      <a:accent6>
        <a:srgbClr val="2D2D8A"/>
      </a:accent6>
      <a:hlink>
        <a:srgbClr val="009999"/>
      </a:hlink>
      <a:folHlink>
        <a:srgbClr val="99CC0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lank Presentation">
  <a:themeElements>
    <a:clrScheme name="">
      <a:dk1>
        <a:srgbClr val="074B88"/>
      </a:dk1>
      <a:lt1>
        <a:srgbClr val="FFFFFF"/>
      </a:lt1>
      <a:dk2>
        <a:srgbClr val="FC1721"/>
      </a:dk2>
      <a:lt2>
        <a:srgbClr val="808080"/>
      </a:lt2>
      <a:accent1>
        <a:srgbClr val="BBE0E3"/>
      </a:accent1>
      <a:accent2>
        <a:srgbClr val="333399"/>
      </a:accent2>
      <a:accent3>
        <a:srgbClr val="FFFFFF"/>
      </a:accent3>
      <a:accent4>
        <a:srgbClr val="053F73"/>
      </a:accent4>
      <a:accent5>
        <a:srgbClr val="DAEDEF"/>
      </a:accent5>
      <a:accent6>
        <a:srgbClr val="2D2D8A"/>
      </a:accent6>
      <a:hlink>
        <a:srgbClr val="009999"/>
      </a:hlink>
      <a:folHlink>
        <a:srgbClr val="99CC0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Blank Presentation">
  <a:themeElements>
    <a:clrScheme name="">
      <a:dk1>
        <a:srgbClr val="074B88"/>
      </a:dk1>
      <a:lt1>
        <a:srgbClr val="FFFFFF"/>
      </a:lt1>
      <a:dk2>
        <a:srgbClr val="FC1721"/>
      </a:dk2>
      <a:lt2>
        <a:srgbClr val="808080"/>
      </a:lt2>
      <a:accent1>
        <a:srgbClr val="BBE0E3"/>
      </a:accent1>
      <a:accent2>
        <a:srgbClr val="333399"/>
      </a:accent2>
      <a:accent3>
        <a:srgbClr val="FFFFFF"/>
      </a:accent3>
      <a:accent4>
        <a:srgbClr val="053F73"/>
      </a:accent4>
      <a:accent5>
        <a:srgbClr val="DAEDEF"/>
      </a:accent5>
      <a:accent6>
        <a:srgbClr val="2D2D8A"/>
      </a:accent6>
      <a:hlink>
        <a:srgbClr val="009999"/>
      </a:hlink>
      <a:folHlink>
        <a:srgbClr val="99CC0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1953</TotalTime>
  <Words>1287</Words>
  <Application>Microsoft Office PowerPoint</Application>
  <PresentationFormat>Widescreen</PresentationFormat>
  <Paragraphs>145</Paragraphs>
  <Slides>14</Slides>
  <Notes>1</Notes>
  <HiddenSlides>0</HiddenSlides>
  <MMClips>1</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14</vt:i4>
      </vt:variant>
    </vt:vector>
  </HeadingPairs>
  <TitlesOfParts>
    <vt:vector size="25" baseType="lpstr">
      <vt:lpstr>Arial</vt:lpstr>
      <vt:lpstr>Arial Rounded MT Bold</vt:lpstr>
      <vt:lpstr>Calibri</vt:lpstr>
      <vt:lpstr>Calibri Light</vt:lpstr>
      <vt:lpstr>Times</vt:lpstr>
      <vt:lpstr>Wingdings</vt:lpstr>
      <vt:lpstr>Blank Presentation</vt:lpstr>
      <vt:lpstr>1_Blank Presentation</vt:lpstr>
      <vt:lpstr>2_Blank Presentation</vt:lpstr>
      <vt:lpstr>3_Blank Presentation</vt:lpstr>
      <vt:lpstr>Tema de Office</vt:lpstr>
      <vt:lpstr>Asthma Right Care</vt:lpstr>
      <vt:lpstr>PowerPoint Presentation</vt:lpstr>
      <vt:lpstr>The problem</vt:lpstr>
      <vt:lpstr>Change for improvement starts with “hunches”</vt:lpstr>
      <vt:lpstr>Then it was a hunch, now we have data….</vt:lpstr>
      <vt:lpstr>Richard Horton, the Lancet 2017</vt:lpstr>
      <vt:lpstr>What is ‘right care’?</vt:lpstr>
      <vt:lpstr>Improvement needed</vt:lpstr>
      <vt:lpstr>Disrupt comfort with the current way things are done</vt:lpstr>
      <vt:lpstr>PowerPoint Presentation</vt:lpstr>
      <vt:lpstr>What are we doing, and what more can we do?</vt:lpstr>
      <vt:lpstr> IPCRG and Asthma Right Care-Tools to help clinicians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COVID-19 pandemic  Supporting People’s Mental Health</dc:title>
  <dc:creator>Jaime</dc:creator>
  <cp:lastModifiedBy>Nicola Connor</cp:lastModifiedBy>
  <cp:revision>310</cp:revision>
  <dcterms:created xsi:type="dcterms:W3CDTF">2020-05-17T08:13:11Z</dcterms:created>
  <dcterms:modified xsi:type="dcterms:W3CDTF">2023-07-20T07:51:13Z</dcterms:modified>
</cp:coreProperties>
</file>