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62" r:id="rId6"/>
    <p:sldId id="263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/>
    <p:restoredTop sz="94637"/>
  </p:normalViewPr>
  <p:slideViewPr>
    <p:cSldViewPr snapToGrid="0" snapToObjects="1">
      <p:cViewPr varScale="1">
        <p:scale>
          <a:sx n="153" d="100"/>
          <a:sy n="153" d="100"/>
        </p:scale>
        <p:origin x="168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6AE4B-5434-2144-AE39-FB6CFE4D0439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F458C-C67F-0D45-BAC2-EDF2BB72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4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E4764-7FEF-8541-ACF0-A75119D2D9FB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406B-C9B7-9A49-9CED-67356622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who.int/europe/publications/i/item/978928905855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Europe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33" y="1863801"/>
            <a:ext cx="3175133" cy="4440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7920" y="5653789"/>
            <a:ext cx="797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effectLst/>
                <a:latin typeface="Inter" charset="0"/>
              </a:rPr>
              <a:t>Integrated brief interventions for </a:t>
            </a:r>
            <a:r>
              <a:rPr lang="en-US" sz="1400" dirty="0" err="1">
                <a:effectLst/>
                <a:latin typeface="Inter" charset="0"/>
              </a:rPr>
              <a:t>noncommunicable</a:t>
            </a:r>
            <a:r>
              <a:rPr lang="en-US" sz="1400" dirty="0">
                <a:effectLst/>
                <a:latin typeface="Inter" charset="0"/>
              </a:rPr>
              <a:t> disease risk factors in primary care: the manual. BRIEF project. Copenhagen: WHO Regional Office for Europe; 2022. </a:t>
            </a:r>
            <a:r>
              <a:rPr lang="en-US" sz="1400" dirty="0" err="1">
                <a:effectLst/>
                <a:latin typeface="Inter" charset="0"/>
              </a:rPr>
              <a:t>Licence</a:t>
            </a:r>
            <a:r>
              <a:rPr lang="en-US" sz="1400" dirty="0">
                <a:effectLst/>
                <a:latin typeface="Inter" charset="0"/>
              </a:rPr>
              <a:t>: CC BY-NC-SA 3.0 IGO.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22713" y="1223778"/>
            <a:ext cx="860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1155CC"/>
                </a:solidFill>
                <a:effectLst/>
                <a:latin typeface="Arial" charset="0"/>
                <a:hlinkClick r:id="rId3"/>
              </a:rPr>
              <a:t>https://www.who.int/europe/publications/i/item/9789289058551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7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78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" y="150769"/>
            <a:ext cx="4806925" cy="6488649"/>
          </a:xfrm>
        </p:spPr>
      </p:pic>
    </p:spTree>
    <p:extLst>
      <p:ext uri="{BB962C8B-B14F-4D97-AF65-F5344CB8AC3E}">
        <p14:creationId xmlns:p14="http://schemas.microsoft.com/office/powerpoint/2010/main" val="168569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5" y="0"/>
            <a:ext cx="4899126" cy="67184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41" y="0"/>
            <a:ext cx="551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379"/>
            <a:ext cx="4644518" cy="6604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30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" y="74815"/>
            <a:ext cx="4644518" cy="66044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51"/>
          <a:stretch/>
        </p:blipFill>
        <p:spPr>
          <a:xfrm>
            <a:off x="5698992" y="74815"/>
            <a:ext cx="5101868" cy="24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80" y="215843"/>
            <a:ext cx="4836220" cy="65448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2"/>
          <a:stretch/>
        </p:blipFill>
        <p:spPr>
          <a:xfrm>
            <a:off x="653910" y="2036618"/>
            <a:ext cx="5101868" cy="4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57"/>
            <a:ext cx="4845269" cy="687715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64" y="0"/>
            <a:ext cx="5924658" cy="69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00" y="82860"/>
            <a:ext cx="5938500" cy="66490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1632"/>
            <a:ext cx="513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Macintosh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Inter</vt:lpstr>
      <vt:lpstr>Arial</vt:lpstr>
      <vt:lpstr>Office Theme</vt:lpstr>
      <vt:lpstr>WHO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07980541664</dc:creator>
  <cp:lastModifiedBy>07980541664</cp:lastModifiedBy>
  <cp:revision>3</cp:revision>
  <dcterms:created xsi:type="dcterms:W3CDTF">2023-03-08T10:56:15Z</dcterms:created>
  <dcterms:modified xsi:type="dcterms:W3CDTF">2023-03-08T11:07:25Z</dcterms:modified>
</cp:coreProperties>
</file>