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7BB-B892-4016-A983-E78897CD4E64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543-8CEB-42C8-A424-5482694396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7BB-B892-4016-A983-E78897CD4E64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543-8CEB-42C8-A424-5482694396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7BB-B892-4016-A983-E78897CD4E64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543-8CEB-42C8-A424-5482694396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7BB-B892-4016-A983-E78897CD4E64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543-8CEB-42C8-A424-5482694396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7BB-B892-4016-A983-E78897CD4E64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543-8CEB-42C8-A424-5482694396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7BB-B892-4016-A983-E78897CD4E64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543-8CEB-42C8-A424-5482694396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7BB-B892-4016-A983-E78897CD4E64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543-8CEB-42C8-A424-5482694396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7BB-B892-4016-A983-E78897CD4E64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543-8CEB-42C8-A424-5482694396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7BB-B892-4016-A983-E78897CD4E64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543-8CEB-42C8-A424-5482694396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7BB-B892-4016-A983-E78897CD4E64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543-8CEB-42C8-A424-5482694396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7BB-B892-4016-A983-E78897CD4E64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D543-8CEB-42C8-A424-5482694396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47BB-B892-4016-A983-E78897CD4E64}" type="datetimeFigureOut">
              <a:rPr lang="en-US" smtClean="0"/>
              <a:pPr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D543-8CEB-42C8-A424-5482694396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tie\Documents\Definitive Early detection of COPD_31_01_12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Katie\Documents\Definitive Early detection of COPD_31_01_12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Katie\Documents\Definitive Early detection of COPD_31_01_12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Katie\Documents\Definitive Early detection of COPD_31_01_12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Katie\Documents\Definitive Early detection of COPD_31_01_12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Katie\Documents\Definitive Early detection of COPD_31_01_12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Katie\Documents\Definitive Early detection of COPD_31_01_12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Katie\Documents\Definitive Early detection of COPD_31_01_12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C:\Users\Katie\Documents\Definitive Early detection of COPD_31_01_12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Katie\Documents\Definitive Early detection of COPD_31_01_12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9" name="Picture 3" descr="C:\Users\Katie\Documents\Definitive Early detection of COPD_31_01_12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Katie\Documents\Definitive Early detection of COPD_31_01_12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Katie\Documents\Definitive Early detection of COPD_31_01_12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C:\Users\Katie\Documents\Definitive Early detection of COPD_31_01_12\Sli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C:\Users\Katie\Documents\Definitive Early detection of COPD_31_01_12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C:\Users\Katie\Documents\Definitive Early detection of COPD_31_01_12\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C:\Users\Katie\Documents\Definitive Early detection of COPD_31_01_12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C:\Users\Katie\Documents\Definitive Early detection of COPD_31_01_12\Slid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C:\Users\Katie\Documents\Definitive Early detection of COPD_31_01_12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C:\Users\Katie\Documents\Definitive Early detection of COPD_31_01_12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 descr="C:\Users\Katie\Documents\Definitive Early detection of COPD_31_01_12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 descr="C:\Users\Katie\Documents\Definitive Early detection of COPD_31_01_12\Sli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atie\Documents\Definitive Early detection of COPD_31_01_12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 descr="C:\Users\Katie\Documents\Definitive Early detection of COPD_31_01_12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C:\Users\Katie\Documents\Definitive Early detection of COPD_31_01_12\Slid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C:\Users\Katie\Documents\Definitive Early detection of COPD_31_01_12\Slide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C:\Users\Katie\Documents\Definitive Early detection of COPD_31_01_12\Slid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C:\Users\Katie\Documents\Definitive Early detection of COPD_31_01_12\Slid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C:\Users\Katie\Documents\Definitive Early detection of COPD_31_01_12\Slide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C:\Users\Katie\Documents\Definitive Early detection of COPD_31_01_12\Slid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90" name="Picture 2" descr="C:\Users\Katie\Documents\Definitive Early detection of COPD_31_01_12\Slide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C:\Users\Katie\Documents\Definitive Early detection of COPD_31_01_12\Slid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C:\Users\Katie\Documents\Definitive Early detection of COPD_31_01_12\Slid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Katie\Documents\Definitive Early detection of COPD_31_01_12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2" name="Picture 2" descr="C:\Users\Katie\Documents\Definitive Early detection of COPD_31_01_12\Slid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6" name="Picture 2" descr="C:\Users\Katie\Documents\Definitive Early detection of COPD_31_01_12\Slid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 descr="C:\Users\Katie\Documents\Definitive Early detection of COPD_31_01_12\Slid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C:\Users\Katie\Documents\Definitive Early detection of COPD_31_01_12\Slide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5058" name="Picture 2" descr="C:\Users\Katie\Documents\Definitive Early detection of COPD_31_01_12\Slid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6082" name="Picture 2" descr="C:\Users\Katie\Documents\Definitive Early detection of COPD_31_01_12\Slid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7106" name="Picture 2" descr="C:\Users\Katie\Documents\Definitive Early detection of COPD_31_01_12\Slide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8130" name="Picture 2" descr="C:\Users\Katie\Documents\Definitive Early detection of COPD_31_01_12\Slide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 descr="C:\Users\Katie\Documents\Definitive Early detection of COPD_31_01_12\Slide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Picture 2" descr="C:\Users\Katie\Documents\Definitive Early detection of COPD_31_01_12\Slide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Katie\Documents\Definitive Early detection of COPD_31_01_12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02" name="Picture 2" descr="C:\Users\Katie\Documents\Definitive Early detection of COPD_31_01_12\Slid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2" descr="C:\Users\Katie\Documents\Definitive Early detection of COPD_31_01_12\Slide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0" name="Picture 2" descr="C:\Users\Katie\Documents\Definitive Early detection of COPD_31_01_12\Slide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274" name="Picture 2" descr="C:\Users\Katie\Documents\Definitive Early detection of COPD_31_01_12\Slide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5298" name="Picture 2" descr="C:\Users\Katie\Documents\Definitive Early detection of COPD_31_01_12\Slide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2" name="Picture 2" descr="C:\Users\Katie\Documents\Definitive Early detection of COPD_31_01_12\Slide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6" name="Picture 2" descr="C:\Users\Katie\Documents\Definitive Early detection of COPD_31_01_12\Slide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8370" name="Picture 2" descr="C:\Users\Katie\Documents\Definitive Early detection of COPD_31_01_12\Slide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9394" name="Picture 2" descr="C:\Users\Katie\Documents\Definitive Early detection of COPD_31_01_12\Slide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0418" name="Picture 2" descr="C:\Users\Katie\Documents\Definitive Early detection of COPD_31_01_12\Slide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Katie\Documents\Definitive Early detection of COPD_31_01_12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42" name="Picture 2" descr="C:\Users\Katie\Documents\Definitive Early detection of COPD_31_01_12\Slide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2466" name="Picture 2" descr="C:\Users\Katie\Documents\Definitive Early detection of COPD_31_01_12\Slide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3490" name="Picture 2" descr="C:\Users\Katie\Documents\Definitive Early detection of COPD_31_01_12\Slide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Katie\Documents\Definitive Early detection of COPD_31_01_12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Katie\Documents\Definitive Early detection of COPD_31_01_12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Katie\Documents\Definitive Early detection of COPD_31_01_12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Προβολή στην οθόνη (4:3)</PresentationFormat>
  <Paragraphs>0</Paragraphs>
  <Slides>62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62</vt:i4>
      </vt:variant>
    </vt:vector>
  </HeadingPairs>
  <TitlesOfParts>
    <vt:vector size="63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</dc:creator>
  <cp:lastModifiedBy>user</cp:lastModifiedBy>
  <cp:revision>2</cp:revision>
  <dcterms:created xsi:type="dcterms:W3CDTF">2012-01-31T14:42:37Z</dcterms:created>
  <dcterms:modified xsi:type="dcterms:W3CDTF">2019-11-12T09:24:09Z</dcterms:modified>
</cp:coreProperties>
</file>