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Masters/slideMaster5.xml" ContentType="application/vnd.openxmlformats-officedocument.presentationml.slideMaster+xml"/>
  <Override PartName="/ppt/slides/slide49.xml" ContentType="application/vnd.openxmlformats-officedocument.presentationml.slide+xml"/>
  <Override PartName="/ppt/slides/slide78.xml" ContentType="application/vnd.openxmlformats-officedocument.presentationml.slide+xml"/>
  <Override PartName="/ppt/slideLayouts/slideLayout5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Default Extension="jpeg" ContentType="image/jpeg"/>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Default Extension="tiff" ContentType="image/tiff"/>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notesSlides/notesSlide45.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Default Extension="docx" ContentType="application/vnd.openxmlformats-officedocument.wordprocessingml.document"/>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 id="2147483678" r:id="rId3"/>
    <p:sldMasterId id="2147483691" r:id="rId4"/>
    <p:sldMasterId id="2147483705" r:id="rId5"/>
  </p:sldMasterIdLst>
  <p:notesMasterIdLst>
    <p:notesMasterId r:id="rId86"/>
  </p:notesMasterIdLst>
  <p:sldIdLst>
    <p:sldId id="265" r:id="rId6"/>
    <p:sldId id="394" r:id="rId7"/>
    <p:sldId id="402" r:id="rId8"/>
    <p:sldId id="383" r:id="rId9"/>
    <p:sldId id="416" r:id="rId10"/>
    <p:sldId id="345" r:id="rId11"/>
    <p:sldId id="346" r:id="rId12"/>
    <p:sldId id="347" r:id="rId13"/>
    <p:sldId id="348" r:id="rId14"/>
    <p:sldId id="340" r:id="rId15"/>
    <p:sldId id="352" r:id="rId16"/>
    <p:sldId id="353" r:id="rId17"/>
    <p:sldId id="355" r:id="rId18"/>
    <p:sldId id="415" r:id="rId19"/>
    <p:sldId id="405" r:id="rId20"/>
    <p:sldId id="407" r:id="rId21"/>
    <p:sldId id="408" r:id="rId22"/>
    <p:sldId id="411" r:id="rId23"/>
    <p:sldId id="409" r:id="rId24"/>
    <p:sldId id="410" r:id="rId25"/>
    <p:sldId id="417" r:id="rId26"/>
    <p:sldId id="419" r:id="rId27"/>
    <p:sldId id="418" r:id="rId28"/>
    <p:sldId id="424" r:id="rId29"/>
    <p:sldId id="425" r:id="rId30"/>
    <p:sldId id="406" r:id="rId31"/>
    <p:sldId id="426" r:id="rId32"/>
    <p:sldId id="344" r:id="rId33"/>
    <p:sldId id="358" r:id="rId34"/>
    <p:sldId id="374" r:id="rId35"/>
    <p:sldId id="379" r:id="rId36"/>
    <p:sldId id="377" r:id="rId37"/>
    <p:sldId id="427" r:id="rId38"/>
    <p:sldId id="428" r:id="rId39"/>
    <p:sldId id="375" r:id="rId40"/>
    <p:sldId id="420" r:id="rId41"/>
    <p:sldId id="434" r:id="rId42"/>
    <p:sldId id="437" r:id="rId43"/>
    <p:sldId id="438" r:id="rId44"/>
    <p:sldId id="441" r:id="rId45"/>
    <p:sldId id="442" r:id="rId46"/>
    <p:sldId id="443" r:id="rId47"/>
    <p:sldId id="444" r:id="rId48"/>
    <p:sldId id="449" r:id="rId49"/>
    <p:sldId id="450" r:id="rId50"/>
    <p:sldId id="457" r:id="rId51"/>
    <p:sldId id="458" r:id="rId52"/>
    <p:sldId id="456" r:id="rId53"/>
    <p:sldId id="432" r:id="rId54"/>
    <p:sldId id="370" r:id="rId55"/>
    <p:sldId id="373" r:id="rId56"/>
    <p:sldId id="460" r:id="rId57"/>
    <p:sldId id="429" r:id="rId58"/>
    <p:sldId id="380" r:id="rId59"/>
    <p:sldId id="389" r:id="rId60"/>
    <p:sldId id="414" r:id="rId61"/>
    <p:sldId id="393" r:id="rId62"/>
    <p:sldId id="390" r:id="rId63"/>
    <p:sldId id="391" r:id="rId64"/>
    <p:sldId id="392" r:id="rId65"/>
    <p:sldId id="384" r:id="rId66"/>
    <p:sldId id="461" r:id="rId67"/>
    <p:sldId id="462" r:id="rId68"/>
    <p:sldId id="463" r:id="rId69"/>
    <p:sldId id="464" r:id="rId70"/>
    <p:sldId id="465" r:id="rId71"/>
    <p:sldId id="466" r:id="rId72"/>
    <p:sldId id="467" r:id="rId73"/>
    <p:sldId id="468" r:id="rId74"/>
    <p:sldId id="469" r:id="rId75"/>
    <p:sldId id="470" r:id="rId76"/>
    <p:sldId id="471" r:id="rId77"/>
    <p:sldId id="472" r:id="rId78"/>
    <p:sldId id="473" r:id="rId79"/>
    <p:sldId id="474" r:id="rId80"/>
    <p:sldId id="475" r:id="rId81"/>
    <p:sldId id="476" r:id="rId82"/>
    <p:sldId id="477" r:id="rId83"/>
    <p:sldId id="478" r:id="rId84"/>
    <p:sldId id="479" r:id="rId8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575" userDrawn="1">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 initials="u" lastIdx="1" clrIdx="0">
    <p:extLst>
      <p:ext uri="{19B8F6BF-5375-455C-9EA6-DF929625EA0E}">
        <p15:presenceInfo xmlns:p15="http://schemas.microsoft.com/office/powerpoint/2012/main" xmlns="" userId="usuar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FF"/>
    <a:srgbClr val="3D7C26"/>
    <a:srgbClr val="213D6A"/>
    <a:srgbClr val="E3A60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0812" autoAdjust="0"/>
  </p:normalViewPr>
  <p:slideViewPr>
    <p:cSldViewPr snapToGrid="0" snapToObjects="1">
      <p:cViewPr varScale="1">
        <p:scale>
          <a:sx n="78" d="100"/>
          <a:sy n="78" d="100"/>
        </p:scale>
        <p:origin x="-1170" y="-84"/>
      </p:cViewPr>
      <p:guideLst>
        <p:guide orient="horz" pos="1575"/>
        <p:guide pos="2880"/>
      </p:guideLst>
    </p:cSldViewPr>
  </p:slideViewPr>
  <p:notesTextViewPr>
    <p:cViewPr>
      <p:scale>
        <a:sx n="100" d="100"/>
        <a:sy n="100" d="100"/>
      </p:scale>
      <p:origin x="0" y="0"/>
    </p:cViewPr>
  </p:notesTextViewPr>
  <p:sorterViewPr>
    <p:cViewPr varScale="1">
      <p:scale>
        <a:sx n="1" d="1"/>
        <a:sy n="1" d="1"/>
      </p:scale>
      <p:origin x="0" y="-1153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slide" Target="slides/slide79.xml"/><Relationship Id="rId89" Type="http://schemas.openxmlformats.org/officeDocument/2006/relationships/viewProps" Target="viewProp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commentAuthors" Target="commentAuthors.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theme" Target="theme/theme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87714E-CAA6-49B5-BB4B-DDE144BE26CD}" type="datetimeFigureOut">
              <a:rPr lang="es-ES" smtClean="0"/>
              <a:pPr/>
              <a:t>29/10/2019</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3E14E1-5ACF-4DBF-9F96-201844BA6FC2}" type="slidenum">
              <a:rPr lang="es-ES" smtClean="0"/>
              <a:pPr/>
              <a:t>‹#›</a:t>
            </a:fld>
            <a:endParaRPr lang="es-ES" dirty="0"/>
          </a:p>
        </p:txBody>
      </p:sp>
    </p:spTree>
    <p:extLst>
      <p:ext uri="{BB962C8B-B14F-4D97-AF65-F5344CB8AC3E}">
        <p14:creationId xmlns:p14="http://schemas.microsoft.com/office/powerpoint/2010/main" xmlns="" val="1375248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8" Type="http://schemas.openxmlformats.org/officeDocument/2006/relationships/hyperlink" Target="http://www.ncbi.nlm.nih.gov/pubmed/?term=Guthrie%20B%5bAuthor%5d&amp;cauthor=true&amp;cauthor_uid=22579043" TargetMode="External"/><Relationship Id="rId3" Type="http://schemas.openxmlformats.org/officeDocument/2006/relationships/hyperlink" Target="http://www.ncbi.nlm.nih.gov/pubmed/?term=Barnett%20K%5bAuthor%5d&amp;cauthor=true&amp;cauthor_uid=22579043" TargetMode="External"/><Relationship Id="rId7" Type="http://schemas.openxmlformats.org/officeDocument/2006/relationships/hyperlink" Target="http://www.ncbi.nlm.nih.gov/pubmed/?term=Wyke%20S%5bAuthor%5d&amp;cauthor=true&amp;cauthor_uid=22579043" TargetMode="External"/><Relationship Id="rId2" Type="http://schemas.openxmlformats.org/officeDocument/2006/relationships/slide" Target="../slides/slide60.xml"/><Relationship Id="rId1" Type="http://schemas.openxmlformats.org/officeDocument/2006/relationships/notesMaster" Target="../notesMasters/notesMaster1.xml"/><Relationship Id="rId6" Type="http://schemas.openxmlformats.org/officeDocument/2006/relationships/hyperlink" Target="http://www.ncbi.nlm.nih.gov/pubmed/?term=Watt%20G%5bAuthor%5d&amp;cauthor=true&amp;cauthor_uid=22579043" TargetMode="External"/><Relationship Id="rId5" Type="http://schemas.openxmlformats.org/officeDocument/2006/relationships/hyperlink" Target="http://www.ncbi.nlm.nih.gov/pubmed/?term=Norbury%20M%5bAuthor%5d&amp;cauthor=true&amp;cauthor_uid=22579043" TargetMode="External"/><Relationship Id="rId4" Type="http://schemas.openxmlformats.org/officeDocument/2006/relationships/hyperlink" Target="http://www.ncbi.nlm.nih.gov/pubmed/?term=Mercer%20SW%5bAuthor%5d&amp;cauthor=true&amp;cauthor_uid=22579043"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fld id="{C5B14B8A-2415-4764-8013-1304C04C178D}" type="slidenum">
              <a:rPr lang="es-ES_tradnl" altLang="es-ES" smtClean="0">
                <a:latin typeface="Times New Roman" panose="02020603050405020304" pitchFamily="18" charset="0"/>
                <a:ea typeface="MS PGothic" panose="020B0600070205080204" pitchFamily="34" charset="-128"/>
                <a:sym typeface="Symbol" panose="05050102010706020507" pitchFamily="18" charset="2"/>
              </a:rPr>
              <a:pPr/>
              <a:t>4</a:t>
            </a:fld>
            <a:endParaRPr lang="es-ES_tradnl" altLang="es-ES">
              <a:latin typeface="Times New Roman" panose="02020603050405020304" pitchFamily="18" charset="0"/>
              <a:ea typeface="MS PGothic" panose="020B0600070205080204" pitchFamily="34" charset="-128"/>
              <a:sym typeface="Symbol" panose="05050102010706020507" pitchFamily="18" charset="2"/>
            </a:endParaRPr>
          </a:p>
        </p:txBody>
      </p:sp>
      <p:sp>
        <p:nvSpPr>
          <p:cNvPr id="102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24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_tradnl" altLang="es-ES">
              <a:latin typeface="Times New Roman" panose="02020603050405020304" pitchFamily="18" charset="0"/>
            </a:endParaRPr>
          </a:p>
        </p:txBody>
      </p:sp>
    </p:spTree>
    <p:extLst>
      <p:ext uri="{BB962C8B-B14F-4D97-AF65-F5344CB8AC3E}">
        <p14:creationId xmlns:p14="http://schemas.microsoft.com/office/powerpoint/2010/main" xmlns="" val="2948740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eaLnBrk="1" hangingPunct="1">
              <a:lnSpc>
                <a:spcPct val="80000"/>
              </a:lnSpc>
            </a:pPr>
            <a:r>
              <a:rPr lang="nl-NL" altLang="nl-NL" sz="1200" dirty="0"/>
              <a:t>Total score (10 items )</a:t>
            </a:r>
          </a:p>
          <a:p>
            <a:pPr eaLnBrk="1" hangingPunct="1">
              <a:lnSpc>
                <a:spcPct val="80000"/>
              </a:lnSpc>
            </a:pPr>
            <a:r>
              <a:rPr lang="nl-NL" altLang="nl-NL" sz="1200" dirty="0"/>
              <a:t>symptom domain (4 items)</a:t>
            </a:r>
          </a:p>
          <a:p>
            <a:pPr eaLnBrk="1" hangingPunct="1">
              <a:lnSpc>
                <a:spcPct val="80000"/>
              </a:lnSpc>
            </a:pPr>
            <a:r>
              <a:rPr lang="nl-NL" altLang="nl-NL" sz="1200" dirty="0"/>
              <a:t>functional status domain (4 items)</a:t>
            </a:r>
          </a:p>
          <a:p>
            <a:pPr eaLnBrk="1" hangingPunct="1">
              <a:lnSpc>
                <a:spcPct val="80000"/>
              </a:lnSpc>
            </a:pPr>
            <a:r>
              <a:rPr lang="nl-NL" altLang="nl-NL" sz="1200" dirty="0"/>
              <a:t>mental state domain (2 items)</a:t>
            </a:r>
          </a:p>
          <a:p>
            <a:pPr eaLnBrk="1" hangingPunct="1">
              <a:lnSpc>
                <a:spcPct val="80000"/>
              </a:lnSpc>
              <a:buFont typeface="Wingdings" pitchFamily="2" charset="2"/>
              <a:buNone/>
            </a:pPr>
            <a:endParaRPr lang="nl-NL" altLang="nl-NL" sz="1200" dirty="0"/>
          </a:p>
          <a:p>
            <a:pPr eaLnBrk="1" hangingPunct="1">
              <a:lnSpc>
                <a:spcPct val="80000"/>
              </a:lnSpc>
              <a:buFont typeface="Wingdings" pitchFamily="2" charset="2"/>
              <a:buNone/>
            </a:pPr>
            <a:endParaRPr lang="nl-NL" altLang="nl-NL" sz="1200" dirty="0"/>
          </a:p>
          <a:p>
            <a:pPr eaLnBrk="1" hangingPunct="1">
              <a:lnSpc>
                <a:spcPct val="80000"/>
              </a:lnSpc>
            </a:pPr>
            <a:r>
              <a:rPr lang="nl-NL" altLang="nl-NL" sz="1200" dirty="0"/>
              <a:t>7 point scale: 0= asymptomatic/no limitation,</a:t>
            </a:r>
          </a:p>
          <a:p>
            <a:pPr eaLnBrk="1" hangingPunct="1">
              <a:lnSpc>
                <a:spcPct val="80000"/>
              </a:lnSpc>
              <a:buFont typeface="Wingdings" pitchFamily="2" charset="2"/>
              <a:buNone/>
            </a:pPr>
            <a:r>
              <a:rPr lang="nl-NL" altLang="nl-NL" sz="1200" dirty="0"/>
              <a:t>    6= extremely symptomatic/totally limited</a:t>
            </a:r>
            <a:endParaRPr lang="nl-NL" altLang="nl-NL" dirty="0"/>
          </a:p>
          <a:p>
            <a:endParaRPr lang="en-GB" dirty="0"/>
          </a:p>
        </p:txBody>
      </p:sp>
      <p:sp>
        <p:nvSpPr>
          <p:cNvPr id="4" name="3 - Θέση αριθμού διαφάνειας"/>
          <p:cNvSpPr>
            <a:spLocks noGrp="1"/>
          </p:cNvSpPr>
          <p:nvPr>
            <p:ph type="sldNum" sz="quarter" idx="10"/>
          </p:nvPr>
        </p:nvSpPr>
        <p:spPr/>
        <p:txBody>
          <a:bodyPr/>
          <a:lstStyle/>
          <a:p>
            <a:fld id="{D8FF8BBC-682B-4F86-8D10-E6218B4ED0F2}" type="slidenum">
              <a:rPr lang="en-GB" smtClean="0"/>
              <a:pPr/>
              <a:t>20</a:t>
            </a:fld>
            <a:endParaRPr lang="en-GB" dirty="0"/>
          </a:p>
        </p:txBody>
      </p:sp>
    </p:spTree>
    <p:extLst>
      <p:ext uri="{BB962C8B-B14F-4D97-AF65-F5344CB8AC3E}">
        <p14:creationId xmlns:p14="http://schemas.microsoft.com/office/powerpoint/2010/main" xmlns="" val="1751156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ln w="12701">
            <a:solidFill>
              <a:srgbClr val="000000"/>
            </a:solidFill>
            <a:prstDash val="solid"/>
            <a:miter/>
          </a:ln>
        </p:spPr>
      </p:sp>
      <p:sp>
        <p:nvSpPr>
          <p:cNvPr id="3" name="Marcador de notas 2"/>
          <p:cNvSpPr txBox="1">
            <a:spLocks noGrp="1"/>
          </p:cNvSpPr>
          <p:nvPr>
            <p:ph type="body" sz="quarter" idx="1"/>
          </p:nvPr>
        </p:nvSpPr>
        <p:spPr/>
        <p:txBody>
          <a:bodyPr/>
          <a:lstStyle/>
          <a:p>
            <a:pPr lvl="0">
              <a:spcAft>
                <a:spcPts val="600"/>
              </a:spcAft>
            </a:pPr>
            <a:r>
              <a:rPr lang="es-ES" dirty="0">
                <a:ea typeface="ＭＳ Ｐゴシック" pitchFamily="34"/>
              </a:rPr>
              <a:t>El proceso de atención inicial al paciente con EPOC debe seguir </a:t>
            </a:r>
            <a:r>
              <a:rPr lang="ca-ES" dirty="0" err="1">
                <a:ea typeface="ＭＳ Ｐゴシック" pitchFamily="34"/>
              </a:rPr>
              <a:t>cuatro</a:t>
            </a:r>
            <a:r>
              <a:rPr lang="ca-ES" dirty="0">
                <a:ea typeface="ＭＳ Ｐゴシック" pitchFamily="34"/>
              </a:rPr>
              <a:t> </a:t>
            </a:r>
            <a:r>
              <a:rPr lang="ca-ES" dirty="0" err="1">
                <a:ea typeface="ＭＳ Ｐゴシック" pitchFamily="34"/>
              </a:rPr>
              <a:t>pasos</a:t>
            </a:r>
            <a:r>
              <a:rPr lang="ca-ES" dirty="0">
                <a:ea typeface="ＭＳ Ｐゴシック" pitchFamily="34"/>
              </a:rPr>
              <a:t>:</a:t>
            </a:r>
          </a:p>
          <a:p>
            <a:pPr lvl="0">
              <a:spcAft>
                <a:spcPts val="600"/>
              </a:spcAft>
            </a:pPr>
            <a:r>
              <a:rPr lang="es-ES" dirty="0">
                <a:ea typeface="ＭＳ Ｐゴシック" pitchFamily="34"/>
              </a:rPr>
              <a:t>• Paso 1: diagnóstico de la EPOC.  </a:t>
            </a:r>
          </a:p>
          <a:p>
            <a:pPr lvl="0">
              <a:spcAft>
                <a:spcPts val="600"/>
              </a:spcAft>
            </a:pPr>
            <a:r>
              <a:rPr lang="es-ES" dirty="0">
                <a:ea typeface="ＭＳ Ｐゴシック" pitchFamily="34"/>
              </a:rPr>
              <a:t>• Paso 2: estratificación del riesgo en bajo o alto.</a:t>
            </a:r>
          </a:p>
          <a:p>
            <a:pPr lvl="0">
              <a:spcAft>
                <a:spcPts val="600"/>
              </a:spcAft>
            </a:pPr>
            <a:r>
              <a:rPr lang="es-ES" dirty="0">
                <a:ea typeface="ＭＳ Ｐゴシック" pitchFamily="34"/>
              </a:rPr>
              <a:t>• Paso 3: determinación del fenotipo en pacientes de alto riesgo.</a:t>
            </a:r>
          </a:p>
          <a:p>
            <a:pPr lvl="0">
              <a:spcAft>
                <a:spcPts val="600"/>
              </a:spcAft>
            </a:pPr>
            <a:r>
              <a:rPr lang="es-ES" dirty="0">
                <a:ea typeface="ＭＳ Ｐゴシック" pitchFamily="34"/>
              </a:rPr>
              <a:t>• Paso 4: tratamiento guiado por síntomas (bajo riesgo) o por fenotipo </a:t>
            </a:r>
            <a:r>
              <a:rPr lang="ca-ES" dirty="0">
                <a:ea typeface="ＭＳ Ｐゴシック" pitchFamily="34"/>
              </a:rPr>
              <a:t>(alto </a:t>
            </a:r>
            <a:r>
              <a:rPr lang="ca-ES" dirty="0" err="1">
                <a:ea typeface="ＭＳ Ｐゴシック" pitchFamily="34"/>
              </a:rPr>
              <a:t>riesgo</a:t>
            </a:r>
            <a:r>
              <a:rPr lang="ca-ES" dirty="0">
                <a:ea typeface="ＭＳ Ｐゴシック" pitchFamily="34"/>
              </a:rPr>
              <a:t>).</a:t>
            </a:r>
          </a:p>
          <a:p>
            <a:pPr lvl="0">
              <a:spcAft>
                <a:spcPts val="600"/>
              </a:spcAft>
            </a:pPr>
            <a:endParaRPr lang="es-ES" dirty="0">
              <a:ea typeface="ＭＳ Ｐゴシック" pitchFamily="34"/>
            </a:endParaRPr>
          </a:p>
        </p:txBody>
      </p:sp>
      <p:sp>
        <p:nvSpPr>
          <p:cNvPr id="4" name="Marcador de número de diapositiva 3"/>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6407EFE7-9A75-41C0-BBA0-D0DB7BC8BF9F}" type="slidenum">
              <a:rPr kumimoji="0" lang="ca-ES" sz="1200" b="0" i="0" u="none" strike="noStrike" kern="1200" cap="none" spc="0" normalizeH="0" baseline="0" noProof="0" smtClean="0">
                <a:ln>
                  <a:noFill/>
                </a:ln>
                <a:solidFill>
                  <a:srgbClr val="000000"/>
                </a:solidFill>
                <a:effectLst/>
                <a:uLnTx/>
                <a:uFillTx/>
                <a:latin typeface="Calibri" pitchFamily="34"/>
              </a:rPr>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22</a:t>
            </a:fld>
            <a:endParaRPr kumimoji="0" lang="ca-ES" sz="1200" b="0" i="0" u="none" strike="noStrike" kern="1200" cap="none" spc="0" normalizeH="0" baseline="0" noProof="0">
              <a:ln>
                <a:noFill/>
              </a:ln>
              <a:solidFill>
                <a:srgbClr val="000000"/>
              </a:solidFill>
              <a:effectLst/>
              <a:uLnTx/>
              <a:uFillTx/>
              <a:latin typeface="Calibri" pitchFamily="34"/>
            </a:endParaRPr>
          </a:p>
        </p:txBody>
      </p:sp>
    </p:spTree>
    <p:extLst>
      <p:ext uri="{BB962C8B-B14F-4D97-AF65-F5344CB8AC3E}">
        <p14:creationId xmlns:p14="http://schemas.microsoft.com/office/powerpoint/2010/main" xmlns="" val="1961326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ln w="12701">
            <a:solidFill>
              <a:srgbClr val="000000"/>
            </a:solidFill>
            <a:prstDash val="solid"/>
            <a:miter/>
          </a:ln>
        </p:spPr>
      </p:sp>
      <p:sp>
        <p:nvSpPr>
          <p:cNvPr id="3" name="Marcador de notas 2"/>
          <p:cNvSpPr txBox="1">
            <a:spLocks noGrp="1"/>
          </p:cNvSpPr>
          <p:nvPr>
            <p:ph type="body" sz="quarter" idx="1"/>
          </p:nvPr>
        </p:nvSpPr>
        <p:spPr/>
        <p:txBody>
          <a:bodyPr/>
          <a:lstStyle/>
          <a:p>
            <a:pPr lvl="0">
              <a:spcAft>
                <a:spcPts val="600"/>
              </a:spcAft>
            </a:pPr>
            <a:r>
              <a:rPr lang="es-ES"/>
              <a:t>La </a:t>
            </a:r>
            <a:r>
              <a:rPr lang="es-ES" b="1"/>
              <a:t>estratificación</a:t>
            </a:r>
            <a:r>
              <a:rPr lang="es-ES"/>
              <a:t> se realizará en dos niveles de riesgo; bajo y alto. Tiene como </a:t>
            </a:r>
            <a:r>
              <a:rPr lang="es-ES" b="1"/>
              <a:t>objetivo facilitar el seguimiento y plan terapéutico</a:t>
            </a:r>
            <a:r>
              <a:rPr lang="es-ES"/>
              <a:t>.</a:t>
            </a:r>
          </a:p>
          <a:p>
            <a:pPr lvl="0">
              <a:spcAft>
                <a:spcPts val="600"/>
              </a:spcAft>
            </a:pPr>
            <a:r>
              <a:rPr lang="es-ES"/>
              <a:t>Los factores considerados para la evaluación del riesgo son el grado de obstrucción medido por el porcentaje de FEV</a:t>
            </a:r>
            <a:r>
              <a:rPr lang="es-ES" baseline="-25000"/>
              <a:t>1</a:t>
            </a:r>
            <a:r>
              <a:rPr lang="es-ES"/>
              <a:t> tras broncodilatación, el grado de disnea medido por la escala modificada del Medical Research Council (mMRC) y la presencia de agudizaciones en el último año. </a:t>
            </a:r>
          </a:p>
          <a:p>
            <a:pPr lvl="0">
              <a:spcAft>
                <a:spcPts val="600"/>
              </a:spcAft>
            </a:pPr>
            <a:r>
              <a:rPr lang="es-ES"/>
              <a:t>Los puntos de corte establecidos son los recomendados por la Global Initiative for Obstructive Lung Disease (GOLD). </a:t>
            </a:r>
          </a:p>
          <a:p>
            <a:pPr lvl="0">
              <a:spcAft>
                <a:spcPts val="600"/>
              </a:spcAft>
            </a:pPr>
            <a:r>
              <a:rPr lang="es-ES"/>
              <a:t>El punto de corte del 50% del FEV</a:t>
            </a:r>
            <a:r>
              <a:rPr lang="es-ES" baseline="-25000"/>
              <a:t>1</a:t>
            </a:r>
            <a:r>
              <a:rPr lang="es-ES"/>
              <a:t> es el sugerido para diferenciar la EPOC con obstrucción grave-muy grave de la leve-moderada; </a:t>
            </a:r>
          </a:p>
          <a:p>
            <a:pPr lvl="0">
              <a:spcAft>
                <a:spcPts val="600"/>
              </a:spcAft>
            </a:pPr>
            <a:r>
              <a:rPr lang="es-ES"/>
              <a:t>el grado de disnea 2 o superior se considera un alto nivel de disnea en pacientes en tratamiento para su EPOC, mientras que en pacientes no tratados debe ser superior a 2; </a:t>
            </a:r>
          </a:p>
          <a:p>
            <a:pPr lvl="0">
              <a:spcAft>
                <a:spcPts val="600"/>
              </a:spcAft>
            </a:pPr>
            <a:r>
              <a:rPr lang="es-ES"/>
              <a:t>y los pacientes con 2 o más agudizaciones moderadas (que requieran tratamiento con corticosteroides sistémicos y/o antibióticos) o con un ingreso hospitalario por agudización son los considerados con mayor riesgo de agudización en el futuro.</a:t>
            </a:r>
          </a:p>
        </p:txBody>
      </p:sp>
      <p:sp>
        <p:nvSpPr>
          <p:cNvPr id="4" name="Marcador de número de diapositiva 3"/>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988CC844-4FAE-4A3A-86E5-A56955BFB5DF}" type="slidenum">
              <a:rPr kumimoji="0" lang="ca-ES" sz="1200" b="0" i="0" u="none" strike="noStrike" kern="1200" cap="none" spc="0" normalizeH="0" baseline="0" noProof="0" smtClean="0">
                <a:ln>
                  <a:noFill/>
                </a:ln>
                <a:solidFill>
                  <a:srgbClr val="000000"/>
                </a:solidFill>
                <a:effectLst/>
                <a:uLnTx/>
                <a:uFillTx/>
                <a:latin typeface="Calibri" pitchFamily="34"/>
              </a:rPr>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23</a:t>
            </a:fld>
            <a:endParaRPr kumimoji="0" lang="ca-ES" sz="1200" b="0" i="0" u="none" strike="noStrike" kern="1200" cap="none" spc="0" normalizeH="0" baseline="0" noProof="0">
              <a:ln>
                <a:noFill/>
              </a:ln>
              <a:solidFill>
                <a:srgbClr val="000000"/>
              </a:solidFill>
              <a:effectLst/>
              <a:uLnTx/>
              <a:uFillTx/>
              <a:latin typeface="Calibri" pitchFamily="34"/>
            </a:endParaRPr>
          </a:p>
        </p:txBody>
      </p:sp>
    </p:spTree>
    <p:extLst>
      <p:ext uri="{BB962C8B-B14F-4D97-AF65-F5344CB8AC3E}">
        <p14:creationId xmlns:p14="http://schemas.microsoft.com/office/powerpoint/2010/main" xmlns="" val="1525510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ln w="12701">
            <a:solidFill>
              <a:srgbClr val="000000"/>
            </a:solidFill>
            <a:prstDash val="solid"/>
            <a:miter/>
          </a:ln>
        </p:spPr>
      </p:sp>
      <p:sp>
        <p:nvSpPr>
          <p:cNvPr id="3" name="Marcador de notas 2"/>
          <p:cNvSpPr txBox="1">
            <a:spLocks noGrp="1"/>
          </p:cNvSpPr>
          <p:nvPr>
            <p:ph type="body" sz="quarter" idx="1"/>
          </p:nvPr>
        </p:nvSpPr>
        <p:spPr/>
        <p:txBody>
          <a:bodyPr/>
          <a:lstStyle/>
          <a:p>
            <a:pPr lvl="0">
              <a:spcAft>
                <a:spcPts val="600"/>
              </a:spcAft>
            </a:pPr>
            <a:r>
              <a:rPr lang="es-ES"/>
              <a:t>La </a:t>
            </a:r>
            <a:r>
              <a:rPr lang="es-ES" b="1"/>
              <a:t>estratificación</a:t>
            </a:r>
            <a:r>
              <a:rPr lang="es-ES"/>
              <a:t> se realizará en dos niveles de riesgo; bajo y alto. Tiene como </a:t>
            </a:r>
            <a:r>
              <a:rPr lang="es-ES" b="1"/>
              <a:t>objetivo facilitar el seguimiento y plan terapéutico</a:t>
            </a:r>
            <a:r>
              <a:rPr lang="es-ES"/>
              <a:t>.</a:t>
            </a:r>
          </a:p>
          <a:p>
            <a:pPr lvl="0">
              <a:spcAft>
                <a:spcPts val="600"/>
              </a:spcAft>
            </a:pPr>
            <a:r>
              <a:rPr lang="es-ES"/>
              <a:t>Los factores considerados para la evaluación del riesgo son el grado de obstrucción medido por el porcentaje de FEV</a:t>
            </a:r>
            <a:r>
              <a:rPr lang="es-ES" baseline="-25000"/>
              <a:t>1</a:t>
            </a:r>
            <a:r>
              <a:rPr lang="es-ES"/>
              <a:t> tras broncodilatación, el grado de disnea medido por la escala modificada del Medical Research Council (mMRC) y la presencia de agudizaciones en el último año. </a:t>
            </a:r>
          </a:p>
          <a:p>
            <a:pPr lvl="0">
              <a:spcAft>
                <a:spcPts val="600"/>
              </a:spcAft>
            </a:pPr>
            <a:r>
              <a:rPr lang="es-ES"/>
              <a:t>Los puntos de corte establecidos son los recomendados por la Global Initiative for Obstructive Lung Disease (GOLD). </a:t>
            </a:r>
          </a:p>
          <a:p>
            <a:pPr lvl="0">
              <a:spcAft>
                <a:spcPts val="600"/>
              </a:spcAft>
            </a:pPr>
            <a:r>
              <a:rPr lang="es-ES"/>
              <a:t>El punto de corte del 50% del FEV</a:t>
            </a:r>
            <a:r>
              <a:rPr lang="es-ES" baseline="-25000"/>
              <a:t>1</a:t>
            </a:r>
            <a:r>
              <a:rPr lang="es-ES"/>
              <a:t> es el sugerido para diferenciar la EPOC con obstrucción grave-muy grave de la leve-moderada; </a:t>
            </a:r>
          </a:p>
          <a:p>
            <a:pPr lvl="0">
              <a:spcAft>
                <a:spcPts val="600"/>
              </a:spcAft>
            </a:pPr>
            <a:r>
              <a:rPr lang="es-ES"/>
              <a:t>el grado de disnea 2 o superior se considera un alto nivel de disnea en pacientes en tratamiento para su EPOC, mientras que en pacientes no tratados debe ser superior a 2; </a:t>
            </a:r>
          </a:p>
          <a:p>
            <a:pPr lvl="0">
              <a:spcAft>
                <a:spcPts val="600"/>
              </a:spcAft>
            </a:pPr>
            <a:r>
              <a:rPr lang="es-ES"/>
              <a:t>y los pacientes con 2 o más agudizaciones moderadas (que requieran tratamiento con corticosteroides sistémicos y/o antibióticos) o con un ingreso hospitalario por agudización son los considerados con mayor riesgo de agudización en el futuro.</a:t>
            </a:r>
          </a:p>
        </p:txBody>
      </p:sp>
      <p:sp>
        <p:nvSpPr>
          <p:cNvPr id="4" name="Marcador de número de diapositiva 3"/>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988CC844-4FAE-4A3A-86E5-A56955BFB5DF}" type="slidenum">
              <a:rPr kumimoji="0" lang="ca-ES" sz="1200" b="0" i="0" u="none" strike="noStrike" kern="1200" cap="none" spc="0" normalizeH="0" baseline="0" noProof="0" smtClean="0">
                <a:ln>
                  <a:noFill/>
                </a:ln>
                <a:solidFill>
                  <a:srgbClr val="000000"/>
                </a:solidFill>
                <a:effectLst/>
                <a:uLnTx/>
                <a:uFillTx/>
                <a:latin typeface="Calibri" pitchFamily="34"/>
              </a:rPr>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24</a:t>
            </a:fld>
            <a:endParaRPr kumimoji="0" lang="ca-ES" sz="1200" b="0" i="0" u="none" strike="noStrike" kern="1200" cap="none" spc="0" normalizeH="0" baseline="0" noProof="0">
              <a:ln>
                <a:noFill/>
              </a:ln>
              <a:solidFill>
                <a:srgbClr val="000000"/>
              </a:solidFill>
              <a:effectLst/>
              <a:uLnTx/>
              <a:uFillTx/>
              <a:latin typeface="Calibri" pitchFamily="34"/>
            </a:endParaRPr>
          </a:p>
        </p:txBody>
      </p:sp>
    </p:spTree>
    <p:extLst>
      <p:ext uri="{BB962C8B-B14F-4D97-AF65-F5344CB8AC3E}">
        <p14:creationId xmlns:p14="http://schemas.microsoft.com/office/powerpoint/2010/main" xmlns="" val="3345446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ln w="12701">
            <a:solidFill>
              <a:srgbClr val="000000"/>
            </a:solidFill>
            <a:prstDash val="solid"/>
            <a:miter/>
          </a:ln>
        </p:spPr>
      </p:sp>
      <p:sp>
        <p:nvSpPr>
          <p:cNvPr id="3" name="Marcador de notas 2"/>
          <p:cNvSpPr txBox="1">
            <a:spLocks noGrp="1"/>
          </p:cNvSpPr>
          <p:nvPr>
            <p:ph type="body" sz="quarter" idx="1"/>
          </p:nvPr>
        </p:nvSpPr>
        <p:spPr/>
        <p:txBody>
          <a:bodyPr/>
          <a:lstStyle/>
          <a:p>
            <a:pPr lvl="0">
              <a:spcAft>
                <a:spcPts val="600"/>
              </a:spcAft>
            </a:pPr>
            <a:r>
              <a:rPr lang="es-ES"/>
              <a:t>La </a:t>
            </a:r>
            <a:r>
              <a:rPr lang="es-ES" b="1"/>
              <a:t>estratificación</a:t>
            </a:r>
            <a:r>
              <a:rPr lang="es-ES"/>
              <a:t> se realizará en dos niveles de riesgo; bajo y alto. Tiene como </a:t>
            </a:r>
            <a:r>
              <a:rPr lang="es-ES" b="1"/>
              <a:t>objetivo facilitar el seguimiento y plan terapéutico</a:t>
            </a:r>
            <a:r>
              <a:rPr lang="es-ES"/>
              <a:t>.</a:t>
            </a:r>
          </a:p>
          <a:p>
            <a:pPr lvl="0">
              <a:spcAft>
                <a:spcPts val="600"/>
              </a:spcAft>
            </a:pPr>
            <a:r>
              <a:rPr lang="es-ES"/>
              <a:t>Los factores considerados para la evaluación del riesgo son el grado de obstrucción medido por el porcentaje de FEV</a:t>
            </a:r>
            <a:r>
              <a:rPr lang="es-ES" baseline="-25000"/>
              <a:t>1</a:t>
            </a:r>
            <a:r>
              <a:rPr lang="es-ES"/>
              <a:t> tras broncodilatación, el grado de disnea medido por la escala modificada del Medical Research Council (mMRC) y la presencia de agudizaciones en el último año. </a:t>
            </a:r>
          </a:p>
          <a:p>
            <a:pPr lvl="0">
              <a:spcAft>
                <a:spcPts val="600"/>
              </a:spcAft>
            </a:pPr>
            <a:r>
              <a:rPr lang="es-ES"/>
              <a:t>Los puntos de corte establecidos son los recomendados por la Global Initiative for Obstructive Lung Disease (GOLD). </a:t>
            </a:r>
          </a:p>
          <a:p>
            <a:pPr lvl="0">
              <a:spcAft>
                <a:spcPts val="600"/>
              </a:spcAft>
            </a:pPr>
            <a:r>
              <a:rPr lang="es-ES"/>
              <a:t>El punto de corte del 50% del FEV</a:t>
            </a:r>
            <a:r>
              <a:rPr lang="es-ES" baseline="-25000"/>
              <a:t>1</a:t>
            </a:r>
            <a:r>
              <a:rPr lang="es-ES"/>
              <a:t> es el sugerido para diferenciar la EPOC con obstrucción grave-muy grave de la leve-moderada; </a:t>
            </a:r>
          </a:p>
          <a:p>
            <a:pPr lvl="0">
              <a:spcAft>
                <a:spcPts val="600"/>
              </a:spcAft>
            </a:pPr>
            <a:r>
              <a:rPr lang="es-ES"/>
              <a:t>el grado de disnea 2 o superior se considera un alto nivel de disnea en pacientes en tratamiento para su EPOC, mientras que en pacientes no tratados debe ser superior a 2; </a:t>
            </a:r>
          </a:p>
          <a:p>
            <a:pPr lvl="0">
              <a:spcAft>
                <a:spcPts val="600"/>
              </a:spcAft>
            </a:pPr>
            <a:r>
              <a:rPr lang="es-ES"/>
              <a:t>y los pacientes con 2 o más agudizaciones moderadas (que requieran tratamiento con corticosteroides sistémicos y/o antibióticos) o con un ingreso hospitalario por agudización son los considerados con mayor riesgo de agudización en el futuro.</a:t>
            </a:r>
          </a:p>
        </p:txBody>
      </p:sp>
      <p:sp>
        <p:nvSpPr>
          <p:cNvPr id="4" name="Marcador de número de diapositiva 3"/>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988CC844-4FAE-4A3A-86E5-A56955BFB5DF}" type="slidenum">
              <a:rPr kumimoji="0" lang="ca-ES" sz="1200" b="0" i="0" u="none" strike="noStrike" kern="1200" cap="none" spc="0" normalizeH="0" baseline="0" noProof="0" smtClean="0">
                <a:ln>
                  <a:noFill/>
                </a:ln>
                <a:solidFill>
                  <a:srgbClr val="000000"/>
                </a:solidFill>
                <a:effectLst/>
                <a:uLnTx/>
                <a:uFillTx/>
                <a:latin typeface="Calibri" pitchFamily="34"/>
              </a:rPr>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25</a:t>
            </a:fld>
            <a:endParaRPr kumimoji="0" lang="ca-ES" sz="1200" b="0" i="0" u="none" strike="noStrike" kern="1200" cap="none" spc="0" normalizeH="0" baseline="0" noProof="0">
              <a:ln>
                <a:noFill/>
              </a:ln>
              <a:solidFill>
                <a:srgbClr val="000000"/>
              </a:solidFill>
              <a:effectLst/>
              <a:uLnTx/>
              <a:uFillTx/>
              <a:latin typeface="Calibri" pitchFamily="34"/>
            </a:endParaRPr>
          </a:p>
        </p:txBody>
      </p:sp>
    </p:spTree>
    <p:extLst>
      <p:ext uri="{BB962C8B-B14F-4D97-AF65-F5344CB8AC3E}">
        <p14:creationId xmlns:p14="http://schemas.microsoft.com/office/powerpoint/2010/main" xmlns="" val="1055048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de-DE">
              <a:ea typeface="MS PGothic" pitchFamily="34" charset="-128"/>
            </a:endParaRPr>
          </a:p>
        </p:txBody>
      </p:sp>
      <p:sp>
        <p:nvSpPr>
          <p:cNvPr id="4" name="Slide Number Placeholder 3"/>
          <p:cNvSpPr>
            <a:spLocks noGrp="1"/>
          </p:cNvSpPr>
          <p:nvPr>
            <p:ph type="sldNum" sz="quarter" idx="5"/>
          </p:nvPr>
        </p:nvSpPr>
        <p:spPr/>
        <p:txBody>
          <a:bodyPr/>
          <a:lstStyle/>
          <a:p>
            <a:pPr>
              <a:defRPr/>
            </a:pPr>
            <a:fld id="{B7479A33-1DCC-4A3B-B855-7F60DE8C85ED}" type="slidenum">
              <a:rPr lang="en-US" smtClean="0"/>
              <a:pPr>
                <a:defRPr/>
              </a:pPr>
              <a:t>26</a:t>
            </a:fld>
            <a:endParaRPr lang="en-US"/>
          </a:p>
        </p:txBody>
      </p:sp>
    </p:spTree>
    <p:extLst>
      <p:ext uri="{BB962C8B-B14F-4D97-AF65-F5344CB8AC3E}">
        <p14:creationId xmlns:p14="http://schemas.microsoft.com/office/powerpoint/2010/main" xmlns="" val="7064081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de-DE">
              <a:ea typeface="MS PGothic" pitchFamily="34" charset="-128"/>
            </a:endParaRPr>
          </a:p>
        </p:txBody>
      </p:sp>
      <p:sp>
        <p:nvSpPr>
          <p:cNvPr id="4" name="Slide Number Placeholder 3"/>
          <p:cNvSpPr>
            <a:spLocks noGrp="1"/>
          </p:cNvSpPr>
          <p:nvPr>
            <p:ph type="sldNum" sz="quarter" idx="5"/>
          </p:nvPr>
        </p:nvSpPr>
        <p:spPr/>
        <p:txBody>
          <a:bodyPr/>
          <a:lstStyle/>
          <a:p>
            <a:pPr>
              <a:defRPr/>
            </a:pPr>
            <a:fld id="{B7479A33-1DCC-4A3B-B855-7F60DE8C85ED}" type="slidenum">
              <a:rPr lang="en-US" smtClean="0"/>
              <a:pPr>
                <a:defRPr/>
              </a:pPr>
              <a:t>27</a:t>
            </a:fld>
            <a:endParaRPr lang="en-US"/>
          </a:p>
        </p:txBody>
      </p:sp>
    </p:spTree>
    <p:extLst>
      <p:ext uri="{BB962C8B-B14F-4D97-AF65-F5344CB8AC3E}">
        <p14:creationId xmlns:p14="http://schemas.microsoft.com/office/powerpoint/2010/main" xmlns="" val="6903451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a:t>No solo actividades de salud pública o preventivas sino de tratamiento de una enfermedad</a:t>
            </a:r>
            <a:r>
              <a:rPr lang="es-ES" baseline="0" dirty="0"/>
              <a:t> establecida</a:t>
            </a:r>
          </a:p>
          <a:p>
            <a:pPr marL="0" marR="0" indent="0" algn="l" defTabSz="914400" rtl="0" eaLnBrk="1" fontAlgn="auto" latinLnBrk="0" hangingPunct="1">
              <a:lnSpc>
                <a:spcPct val="100000"/>
              </a:lnSpc>
              <a:spcBef>
                <a:spcPts val="0"/>
              </a:spcBef>
              <a:spcAft>
                <a:spcPts val="0"/>
              </a:spcAft>
              <a:buClrTx/>
              <a:buSzTx/>
              <a:buFontTx/>
              <a:buNone/>
              <a:tabLst/>
              <a:defRPr/>
            </a:pPr>
            <a:r>
              <a:rPr lang="es-ES" baseline="0" dirty="0"/>
              <a:t>Financiación?</a:t>
            </a:r>
            <a:endParaRPr lang="es-ES" dirty="0"/>
          </a:p>
          <a:p>
            <a:endParaRPr lang="es-ES" dirty="0"/>
          </a:p>
        </p:txBody>
      </p:sp>
      <p:sp>
        <p:nvSpPr>
          <p:cNvPr id="4" name="Marcador de número de diapositiva 3"/>
          <p:cNvSpPr>
            <a:spLocks noGrp="1"/>
          </p:cNvSpPr>
          <p:nvPr>
            <p:ph type="sldNum" sz="quarter" idx="10"/>
          </p:nvPr>
        </p:nvSpPr>
        <p:spPr/>
        <p:txBody>
          <a:bodyPr/>
          <a:lstStyle/>
          <a:p>
            <a:fld id="{173E14E1-5ACF-4DBF-9F96-201844BA6FC2}" type="slidenum">
              <a:rPr lang="es-ES" smtClean="0"/>
              <a:pPr/>
              <a:t>28</a:t>
            </a:fld>
            <a:endParaRPr lang="es-ES" dirty="0"/>
          </a:p>
        </p:txBody>
      </p:sp>
    </p:spTree>
    <p:extLst>
      <p:ext uri="{BB962C8B-B14F-4D97-AF65-F5344CB8AC3E}">
        <p14:creationId xmlns:p14="http://schemas.microsoft.com/office/powerpoint/2010/main" xmlns="" val="32423366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173E14E1-5ACF-4DBF-9F96-201844BA6FC2}" type="slidenum">
              <a:rPr lang="es-ES" smtClean="0"/>
              <a:pPr/>
              <a:t>29</a:t>
            </a:fld>
            <a:endParaRPr lang="es-ES" dirty="0"/>
          </a:p>
        </p:txBody>
      </p:sp>
    </p:spTree>
    <p:extLst>
      <p:ext uri="{BB962C8B-B14F-4D97-AF65-F5344CB8AC3E}">
        <p14:creationId xmlns:p14="http://schemas.microsoft.com/office/powerpoint/2010/main" xmlns="" val="11265263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a:t>Cambios de estilo de vida y disminuir el sedentarismo de los pacientes </a:t>
            </a:r>
          </a:p>
        </p:txBody>
      </p:sp>
      <p:sp>
        <p:nvSpPr>
          <p:cNvPr id="4" name="3 Marcador de número de diapositiva"/>
          <p:cNvSpPr>
            <a:spLocks noGrp="1"/>
          </p:cNvSpPr>
          <p:nvPr>
            <p:ph type="sldNum" sz="quarter" idx="10"/>
          </p:nvPr>
        </p:nvSpPr>
        <p:spPr/>
        <p:txBody>
          <a:bodyPr/>
          <a:lstStyle/>
          <a:p>
            <a:pPr>
              <a:defRPr/>
            </a:pPr>
            <a:fld id="{D70E2917-A1FD-4306-B721-27EF81A5152B}" type="slidenum">
              <a:rPr lang="en-US" smtClean="0"/>
              <a:pPr>
                <a:defRPr/>
              </a:pPr>
              <a:t>30</a:t>
            </a:fld>
            <a:endParaRPr lang="en-US" dirty="0"/>
          </a:p>
        </p:txBody>
      </p:sp>
    </p:spTree>
    <p:extLst>
      <p:ext uri="{BB962C8B-B14F-4D97-AF65-F5344CB8AC3E}">
        <p14:creationId xmlns:p14="http://schemas.microsoft.com/office/powerpoint/2010/main" xmlns="" val="4088375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2375E2-F4AE-44C6-8CAB-FF9DCD79B93B}" type="slidenum">
              <a:rPr lang="es-ES"/>
              <a:pPr/>
              <a:t>5</a:t>
            </a:fld>
            <a:endParaRPr lang="es-ES"/>
          </a:p>
        </p:txBody>
      </p:sp>
      <p:sp>
        <p:nvSpPr>
          <p:cNvPr id="249858" name="Rectangle 2"/>
          <p:cNvSpPr>
            <a:spLocks noGrp="1" noRot="1" noChangeAspect="1" noChangeArrowheads="1" noTextEdit="1"/>
          </p:cNvSpPr>
          <p:nvPr>
            <p:ph type="sldImg"/>
          </p:nvPr>
        </p:nvSpPr>
        <p:spPr>
          <a:ln/>
        </p:spPr>
      </p:sp>
      <p:sp>
        <p:nvSpPr>
          <p:cNvPr id="249859" name="Rectangle 3"/>
          <p:cNvSpPr>
            <a:spLocks noGrp="1" noChangeArrowheads="1"/>
          </p:cNvSpPr>
          <p:nvPr>
            <p:ph type="body" idx="1"/>
          </p:nvPr>
        </p:nvSpPr>
        <p:spPr>
          <a:xfrm>
            <a:off x="914400" y="4343400"/>
            <a:ext cx="5029200" cy="4114800"/>
          </a:xfrm>
        </p:spPr>
        <p:txBody>
          <a:bodyPr/>
          <a:lstStyle/>
          <a:p>
            <a:r>
              <a:rPr lang="es-ES"/>
              <a:t>Esta gráfica, que ya ha sido comentada previamente (posiblemente) ilustra las elevadas cifras de infradiagnóstico (línea roja de arriba de la gráfica) que se observan en los distintos estudios de prevalencia.</a:t>
            </a:r>
          </a:p>
        </p:txBody>
      </p:sp>
    </p:spTree>
    <p:extLst>
      <p:ext uri="{BB962C8B-B14F-4D97-AF65-F5344CB8AC3E}">
        <p14:creationId xmlns:p14="http://schemas.microsoft.com/office/powerpoint/2010/main" xmlns="" val="5333135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a:t>Antigripal y neumococo</a:t>
            </a:r>
          </a:p>
        </p:txBody>
      </p:sp>
      <p:sp>
        <p:nvSpPr>
          <p:cNvPr id="4" name="3 Marcador de número de diapositiva"/>
          <p:cNvSpPr>
            <a:spLocks noGrp="1"/>
          </p:cNvSpPr>
          <p:nvPr>
            <p:ph type="sldNum" sz="quarter" idx="10"/>
          </p:nvPr>
        </p:nvSpPr>
        <p:spPr/>
        <p:txBody>
          <a:bodyPr/>
          <a:lstStyle/>
          <a:p>
            <a:pPr>
              <a:defRPr/>
            </a:pPr>
            <a:fld id="{D70E2917-A1FD-4306-B721-27EF81A5152B}" type="slidenum">
              <a:rPr lang="en-US" smtClean="0"/>
              <a:pPr>
                <a:defRPr/>
              </a:pPr>
              <a:t>31</a:t>
            </a:fld>
            <a:endParaRPr lang="en-US" dirty="0"/>
          </a:p>
        </p:txBody>
      </p:sp>
    </p:spTree>
    <p:extLst>
      <p:ext uri="{BB962C8B-B14F-4D97-AF65-F5344CB8AC3E}">
        <p14:creationId xmlns:p14="http://schemas.microsoft.com/office/powerpoint/2010/main" xmlns="" val="36456049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285750" indent="-285750">
              <a:buFont typeface="Arial" panose="020B0604020202020204" pitchFamily="34" charset="0"/>
              <a:buChar char="•"/>
            </a:pPr>
            <a:r>
              <a:rPr lang="es-ES" dirty="0"/>
              <a:t>REHABILITACION PULMONAR Y EJERCICIO</a:t>
            </a:r>
            <a:r>
              <a:rPr lang="es-ES" baseline="0" dirty="0"/>
              <a:t> FISICO ADECUADO</a:t>
            </a:r>
          </a:p>
          <a:p>
            <a:pPr marL="285750" indent="-285750">
              <a:buFont typeface="Arial" panose="020B0604020202020204" pitchFamily="34" charset="0"/>
              <a:buChar char="•"/>
            </a:pPr>
            <a:r>
              <a:rPr lang="es-ES" dirty="0"/>
              <a:t>Guía de enfermería</a:t>
            </a:r>
          </a:p>
          <a:p>
            <a:pPr marL="285750" indent="-285750">
              <a:buFont typeface="Arial" panose="020B0604020202020204" pitchFamily="34" charset="0"/>
              <a:buChar char="•"/>
            </a:pPr>
            <a:r>
              <a:rPr lang="es-ES" dirty="0"/>
              <a:t>Derivación directa desde AP? </a:t>
            </a:r>
          </a:p>
          <a:p>
            <a:pPr marL="285750" indent="-285750">
              <a:buFont typeface="Arial" panose="020B0604020202020204" pitchFamily="34" charset="0"/>
              <a:buChar char="•"/>
            </a:pPr>
            <a:r>
              <a:rPr lang="es-ES" dirty="0"/>
              <a:t>Recursos propios?</a:t>
            </a:r>
          </a:p>
          <a:p>
            <a:pPr marL="285750" indent="-285750">
              <a:buFont typeface="Arial" panose="020B0604020202020204" pitchFamily="34" charset="0"/>
              <a:buChar char="•"/>
            </a:pPr>
            <a:r>
              <a:rPr lang="es-ES" dirty="0"/>
              <a:t>Modelo consulta EPOC frágil en AP</a:t>
            </a:r>
          </a:p>
          <a:p>
            <a:pPr marL="285750" indent="-285750">
              <a:buFont typeface="Arial" panose="020B0604020202020204" pitchFamily="34" charset="0"/>
              <a:buChar char="•"/>
            </a:pPr>
            <a:r>
              <a:rPr lang="es-ES" dirty="0"/>
              <a:t>Anuncio jornada de espiro diciembre</a:t>
            </a:r>
          </a:p>
        </p:txBody>
      </p:sp>
      <p:sp>
        <p:nvSpPr>
          <p:cNvPr id="4" name="3 Marcador de número de diapositiva"/>
          <p:cNvSpPr>
            <a:spLocks noGrp="1"/>
          </p:cNvSpPr>
          <p:nvPr>
            <p:ph type="sldNum" sz="quarter" idx="10"/>
          </p:nvPr>
        </p:nvSpPr>
        <p:spPr/>
        <p:txBody>
          <a:bodyPr/>
          <a:lstStyle/>
          <a:p>
            <a:pPr>
              <a:defRPr/>
            </a:pPr>
            <a:fld id="{D70E2917-A1FD-4306-B721-27EF81A5152B}" type="slidenum">
              <a:rPr lang="en-US" smtClean="0"/>
              <a:pPr>
                <a:defRPr/>
              </a:pPr>
              <a:t>32</a:t>
            </a:fld>
            <a:endParaRPr lang="en-US" dirty="0"/>
          </a:p>
        </p:txBody>
      </p:sp>
    </p:spTree>
    <p:extLst>
      <p:ext uri="{BB962C8B-B14F-4D97-AF65-F5344CB8AC3E}">
        <p14:creationId xmlns:p14="http://schemas.microsoft.com/office/powerpoint/2010/main" xmlns="" val="11604035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269"/>
          <p:cNvSpPr>
            <a:spLocks noGrp="1" noRot="1" noChangeAspect="1" noTextEdit="1"/>
          </p:cNvSpPr>
          <p:nvPr>
            <p:ph type="sldImg"/>
          </p:nvPr>
        </p:nvSpPr>
        <p:spPr>
          <a:ln/>
        </p:spPr>
      </p:sp>
      <p:sp>
        <p:nvSpPr>
          <p:cNvPr id="13315" name="Shape 270"/>
          <p:cNvSpPr txBox="1">
            <a:spLocks noGrp="1"/>
          </p:cNvSpPr>
          <p:nvPr>
            <p:ph type="body"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numCol="1">
            <a:prstTxWarp prst="textNoShape">
              <a:avLst/>
            </a:prstTxWarp>
          </a:bodyPr>
          <a:lstStyle/>
          <a:p>
            <a:pPr eaLnBrk="1" hangingPunct="1"/>
            <a:r>
              <a:rPr altLang="es-ES">
                <a:latin typeface="Calibri" panose="020F0502020204030204" pitchFamily="34" charset="0"/>
              </a:rPr>
              <a:t>la actividad física es un predictor muy importante de mortalidad por EPOC así como de predicción de ingreso hospitalario</a:t>
            </a:r>
          </a:p>
        </p:txBody>
      </p:sp>
    </p:spTree>
    <p:extLst>
      <p:ext uri="{BB962C8B-B14F-4D97-AF65-F5344CB8AC3E}">
        <p14:creationId xmlns:p14="http://schemas.microsoft.com/office/powerpoint/2010/main" xmlns="" val="25725421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hape 269"/>
          <p:cNvSpPr>
            <a:spLocks noGrp="1" noRot="1" noChangeAspect="1" noTextEdit="1"/>
          </p:cNvSpPr>
          <p:nvPr>
            <p:ph type="sldImg"/>
          </p:nvPr>
        </p:nvSpPr>
        <p:spPr>
          <a:ln/>
        </p:spPr>
      </p:sp>
      <p:sp>
        <p:nvSpPr>
          <p:cNvPr id="15363" name="Shape 270"/>
          <p:cNvSpPr txBox="1">
            <a:spLocks noGrp="1"/>
          </p:cNvSpPr>
          <p:nvPr>
            <p:ph type="body"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numCol="1">
            <a:prstTxWarp prst="textNoShape">
              <a:avLst/>
            </a:prstTxWarp>
          </a:bodyPr>
          <a:lstStyle/>
          <a:p>
            <a:pPr eaLnBrk="1" hangingPunct="1"/>
            <a:r>
              <a:rPr altLang="es-ES">
                <a:latin typeface="Calibri" panose="020F0502020204030204" pitchFamily="34" charset="0"/>
              </a:rPr>
              <a:t>la actividad física es un predictor muy importante de mortalidad por EPOC así como de predicción de ingreso hospitalario</a:t>
            </a:r>
          </a:p>
        </p:txBody>
      </p:sp>
    </p:spTree>
    <p:extLst>
      <p:ext uri="{BB962C8B-B14F-4D97-AF65-F5344CB8AC3E}">
        <p14:creationId xmlns:p14="http://schemas.microsoft.com/office/powerpoint/2010/main" xmlns="" val="30486220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285750" indent="-285750">
              <a:buFont typeface="Arial" panose="020B0604020202020204" pitchFamily="34" charset="0"/>
              <a:buChar char="•"/>
            </a:pPr>
            <a:r>
              <a:rPr lang="es-ES" dirty="0"/>
              <a:t>Escasa utilidad?</a:t>
            </a:r>
          </a:p>
          <a:p>
            <a:pPr marL="285750" indent="-285750">
              <a:buFont typeface="Arial" panose="020B0604020202020204" pitchFamily="34" charset="0"/>
              <a:buChar char="•"/>
            </a:pPr>
            <a:r>
              <a:rPr lang="es-ES" dirty="0"/>
              <a:t>De-prescripción en pacientes crónicos avanzados</a:t>
            </a:r>
          </a:p>
          <a:p>
            <a:pPr marL="285750" indent="-285750">
              <a:buFont typeface="Arial" panose="020B0604020202020204" pitchFamily="34" charset="0"/>
              <a:buChar char="•"/>
            </a:pPr>
            <a:r>
              <a:rPr lang="es-ES" dirty="0"/>
              <a:t>Alto uso de corticoides inhalados (EJGP)</a:t>
            </a:r>
          </a:p>
          <a:p>
            <a:pPr marL="285750" indent="-285750">
              <a:buFont typeface="Arial" panose="020B0604020202020204" pitchFamily="34" charset="0"/>
              <a:buChar char="•"/>
            </a:pPr>
            <a:r>
              <a:rPr lang="es-ES" dirty="0"/>
              <a:t>Efectos secundarios en </a:t>
            </a:r>
            <a:r>
              <a:rPr lang="es-ES" dirty="0" err="1"/>
              <a:t>multimórbidos</a:t>
            </a:r>
            <a:r>
              <a:rPr lang="es-ES" dirty="0"/>
              <a:t> (DM, </a:t>
            </a:r>
            <a:r>
              <a:rPr lang="es-ES" dirty="0" err="1"/>
              <a:t>Suissa</a:t>
            </a:r>
            <a:r>
              <a:rPr lang="es-ES" dirty="0"/>
              <a:t>)</a:t>
            </a:r>
          </a:p>
          <a:p>
            <a:endParaRPr lang="es-ES" dirty="0"/>
          </a:p>
        </p:txBody>
      </p:sp>
      <p:sp>
        <p:nvSpPr>
          <p:cNvPr id="4" name="3 Marcador de número de diapositiva"/>
          <p:cNvSpPr>
            <a:spLocks noGrp="1"/>
          </p:cNvSpPr>
          <p:nvPr>
            <p:ph type="sldNum" sz="quarter" idx="10"/>
          </p:nvPr>
        </p:nvSpPr>
        <p:spPr/>
        <p:txBody>
          <a:bodyPr/>
          <a:lstStyle/>
          <a:p>
            <a:pPr>
              <a:defRPr/>
            </a:pPr>
            <a:fld id="{D70E2917-A1FD-4306-B721-27EF81A5152B}" type="slidenum">
              <a:rPr lang="en-US" smtClean="0"/>
              <a:pPr>
                <a:defRPr/>
              </a:pPr>
              <a:t>35</a:t>
            </a:fld>
            <a:endParaRPr lang="en-US" dirty="0"/>
          </a:p>
        </p:txBody>
      </p:sp>
    </p:spTree>
    <p:extLst>
      <p:ext uri="{BB962C8B-B14F-4D97-AF65-F5344CB8AC3E}">
        <p14:creationId xmlns:p14="http://schemas.microsoft.com/office/powerpoint/2010/main" xmlns="" val="39148453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ln w="12701">
            <a:solidFill>
              <a:srgbClr val="000000"/>
            </a:solidFill>
            <a:prstDash val="solid"/>
            <a:miter/>
          </a:ln>
        </p:spPr>
      </p:sp>
      <p:sp>
        <p:nvSpPr>
          <p:cNvPr id="3" name="Marcador de notas 2"/>
          <p:cNvSpPr txBox="1">
            <a:spLocks noGrp="1"/>
          </p:cNvSpPr>
          <p:nvPr>
            <p:ph type="body" sz="quarter" idx="1"/>
          </p:nvPr>
        </p:nvSpPr>
        <p:spPr/>
        <p:txBody>
          <a:bodyPr/>
          <a:lstStyle/>
          <a:p>
            <a:pPr lvl="0">
              <a:spcAft>
                <a:spcPts val="600"/>
              </a:spcAft>
            </a:pPr>
            <a:endParaRPr lang="es-ES" dirty="0">
              <a:ea typeface="ＭＳ Ｐゴシック" pitchFamily="34"/>
            </a:endParaRPr>
          </a:p>
        </p:txBody>
      </p:sp>
      <p:sp>
        <p:nvSpPr>
          <p:cNvPr id="4" name="Marcador de número de diapositiva 3"/>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11460504-A248-4673-9E7D-5E8DA43E4A76}" type="slidenum">
              <a:rPr kumimoji="0" lang="ca-ES" sz="1200" b="0" i="0" u="none" strike="noStrike" kern="1200" cap="none" spc="0" normalizeH="0" baseline="0" noProof="0" smtClean="0">
                <a:ln>
                  <a:noFill/>
                </a:ln>
                <a:solidFill>
                  <a:srgbClr val="000000"/>
                </a:solidFill>
                <a:effectLst/>
                <a:uLnTx/>
                <a:uFillTx/>
                <a:latin typeface="Calibri" pitchFamily="34"/>
              </a:rPr>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49</a:t>
            </a:fld>
            <a:endParaRPr kumimoji="0" lang="ca-ES" sz="1200" b="0" i="0" u="none" strike="noStrike" kern="1200" cap="none" spc="0" normalizeH="0" baseline="0" noProof="0">
              <a:ln>
                <a:noFill/>
              </a:ln>
              <a:solidFill>
                <a:srgbClr val="000000"/>
              </a:solidFill>
              <a:effectLst/>
              <a:uLnTx/>
              <a:uFillTx/>
              <a:latin typeface="Calibri" pitchFamily="34"/>
            </a:endParaRPr>
          </a:p>
        </p:txBody>
      </p:sp>
    </p:spTree>
    <p:extLst>
      <p:ext uri="{BB962C8B-B14F-4D97-AF65-F5344CB8AC3E}">
        <p14:creationId xmlns:p14="http://schemas.microsoft.com/office/powerpoint/2010/main" xmlns="" val="15386334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a:t>Prevenir el ingreso hospitalario</a:t>
            </a:r>
          </a:p>
        </p:txBody>
      </p:sp>
      <p:sp>
        <p:nvSpPr>
          <p:cNvPr id="4" name="3 Marcador de número de diapositiva"/>
          <p:cNvSpPr>
            <a:spLocks noGrp="1"/>
          </p:cNvSpPr>
          <p:nvPr>
            <p:ph type="sldNum" sz="quarter" idx="10"/>
          </p:nvPr>
        </p:nvSpPr>
        <p:spPr/>
        <p:txBody>
          <a:bodyPr/>
          <a:lstStyle/>
          <a:p>
            <a:pPr>
              <a:defRPr/>
            </a:pPr>
            <a:fld id="{D70E2917-A1FD-4306-B721-27EF81A5152B}" type="slidenum">
              <a:rPr lang="en-US" smtClean="0"/>
              <a:pPr>
                <a:defRPr/>
              </a:pPr>
              <a:t>50</a:t>
            </a:fld>
            <a:endParaRPr lang="en-US" dirty="0"/>
          </a:p>
        </p:txBody>
      </p:sp>
    </p:spTree>
    <p:extLst>
      <p:ext uri="{BB962C8B-B14F-4D97-AF65-F5344CB8AC3E}">
        <p14:creationId xmlns:p14="http://schemas.microsoft.com/office/powerpoint/2010/main" xmlns="" val="17888822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a:t>Ofrecer</a:t>
            </a:r>
            <a:r>
              <a:rPr lang="es-ES" baseline="0" dirty="0"/>
              <a:t> oxigenoterapia domiciliaria</a:t>
            </a:r>
            <a:endParaRPr lang="es-ES" dirty="0"/>
          </a:p>
        </p:txBody>
      </p:sp>
      <p:sp>
        <p:nvSpPr>
          <p:cNvPr id="4" name="3 Marcador de número de diapositiva"/>
          <p:cNvSpPr>
            <a:spLocks noGrp="1"/>
          </p:cNvSpPr>
          <p:nvPr>
            <p:ph type="sldNum" sz="quarter" idx="10"/>
          </p:nvPr>
        </p:nvSpPr>
        <p:spPr/>
        <p:txBody>
          <a:bodyPr/>
          <a:lstStyle/>
          <a:p>
            <a:pPr>
              <a:defRPr/>
            </a:pPr>
            <a:fld id="{D70E2917-A1FD-4306-B721-27EF81A5152B}" type="slidenum">
              <a:rPr lang="en-US" smtClean="0"/>
              <a:pPr>
                <a:defRPr/>
              </a:pPr>
              <a:t>51</a:t>
            </a:fld>
            <a:endParaRPr lang="en-US" dirty="0"/>
          </a:p>
        </p:txBody>
      </p:sp>
    </p:spTree>
    <p:extLst>
      <p:ext uri="{BB962C8B-B14F-4D97-AF65-F5344CB8AC3E}">
        <p14:creationId xmlns:p14="http://schemas.microsoft.com/office/powerpoint/2010/main" xmlns="" val="179234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a:t>Ofrecer</a:t>
            </a:r>
            <a:r>
              <a:rPr lang="es-ES" baseline="0" dirty="0"/>
              <a:t> oxigenoterapia domiciliaria</a:t>
            </a:r>
            <a:endParaRPr lang="es-ES" dirty="0"/>
          </a:p>
        </p:txBody>
      </p:sp>
      <p:sp>
        <p:nvSpPr>
          <p:cNvPr id="4" name="3 Marcador de número de diapositiva"/>
          <p:cNvSpPr>
            <a:spLocks noGrp="1"/>
          </p:cNvSpPr>
          <p:nvPr>
            <p:ph type="sldNum" sz="quarter" idx="10"/>
          </p:nvPr>
        </p:nvSpPr>
        <p:spPr/>
        <p:txBody>
          <a:bodyPr/>
          <a:lstStyle/>
          <a:p>
            <a:pPr>
              <a:defRPr/>
            </a:pPr>
            <a:fld id="{D70E2917-A1FD-4306-B721-27EF81A5152B}" type="slidenum">
              <a:rPr lang="en-US" smtClean="0"/>
              <a:pPr>
                <a:defRPr/>
              </a:pPr>
              <a:t>52</a:t>
            </a:fld>
            <a:endParaRPr lang="en-US" dirty="0"/>
          </a:p>
        </p:txBody>
      </p:sp>
    </p:spTree>
    <p:extLst>
      <p:ext uri="{BB962C8B-B14F-4D97-AF65-F5344CB8AC3E}">
        <p14:creationId xmlns:p14="http://schemas.microsoft.com/office/powerpoint/2010/main" xmlns="" val="36013822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D70E2917-A1FD-4306-B721-27EF81A5152B}" type="slidenum">
              <a:rPr lang="en-US" smtClean="0"/>
              <a:pPr>
                <a:defRPr/>
              </a:pPr>
              <a:t>54</a:t>
            </a:fld>
            <a:endParaRPr lang="en-US" dirty="0"/>
          </a:p>
        </p:txBody>
      </p:sp>
    </p:spTree>
    <p:extLst>
      <p:ext uri="{BB962C8B-B14F-4D97-AF65-F5344CB8AC3E}">
        <p14:creationId xmlns:p14="http://schemas.microsoft.com/office/powerpoint/2010/main" xmlns="" val="592123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0723" name="Marcador de nota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s-ES_tradnl" altLang="es-ES_tradnl" dirty="0"/>
              <a:t>Van </a:t>
            </a:r>
            <a:r>
              <a:rPr lang="es-ES_tradnl" altLang="es-ES_tradnl" dirty="0" err="1"/>
              <a:t>Schayck</a:t>
            </a:r>
            <a:r>
              <a:rPr lang="es-ES_tradnl" altLang="es-ES_tradnl" dirty="0"/>
              <a:t> et al. British Medical </a:t>
            </a:r>
            <a:r>
              <a:rPr lang="es-ES_tradnl" altLang="es-ES_tradnl" dirty="0" err="1"/>
              <a:t>Journal</a:t>
            </a:r>
            <a:r>
              <a:rPr lang="es-ES_tradnl" altLang="es-ES_tradnl" dirty="0"/>
              <a:t> 2002; 324: 137018% en fumadores &gt; 40 años, 27% si tos crónica</a:t>
            </a:r>
            <a:endParaRPr lang="es-ES" altLang="es-ES_tradnl" dirty="0"/>
          </a:p>
          <a:p>
            <a:r>
              <a:rPr lang="es-ES_tradnl" altLang="es-ES_tradnl" dirty="0" err="1"/>
              <a:t>Stratelis</a:t>
            </a:r>
            <a:r>
              <a:rPr lang="es-ES_tradnl" altLang="es-ES_tradnl" dirty="0"/>
              <a:t> et al. British Medical </a:t>
            </a:r>
            <a:r>
              <a:rPr lang="es-ES_tradnl" altLang="es-ES_tradnl" dirty="0" err="1"/>
              <a:t>Journal</a:t>
            </a:r>
            <a:r>
              <a:rPr lang="es-ES_tradnl" altLang="es-ES_tradnl" dirty="0"/>
              <a:t> 2004; 54: 201-6 29% en fumadores &gt; 40 años</a:t>
            </a:r>
            <a:endParaRPr lang="es-ES" altLang="es-ES_tradnl" dirty="0"/>
          </a:p>
          <a:p>
            <a:pPr eaLnBrk="1" hangingPunct="1">
              <a:spcBef>
                <a:spcPct val="50000"/>
              </a:spcBef>
            </a:pPr>
            <a:r>
              <a:rPr lang="es-MX" altLang="es-ES_tradnl" dirty="0"/>
              <a:t>Nosotros: 20% en fumadores &gt; 40 años,11’6% de todos los contactados</a:t>
            </a:r>
            <a:endParaRPr lang="es-ES" altLang="es-ES_tradnl" dirty="0"/>
          </a:p>
          <a:p>
            <a:r>
              <a:rPr lang="es-ES" altLang="es-ES_tradnl" dirty="0"/>
              <a:t>Datos de la espirometría forzada fueron obtenidos de 212 fumadores de 40-69 años. De éstos, 179 conjuntos de datos de la espirometría (84,4%) eran válidas, y los datos de173 sujetos con datos válidos y completos son los incluidos en el presente análisis. La edad media fue de 50 +/- 7,8 años. Algo más de la mitad de los sujetos (52,3%) eran del sexo masculino</a:t>
            </a:r>
          </a:p>
          <a:p>
            <a:r>
              <a:rPr lang="es-ES" altLang="es-ES_tradnl" dirty="0"/>
              <a:t>Los síntomas respiratorios no fueron mayores en los fumadores con EPOC que en los fumadores sin EPOC. </a:t>
            </a:r>
          </a:p>
          <a:p>
            <a:r>
              <a:rPr lang="es-ES" altLang="es-ES_tradnl" dirty="0"/>
              <a:t>Los cocientes de probabilidad de presencia de síntomas respiratorios estaban cerca de la unidad, en consecuencia, su presencia no aumentaría el diagnóstico de EPOC después de la prueba. </a:t>
            </a:r>
          </a:p>
          <a:p>
            <a:r>
              <a:rPr lang="es-ES" altLang="es-ES_tradnl" dirty="0" err="1"/>
              <a:t>Stratelis</a:t>
            </a:r>
            <a:r>
              <a:rPr lang="es-ES" altLang="es-ES_tradnl" dirty="0"/>
              <a:t> sugirió que la espirometría se realiza para los pacientes que han fumado más de 30 paquetes-año, sin tener en cuenta los síntomas (</a:t>
            </a:r>
            <a:r>
              <a:rPr lang="es-ES_tradnl" altLang="es-ES_tradnl" dirty="0" err="1"/>
              <a:t>Stratelis</a:t>
            </a:r>
            <a:r>
              <a:rPr lang="es-ES_tradnl" altLang="es-ES_tradnl" dirty="0"/>
              <a:t> et al. British Medical </a:t>
            </a:r>
            <a:r>
              <a:rPr lang="es-ES_tradnl" altLang="es-ES_tradnl" dirty="0" err="1"/>
              <a:t>Journal</a:t>
            </a:r>
            <a:r>
              <a:rPr lang="es-ES_tradnl" altLang="es-ES_tradnl" dirty="0"/>
              <a:t> 2004; 54: 201-6 </a:t>
            </a:r>
            <a:r>
              <a:rPr lang="es-ES" altLang="es-ES_tradnl" dirty="0"/>
              <a:t>). Sin embargo, nuestros resultados muestran que este punto de corte no se incrementaría la espirometría valor diagnóstico porque los cocientes de probabilidad positivos y negativos estaban cerca de la unidad.</a:t>
            </a:r>
          </a:p>
        </p:txBody>
      </p:sp>
      <p:sp>
        <p:nvSpPr>
          <p:cNvPr id="30724" name="Marcador de número de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52721F4-5F65-4A2F-B13B-C64DC3DC0F8E}" type="slidenum">
              <a:rPr lang="es-ES" altLang="es-ES_tradnl" smtClean="0"/>
              <a:pPr/>
              <a:t>10</a:t>
            </a:fld>
            <a:endParaRPr lang="es-ES" altLang="es-ES_tradnl"/>
          </a:p>
        </p:txBody>
      </p:sp>
    </p:spTree>
    <p:extLst>
      <p:ext uri="{BB962C8B-B14F-4D97-AF65-F5344CB8AC3E}">
        <p14:creationId xmlns:p14="http://schemas.microsoft.com/office/powerpoint/2010/main" xmlns="" val="23443994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D70E2917-A1FD-4306-B721-27EF81A5152B}" type="slidenum">
              <a:rPr lang="en-US" smtClean="0"/>
              <a:pPr>
                <a:defRPr/>
              </a:pPr>
              <a:t>55</a:t>
            </a:fld>
            <a:endParaRPr lang="en-US" dirty="0"/>
          </a:p>
        </p:txBody>
      </p:sp>
    </p:spTree>
    <p:extLst>
      <p:ext uri="{BB962C8B-B14F-4D97-AF65-F5344CB8AC3E}">
        <p14:creationId xmlns:p14="http://schemas.microsoft.com/office/powerpoint/2010/main" xmlns="" val="40036492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R="0" lvl="0" algn="l" defTabSz="914400" rtl="0" eaLnBrk="0" fontAlgn="base" latinLnBrk="0" hangingPunct="0">
              <a:spcBef>
                <a:spcPts val="0"/>
              </a:spcBef>
              <a:spcAft>
                <a:spcPts val="600"/>
              </a:spcAft>
              <a:buClr>
                <a:srgbClr val="145477"/>
              </a:buClr>
              <a:buSzPct val="110000"/>
              <a:tabLst/>
              <a:defRPr/>
            </a:pPr>
            <a:r>
              <a:rPr lang="en-GB" sz="1000" kern="0" dirty="0">
                <a:solidFill>
                  <a:schemeClr val="tx1"/>
                </a:solidFill>
                <a:ea typeface="MS PGothic" pitchFamily="34" charset="-128"/>
              </a:rPr>
              <a:t>COPD = chronic obstructive pulmonary disease; </a:t>
            </a:r>
            <a:r>
              <a:rPr kumimoji="0" lang="en-GB" sz="1000" b="0" i="0" u="none" strike="noStrike" kern="0" cap="none" spc="0" normalizeH="0" noProof="0" dirty="0">
                <a:ln>
                  <a:noFill/>
                </a:ln>
                <a:solidFill>
                  <a:schemeClr val="tx1"/>
                </a:solidFill>
                <a:effectLst/>
                <a:uLnTx/>
                <a:uFillTx/>
                <a:ea typeface="MS PGothic" pitchFamily="34" charset="-128"/>
              </a:rPr>
              <a:t>CV = cardiovascular; GERD</a:t>
            </a:r>
            <a:r>
              <a:rPr kumimoji="0" lang="en-GB" sz="1000" b="0" i="0" u="none" strike="noStrike" kern="0" cap="none" spc="0" normalizeH="0" baseline="0" noProof="0" dirty="0">
                <a:ln>
                  <a:noFill/>
                </a:ln>
                <a:solidFill>
                  <a:schemeClr val="tx1"/>
                </a:solidFill>
                <a:effectLst/>
                <a:uLnTx/>
                <a:uFillTx/>
                <a:ea typeface="MS PGothic" pitchFamily="34" charset="-128"/>
              </a:rPr>
              <a:t> = gastro-oesophageal reflux disease</a:t>
            </a:r>
            <a:r>
              <a:rPr kumimoji="0" lang="en-GB" sz="1000" b="0" i="0" u="none" strike="noStrike" kern="0" cap="none" spc="0" normalizeH="0" noProof="0" dirty="0">
                <a:ln>
                  <a:noFill/>
                </a:ln>
                <a:solidFill>
                  <a:schemeClr val="tx1"/>
                </a:solidFill>
                <a:effectLst/>
                <a:uLnTx/>
                <a:uFillTx/>
                <a:ea typeface="MS PGothic" pitchFamily="34" charset="-128"/>
              </a:rPr>
              <a:t>.</a:t>
            </a:r>
          </a:p>
          <a:p>
            <a:pPr>
              <a:spcBef>
                <a:spcPts val="0"/>
              </a:spcBef>
              <a:spcAft>
                <a:spcPts val="600"/>
              </a:spcAft>
            </a:pPr>
            <a:endParaRPr lang="en-GB" sz="1000" b="1" dirty="0">
              <a:latin typeface="Arial" pitchFamily="34" charset="0"/>
              <a:cs typeface="Arial" pitchFamily="34" charset="0"/>
            </a:endParaRPr>
          </a:p>
          <a:p>
            <a:pPr>
              <a:spcBef>
                <a:spcPts val="0"/>
              </a:spcBef>
              <a:spcAft>
                <a:spcPts val="600"/>
              </a:spcAft>
            </a:pPr>
            <a:r>
              <a:rPr lang="en-GB" sz="1000" b="1" dirty="0">
                <a:latin typeface="Arial" pitchFamily="34" charset="0"/>
                <a:cs typeface="Arial" pitchFamily="34" charset="0"/>
              </a:rPr>
              <a:t>Speaker</a:t>
            </a:r>
            <a:r>
              <a:rPr lang="en-GB" sz="1000" b="1" baseline="0" dirty="0">
                <a:latin typeface="Arial" pitchFamily="34" charset="0"/>
                <a:cs typeface="Arial" pitchFamily="34" charset="0"/>
              </a:rPr>
              <a:t> notes</a:t>
            </a:r>
          </a:p>
          <a:p>
            <a:pPr marL="92075" marR="0" lvl="1" indent="-92075" algn="l" defTabSz="914400" rtl="0" eaLnBrk="1" fontAlgn="auto" latinLnBrk="0" hangingPunct="1">
              <a:spcBef>
                <a:spcPts val="0"/>
              </a:spcBef>
              <a:spcAft>
                <a:spcPts val="600"/>
              </a:spcAft>
              <a:buClrTx/>
              <a:buSzTx/>
              <a:buFont typeface="Arial" pitchFamily="34" charset="0"/>
              <a:buChar char="•"/>
              <a:tabLst/>
              <a:defRPr/>
            </a:pPr>
            <a:r>
              <a:rPr lang="en-GB" sz="1000" b="0" dirty="0">
                <a:latin typeface="Arial" pitchFamily="34" charset="0"/>
                <a:cs typeface="Arial" pitchFamily="34" charset="0"/>
              </a:rPr>
              <a:t>Across almost all comorbidities</a:t>
            </a:r>
            <a:r>
              <a:rPr lang="en-GB" sz="1000" b="0" baseline="0" dirty="0">
                <a:latin typeface="Arial" pitchFamily="34" charset="0"/>
                <a:cs typeface="Arial" pitchFamily="34" charset="0"/>
              </a:rPr>
              <a:t>, </a:t>
            </a:r>
            <a:r>
              <a:rPr lang="en-GB" sz="1000" b="0" dirty="0">
                <a:latin typeface="Arial" pitchFamily="34" charset="0"/>
                <a:cs typeface="Arial" pitchFamily="34" charset="0"/>
              </a:rPr>
              <a:t>a higher prevalence of comorbidity was associated with less airway obstruction at the time of diagnosis. This finding suggests that the </a:t>
            </a:r>
            <a:r>
              <a:rPr lang="en-GB" sz="1000" kern="1200" baseline="0" dirty="0">
                <a:solidFill>
                  <a:schemeClr val="tx1"/>
                </a:solidFill>
                <a:latin typeface="Arial" pitchFamily="34" charset="0"/>
                <a:cs typeface="Arial" pitchFamily="34" charset="0"/>
              </a:rPr>
              <a:t>presence of comorbidities leads to earlier COPD diagnosis, because those with comorbidities are more likely to visit their family doctor or nurse, leading to increased opportunities to identify symptoms and a diagnosis. </a:t>
            </a:r>
          </a:p>
          <a:p>
            <a:pPr marL="92075" marR="0" lvl="1" indent="-92075" algn="l" defTabSz="914400" rtl="0" eaLnBrk="1" fontAlgn="auto" latinLnBrk="0" hangingPunct="1">
              <a:spcBef>
                <a:spcPts val="0"/>
              </a:spcBef>
              <a:spcAft>
                <a:spcPts val="600"/>
              </a:spcAft>
              <a:buClrTx/>
              <a:buSzTx/>
              <a:buFont typeface="Arial" pitchFamily="34" charset="0"/>
              <a:buChar char="•"/>
              <a:tabLst/>
              <a:defRPr/>
            </a:pPr>
            <a:r>
              <a:rPr lang="en-GB" sz="1000" kern="1200" baseline="0" dirty="0">
                <a:solidFill>
                  <a:schemeClr val="tx1"/>
                </a:solidFill>
                <a:latin typeface="Arial" pitchFamily="34" charset="0"/>
                <a:cs typeface="Arial" pitchFamily="34" charset="0"/>
              </a:rPr>
              <a:t>Also there may be increased awareness of the risk of COPD in these patients (perhaps driven by national targets such as the UK’s Quality and Outcomes Framework). </a:t>
            </a:r>
          </a:p>
          <a:p>
            <a:pPr marL="92075" marR="0" lvl="1" indent="-92075" algn="l" defTabSz="914400" rtl="0" eaLnBrk="1" fontAlgn="auto" latinLnBrk="0" hangingPunct="1">
              <a:spcBef>
                <a:spcPts val="0"/>
              </a:spcBef>
              <a:spcAft>
                <a:spcPts val="600"/>
              </a:spcAft>
              <a:buClrTx/>
              <a:buSzTx/>
              <a:buFont typeface="Arial" pitchFamily="34" charset="0"/>
              <a:buChar char="•"/>
              <a:tabLst/>
              <a:defRPr/>
            </a:pPr>
            <a:r>
              <a:rPr lang="en-GB" sz="1000" kern="1200" baseline="0" dirty="0">
                <a:solidFill>
                  <a:schemeClr val="tx1"/>
                </a:solidFill>
                <a:latin typeface="Arial" pitchFamily="34" charset="0"/>
                <a:cs typeface="Arial" pitchFamily="34" charset="0"/>
              </a:rPr>
              <a:t>Conversely, patients with fewer comorbidities attended their family doctor less frequently, resulting in fewer opportunities for diagnosis, which may have led to increased disease progression </a:t>
            </a:r>
          </a:p>
          <a:p>
            <a:pPr marL="92075" marR="0" lvl="1" indent="-92075" algn="l" defTabSz="914400" rtl="0" eaLnBrk="1" fontAlgn="auto" latinLnBrk="0" hangingPunct="1">
              <a:spcBef>
                <a:spcPts val="0"/>
              </a:spcBef>
              <a:spcAft>
                <a:spcPts val="600"/>
              </a:spcAft>
              <a:buClrTx/>
              <a:buSzTx/>
              <a:buFont typeface="Arial" pitchFamily="34" charset="0"/>
              <a:buChar char="•"/>
              <a:tabLst/>
              <a:defRPr/>
            </a:pPr>
            <a:r>
              <a:rPr lang="en-GB" sz="1000" kern="1200" baseline="0" dirty="0">
                <a:solidFill>
                  <a:schemeClr val="tx1"/>
                </a:solidFill>
                <a:latin typeface="Arial" pitchFamily="34" charset="0"/>
                <a:cs typeface="Arial" pitchFamily="34" charset="0"/>
              </a:rPr>
              <a:t>Patient-centred management involving the assessment of present and potential comorbidities should be implemented to maximise opportunities for diagnosis of COPD.</a:t>
            </a:r>
            <a:endParaRPr lang="en-GB" sz="1000" b="0" dirty="0">
              <a:latin typeface="Arial" pitchFamily="34" charset="0"/>
              <a:cs typeface="Arial" pitchFamily="34" charset="0"/>
            </a:endParaRPr>
          </a:p>
          <a:p>
            <a:pPr marL="0" indent="0">
              <a:spcBef>
                <a:spcPts val="0"/>
              </a:spcBef>
              <a:spcAft>
                <a:spcPts val="600"/>
              </a:spcAft>
              <a:buFont typeface="Arial" pitchFamily="34" charset="0"/>
              <a:buNone/>
            </a:pPr>
            <a:endParaRPr lang="en-GB" sz="1000" b="1" dirty="0"/>
          </a:p>
          <a:p>
            <a:pPr>
              <a:spcBef>
                <a:spcPts val="0"/>
              </a:spcBef>
              <a:spcAft>
                <a:spcPts val="600"/>
              </a:spcAft>
            </a:pPr>
            <a:r>
              <a:rPr lang="en-GB" sz="1000" b="1" dirty="0"/>
              <a:t>Reference</a:t>
            </a:r>
          </a:p>
          <a:p>
            <a:pPr marL="228600" marR="0" indent="-228600" algn="l" defTabSz="914400" rtl="0" eaLnBrk="0" fontAlgn="base" latinLnBrk="0" hangingPunct="0">
              <a:spcBef>
                <a:spcPts val="0"/>
              </a:spcBef>
              <a:spcAft>
                <a:spcPts val="600"/>
              </a:spcAft>
              <a:buClrTx/>
              <a:buSzTx/>
              <a:buFontTx/>
              <a:buAutoNum type="arabicPeriod"/>
              <a:tabLst/>
              <a:defRPr/>
            </a:pPr>
            <a:r>
              <a:rPr lang="en-GB" sz="1000" dirty="0"/>
              <a:t>Jones RCM, Price</a:t>
            </a:r>
            <a:r>
              <a:rPr lang="en-GB" sz="1000" baseline="0" dirty="0"/>
              <a:t> D, Ryan D, et al. </a:t>
            </a:r>
            <a:r>
              <a:rPr lang="en-GB" sz="1000" dirty="0"/>
              <a:t>Opportunities to diagnose chronic obstructive pulmonary disease in routine care in the UK: a retrospective analysis of a clinical cohort. Lancet </a:t>
            </a:r>
            <a:r>
              <a:rPr lang="en-GB" sz="1000" dirty="0" err="1"/>
              <a:t>Respir</a:t>
            </a:r>
            <a:r>
              <a:rPr lang="en-GB" sz="1000" dirty="0"/>
              <a:t> Med 2014;</a:t>
            </a:r>
            <a:r>
              <a:rPr lang="en-GB" sz="1000" b="0" dirty="0"/>
              <a:t>2:267–76.</a:t>
            </a:r>
            <a:r>
              <a:rPr lang="en-GB" sz="1000" dirty="0"/>
              <a:t> </a:t>
            </a:r>
          </a:p>
          <a:p>
            <a:pPr>
              <a:spcBef>
                <a:spcPts val="0"/>
              </a:spcBef>
              <a:spcAft>
                <a:spcPts val="600"/>
              </a:spcAft>
            </a:pPr>
            <a:endParaRPr lang="en-GB" sz="1100" dirty="0"/>
          </a:p>
        </p:txBody>
      </p:sp>
      <p:sp>
        <p:nvSpPr>
          <p:cNvPr id="4" name="Slide Number Placeholder 3"/>
          <p:cNvSpPr>
            <a:spLocks noGrp="1"/>
          </p:cNvSpPr>
          <p:nvPr>
            <p:ph type="sldNum" sz="quarter" idx="10"/>
          </p:nvPr>
        </p:nvSpPr>
        <p:spPr/>
        <p:txBody>
          <a:bodyPr/>
          <a:lstStyle/>
          <a:p>
            <a:pPr>
              <a:defRPr/>
            </a:pPr>
            <a:fld id="{FA4BDF23-B7E3-4377-94B4-24DA3F32C4FE}" type="slidenum">
              <a:rPr lang="en-GB" smtClean="0">
                <a:solidFill>
                  <a:prstClr val="black"/>
                </a:solidFill>
              </a:rPr>
              <a:pPr>
                <a:defRPr/>
              </a:pPr>
              <a:t>56</a:t>
            </a:fld>
            <a:endParaRPr lang="en-GB" dirty="0">
              <a:solidFill>
                <a:prstClr val="black"/>
              </a:solidFill>
            </a:endParaRPr>
          </a:p>
        </p:txBody>
      </p:sp>
    </p:spTree>
    <p:extLst>
      <p:ext uri="{BB962C8B-B14F-4D97-AF65-F5344CB8AC3E}">
        <p14:creationId xmlns:p14="http://schemas.microsoft.com/office/powerpoint/2010/main" xmlns="" val="11339028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Marcador de imagen de diapositiva 1"/>
          <p:cNvSpPr>
            <a:spLocks noGrp="1" noRot="1" noChangeAspect="1" noTextEdit="1"/>
          </p:cNvSpPr>
          <p:nvPr>
            <p:ph type="sldImg"/>
          </p:nvPr>
        </p:nvSpPr>
        <p:spPr bwMode="auto">
          <a:noFill/>
          <a:ln>
            <a:solidFill>
              <a:srgbClr val="000000"/>
            </a:solidFill>
            <a:miter lim="800000"/>
            <a:headEnd/>
            <a:tailEnd/>
          </a:ln>
        </p:spPr>
      </p:sp>
      <p:sp>
        <p:nvSpPr>
          <p:cNvPr id="29699" name="Marcador de notas 2"/>
          <p:cNvSpPr>
            <a:spLocks noGrp="1"/>
          </p:cNvSpPr>
          <p:nvPr>
            <p:ph type="body" idx="1"/>
          </p:nvPr>
        </p:nvSpPr>
        <p:spPr bwMode="auto">
          <a:noFill/>
        </p:spPr>
        <p:txBody>
          <a:bodyPr wrap="square" numCol="1" anchor="t" anchorCtr="0" compatLnSpc="1">
            <a:prstTxWarp prst="textNoShape">
              <a:avLst/>
            </a:prstTxWarp>
          </a:bodyPr>
          <a:lstStyle/>
          <a:p>
            <a:r>
              <a:rPr lang="en-GB" altLang="es-ES">
                <a:solidFill>
                  <a:srgbClr val="C00000"/>
                </a:solidFill>
                <a:latin typeface="Bodoni MT" pitchFamily="18" charset="0"/>
              </a:rPr>
              <a:t>Una comorbilidad muy importante en la DPOC es el asma.</a:t>
            </a:r>
          </a:p>
          <a:p>
            <a:r>
              <a:rPr lang="en-GB" altLang="es-ES">
                <a:solidFill>
                  <a:srgbClr val="C00000"/>
                </a:solidFill>
                <a:latin typeface="Bodoni MT" pitchFamily="18" charset="0"/>
              </a:rPr>
              <a:t>La otra enfermedad pulmonar crónica aparece en hasta el 15-18% de los doentes con DPOC y en algunas guías clínicas como la Española se habla como todos sabeis del fenotipo mixto asma-DPOC para identificar a un grupo de doentes con DPOC de características especiales y mayor gravedad.</a:t>
            </a:r>
          </a:p>
          <a:p>
            <a:r>
              <a:rPr lang="en-GB" altLang="es-ES">
                <a:solidFill>
                  <a:srgbClr val="C00000"/>
                </a:solidFill>
                <a:latin typeface="Bodoni MT" pitchFamily="18" charset="0"/>
              </a:rPr>
              <a:t>En un estudio de nuestro grupo de investigación sobre la base de datos de doentes con EPOC y asma de Mallorca y Baleares que cuenta con 70.000 doentes, de ellos unos 500 con sindrome mixto DPOC-asma comparamos las comorbilidades en los DPOC sin asma asociado con llos mixtos asma-DPOC y estos son los resultados para las comorbilidades más frecuentes </a:t>
            </a:r>
          </a:p>
          <a:p>
            <a:endParaRPr lang="en-GB" altLang="es-ES" b="1" i="1">
              <a:solidFill>
                <a:srgbClr val="C00000"/>
              </a:solidFill>
              <a:latin typeface="Bodoni MT" pitchFamily="18" charset="0"/>
            </a:endParaRPr>
          </a:p>
          <a:p>
            <a:r>
              <a:rPr lang="en-GB" altLang="es-ES" b="1" i="1">
                <a:solidFill>
                  <a:srgbClr val="C00000"/>
                </a:solidFill>
                <a:latin typeface="Bodoni MT" pitchFamily="18" charset="0"/>
              </a:rPr>
              <a:t>Comorbidome, pattern and impact of asthma-COPD overlap syndrome (ACOS) in primary care </a:t>
            </a:r>
            <a:endParaRPr lang="es-ES" altLang="es-ES" b="1" i="1">
              <a:solidFill>
                <a:srgbClr val="C00000"/>
              </a:solidFill>
              <a:latin typeface="Bodoni MT" pitchFamily="18" charset="0"/>
            </a:endParaRPr>
          </a:p>
          <a:p>
            <a:endParaRPr lang="es-ES" altLang="es-ES"/>
          </a:p>
        </p:txBody>
      </p:sp>
      <p:sp>
        <p:nvSpPr>
          <p:cNvPr id="29700" name="Marcador de número de diapositiva 3"/>
          <p:cNvSpPr>
            <a:spLocks noGrp="1"/>
          </p:cNvSpPr>
          <p:nvPr>
            <p:ph type="sldNum" sz="quarter" idx="5"/>
          </p:nvPr>
        </p:nvSpPr>
        <p:spPr bwMode="auto">
          <a:noFill/>
          <a:ln>
            <a:miter lim="800000"/>
            <a:headEnd/>
            <a:tailEnd/>
          </a:ln>
        </p:spPr>
        <p:txBody>
          <a:bodyPr/>
          <a:lstStyle/>
          <a:p>
            <a:fld id="{494F9322-A508-41D9-9CE2-CCE0E3EAE820}" type="slidenum">
              <a:rPr lang="es-ES" altLang="es-ES"/>
              <a:pPr/>
              <a:t>57</a:t>
            </a:fld>
            <a:endParaRPr lang="es-ES" altLang="es-ES"/>
          </a:p>
        </p:txBody>
      </p:sp>
    </p:spTree>
    <p:extLst>
      <p:ext uri="{BB962C8B-B14F-4D97-AF65-F5344CB8AC3E}">
        <p14:creationId xmlns:p14="http://schemas.microsoft.com/office/powerpoint/2010/main" xmlns="" val="18351145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Marcador de imagen de diapositiva"/>
          <p:cNvSpPr>
            <a:spLocks noGrp="1" noRot="1" noChangeAspect="1" noTextEdit="1"/>
          </p:cNvSpPr>
          <p:nvPr>
            <p:ph type="sldImg"/>
          </p:nvPr>
        </p:nvSpPr>
        <p:spPr>
          <a:ln/>
        </p:spPr>
      </p:sp>
      <p:sp>
        <p:nvSpPr>
          <p:cNvPr id="3" name="2 Marcador de notas"/>
          <p:cNvSpPr>
            <a:spLocks noGrp="1"/>
          </p:cNvSpPr>
          <p:nvPr>
            <p:ph type="body" idx="1"/>
          </p:nvPr>
        </p:nvSpPr>
        <p:spPr/>
        <p:txBody>
          <a:bodyPr>
            <a:normAutofit fontScale="77500" lnSpcReduction="20000"/>
          </a:bodyPr>
          <a:lstStyle/>
          <a:p>
            <a:pPr>
              <a:defRPr/>
            </a:pPr>
            <a:r>
              <a:rPr lang="en-US" b="1" dirty="0"/>
              <a:t>400.000 </a:t>
            </a:r>
            <a:r>
              <a:rPr lang="en-US" b="1" dirty="0" err="1"/>
              <a:t>durante</a:t>
            </a:r>
            <a:r>
              <a:rPr lang="en-US" b="1" dirty="0"/>
              <a:t> 18 </a:t>
            </a:r>
            <a:r>
              <a:rPr lang="en-US" b="1" dirty="0" err="1"/>
              <a:t>años</a:t>
            </a:r>
            <a:endParaRPr lang="en-US" b="1" dirty="0"/>
          </a:p>
          <a:p>
            <a:pPr>
              <a:defRPr/>
            </a:pPr>
            <a:r>
              <a:rPr lang="en-US" b="1" dirty="0"/>
              <a:t>BACKGROUND: Systemic corticosteroids are known to increase diabetes risk, but the effects of high-dose </a:t>
            </a:r>
            <a:r>
              <a:rPr lang="en-US" dirty="0"/>
              <a:t>inhaled corticosteroids are unknown. We assessed whether the use and dose of inhaled corticosteroids</a:t>
            </a:r>
          </a:p>
          <a:p>
            <a:pPr>
              <a:defRPr/>
            </a:pPr>
            <a:r>
              <a:rPr lang="en-US" dirty="0"/>
              <a:t>increase the risk of diabetes onset and progression.</a:t>
            </a:r>
          </a:p>
          <a:p>
            <a:pPr>
              <a:defRPr/>
            </a:pPr>
            <a:r>
              <a:rPr lang="en-US" b="1" dirty="0"/>
              <a:t>METHODS: We formed a new-user cohort of patients treated for respiratory disease during 1990-2005,</a:t>
            </a:r>
          </a:p>
          <a:p>
            <a:pPr>
              <a:defRPr/>
            </a:pPr>
            <a:r>
              <a:rPr lang="en-US" dirty="0"/>
              <a:t>identified using the Quebec health insurance databases and followed through 2007 or until diabetes onset.</a:t>
            </a:r>
          </a:p>
          <a:p>
            <a:pPr>
              <a:defRPr/>
            </a:pPr>
            <a:r>
              <a:rPr lang="en-US" dirty="0"/>
              <a:t>The </a:t>
            </a:r>
            <a:r>
              <a:rPr lang="en-US" dirty="0" err="1"/>
              <a:t>subcohort</a:t>
            </a:r>
            <a:r>
              <a:rPr lang="en-US" dirty="0"/>
              <a:t> treated with oral </a:t>
            </a:r>
            <a:r>
              <a:rPr lang="en-US" dirty="0" err="1"/>
              <a:t>hypoglycemics</a:t>
            </a:r>
            <a:r>
              <a:rPr lang="en-US" dirty="0"/>
              <a:t> was followed until diabetes progression. A nested </a:t>
            </a:r>
            <a:r>
              <a:rPr lang="en-US" dirty="0" err="1"/>
              <a:t>casecontrol</a:t>
            </a:r>
            <a:endParaRPr lang="en-US" dirty="0"/>
          </a:p>
          <a:p>
            <a:pPr>
              <a:defRPr/>
            </a:pPr>
            <a:r>
              <a:rPr lang="en-US" dirty="0"/>
              <a:t>analysis was used to estimate the rate ratios of diabetes onset and progression associated with</a:t>
            </a:r>
          </a:p>
          <a:p>
            <a:pPr>
              <a:defRPr/>
            </a:pPr>
            <a:r>
              <a:rPr lang="en-US" dirty="0"/>
              <a:t>current inhaled corticosteroid use, adjusted for age, sex, respiratory disease severity, and co-morbidity.</a:t>
            </a:r>
          </a:p>
          <a:p>
            <a:pPr>
              <a:defRPr/>
            </a:pPr>
            <a:r>
              <a:rPr lang="en-US" b="1" dirty="0"/>
              <a:t>RESULTS: The cohort included 388,584 patients, of whom 30,167 had diabetes onset during 5.5 years of</a:t>
            </a:r>
          </a:p>
          <a:p>
            <a:pPr>
              <a:defRPr/>
            </a:pPr>
            <a:r>
              <a:rPr lang="en-US" dirty="0"/>
              <a:t>follow-up (incidence rate 14.2/1000/year), and 2099 subsequently progressed from oral hypoglycemic</a:t>
            </a:r>
          </a:p>
          <a:p>
            <a:pPr>
              <a:defRPr/>
            </a:pPr>
            <a:r>
              <a:rPr lang="en-US" dirty="0"/>
              <a:t>treatment to insulin (incidence rate 19.8/1000/year). Current use of inhaled corticosteroids was associated</a:t>
            </a:r>
          </a:p>
          <a:p>
            <a:pPr>
              <a:defRPr/>
            </a:pPr>
            <a:r>
              <a:rPr lang="en-US" dirty="0"/>
              <a:t>with a 34% increase in the rate of diabetes (rate ratio [RR] 1.34; 95% confidence interval [CI], 1.29-1.39)</a:t>
            </a:r>
          </a:p>
          <a:p>
            <a:pPr>
              <a:defRPr/>
            </a:pPr>
            <a:r>
              <a:rPr lang="en-US" dirty="0"/>
              <a:t>and in the rate of diabetes progression (RR 1.34; 95% CI, 1.17-1.53). The risk increases were greatest with</a:t>
            </a:r>
          </a:p>
          <a:p>
            <a:pPr>
              <a:defRPr/>
            </a:pPr>
            <a:r>
              <a:rPr lang="en-US" dirty="0"/>
              <a:t>the highest inhaled corticosteroid doses, equivalent to </a:t>
            </a:r>
            <a:r>
              <a:rPr lang="en-US" dirty="0" err="1"/>
              <a:t>fluticasone</a:t>
            </a:r>
            <a:r>
              <a:rPr lang="en-US" dirty="0"/>
              <a:t> 1000 g per day or more (RR 1.64; 95%</a:t>
            </a:r>
          </a:p>
          <a:p>
            <a:pPr>
              <a:defRPr/>
            </a:pPr>
            <a:r>
              <a:rPr dirty="0"/>
              <a:t>CI, 1.52-1.76 and RR 1.54; 95% CI, 1.18-2.02; </a:t>
            </a:r>
            <a:r>
              <a:rPr dirty="0" err="1"/>
              <a:t>respectively</a:t>
            </a:r>
            <a:r>
              <a:rPr dirty="0"/>
              <a:t>).</a:t>
            </a:r>
          </a:p>
          <a:p>
            <a:pPr>
              <a:defRPr/>
            </a:pPr>
            <a:r>
              <a:rPr lang="en-US" b="1" dirty="0"/>
              <a:t>CONCLUSIONS: In patients with respiratory disease, inhaled corticosteroid use is associated with modest</a:t>
            </a:r>
          </a:p>
          <a:p>
            <a:pPr>
              <a:defRPr/>
            </a:pPr>
            <a:r>
              <a:rPr lang="en-US" dirty="0"/>
              <a:t>increases in the risks of diabetes onset and diabetes progression. The risks are more pronounced at the</a:t>
            </a:r>
          </a:p>
          <a:p>
            <a:pPr>
              <a:defRPr/>
            </a:pPr>
            <a:r>
              <a:rPr lang="en-US" dirty="0"/>
              <a:t>higher doses currently prescribed in the treatment of chronic obstructive pulmonary disease.</a:t>
            </a:r>
          </a:p>
          <a:p>
            <a:pPr>
              <a:defRPr/>
            </a:pPr>
            <a:r>
              <a:rPr lang="en-US" i="1" dirty="0"/>
              <a:t>© 2010 Elsevier Inc. All rights reserved. • The American Journal of Medicine (2010) 123, 1001-1006</a:t>
            </a:r>
            <a:endParaRPr dirty="0"/>
          </a:p>
        </p:txBody>
      </p:sp>
      <p:sp>
        <p:nvSpPr>
          <p:cNvPr id="60420" name="3 Marcador de número de diapositiva"/>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EE29AA2-2997-4C91-B45B-D62EF4F14E8B}" type="slidenum">
              <a:rPr lang="es-ES" altLang="es-ES">
                <a:solidFill>
                  <a:srgbClr val="000000"/>
                </a:solidFill>
              </a:rPr>
              <a:pPr/>
              <a:t>58</a:t>
            </a:fld>
            <a:endParaRPr lang="es-ES" altLang="es-ES">
              <a:solidFill>
                <a:srgbClr val="000000"/>
              </a:solidFill>
            </a:endParaRPr>
          </a:p>
        </p:txBody>
      </p:sp>
    </p:spTree>
    <p:extLst>
      <p:ext uri="{BB962C8B-B14F-4D97-AF65-F5344CB8AC3E}">
        <p14:creationId xmlns:p14="http://schemas.microsoft.com/office/powerpoint/2010/main" xmlns="" val="41737598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0899" name="Marcador de nota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s-ES" altLang="es-ES"/>
              <a:t>Las guías no orientan hacia una determinada actuación en casos de DPOC en sentido de procurar comorbilidades. </a:t>
            </a:r>
          </a:p>
          <a:p>
            <a:r>
              <a:rPr lang="es-ES" altLang="es-ES"/>
              <a:t>Es obvio que al diagnóstico de DPOC debemos procurar una radiografía de tórax, una analítica geral con algunos marcadores específicos y un electrocardiograma. </a:t>
            </a:r>
            <a:r>
              <a:rPr lang="es-ES" altLang="es-ES" b="1"/>
              <a:t>Mais</a:t>
            </a:r>
            <a:r>
              <a:rPr lang="es-ES" altLang="es-ES"/>
              <a:t> </a:t>
            </a:r>
          </a:p>
          <a:p>
            <a:r>
              <a:rPr lang="es-ES" altLang="es-ES"/>
              <a:t>con que frequença debemos repetir estos tests?</a:t>
            </a:r>
          </a:p>
          <a:p>
            <a:r>
              <a:rPr lang="es-ES" altLang="es-ES"/>
              <a:t>Debemos procurar determinaçoes especificas o especiaes como vitamina D, procalcitonica, fibrinógeno, PCR?</a:t>
            </a:r>
          </a:p>
          <a:p>
            <a:r>
              <a:rPr lang="es-ES" altLang="es-ES"/>
              <a:t>Dada la ata prevalencia de doençãs do coração: debemos procurar estudio ecocardiográfico?</a:t>
            </a:r>
          </a:p>
          <a:p>
            <a:r>
              <a:rPr lang="es-ES" altLang="es-ES"/>
              <a:t>E densitometría para descartar una osteoporosis?</a:t>
            </a:r>
          </a:p>
          <a:p>
            <a:r>
              <a:rPr lang="es-ES" altLang="es-ES"/>
              <a:t>E tomografía para un posible cancro de pulmão?</a:t>
            </a:r>
          </a:p>
        </p:txBody>
      </p:sp>
      <p:sp>
        <p:nvSpPr>
          <p:cNvPr id="80900" name="Marcador de número de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0712E80-3C19-4B57-AD3A-814ED37D8AAE}" type="slidenum">
              <a:rPr lang="es-ES" altLang="es-ES" smtClean="0"/>
              <a:pPr/>
              <a:t>59</a:t>
            </a:fld>
            <a:endParaRPr lang="es-ES" altLang="es-ES"/>
          </a:p>
        </p:txBody>
      </p:sp>
    </p:spTree>
    <p:extLst>
      <p:ext uri="{BB962C8B-B14F-4D97-AF65-F5344CB8AC3E}">
        <p14:creationId xmlns:p14="http://schemas.microsoft.com/office/powerpoint/2010/main" xmlns="" val="37053891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0723" name="Marcador de nota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s-ES" b="1" dirty="0"/>
              <a:t>Prevalence of </a:t>
            </a:r>
            <a:r>
              <a:rPr lang="en-US" altLang="es-ES" b="1" dirty="0" err="1"/>
              <a:t>multimorbidity</a:t>
            </a:r>
            <a:r>
              <a:rPr lang="en-US" altLang="es-ES" b="1" dirty="0"/>
              <a:t> by age and socioeconomic status</a:t>
            </a:r>
          </a:p>
          <a:p>
            <a:r>
              <a:rPr lang="en-US" altLang="es-ES" dirty="0" err="1"/>
              <a:t>En</a:t>
            </a:r>
            <a:r>
              <a:rPr lang="en-US" altLang="es-ES" dirty="0"/>
              <a:t> </a:t>
            </a:r>
            <a:r>
              <a:rPr lang="en-US" altLang="es-ES" dirty="0" err="1"/>
              <a:t>este</a:t>
            </a:r>
            <a:r>
              <a:rPr lang="en-US" altLang="es-ES" dirty="0"/>
              <a:t> </a:t>
            </a:r>
            <a:r>
              <a:rPr lang="en-US" altLang="es-ES" dirty="0" err="1"/>
              <a:t>estudio</a:t>
            </a:r>
            <a:r>
              <a:rPr lang="en-US" altLang="es-ES" dirty="0"/>
              <a:t> de Barnet del </a:t>
            </a:r>
            <a:r>
              <a:rPr lang="en-US" altLang="es-ES" dirty="0" err="1"/>
              <a:t>año</a:t>
            </a:r>
            <a:r>
              <a:rPr lang="en-US" altLang="es-ES" dirty="0"/>
              <a:t> 2002 </a:t>
            </a:r>
            <a:r>
              <a:rPr lang="en-US" altLang="es-ES" dirty="0" err="1"/>
              <a:t>sobre</a:t>
            </a:r>
            <a:r>
              <a:rPr lang="en-US" altLang="es-ES" dirty="0"/>
              <a:t> </a:t>
            </a:r>
            <a:r>
              <a:rPr lang="en-US" altLang="es-ES" dirty="0" err="1"/>
              <a:t>una</a:t>
            </a:r>
            <a:r>
              <a:rPr lang="en-US" altLang="es-ES" dirty="0"/>
              <a:t> </a:t>
            </a:r>
            <a:r>
              <a:rPr lang="en-US" altLang="es-ES" dirty="0" err="1"/>
              <a:t>población</a:t>
            </a:r>
            <a:r>
              <a:rPr lang="en-US" altLang="es-ES" dirty="0"/>
              <a:t> </a:t>
            </a:r>
            <a:r>
              <a:rPr lang="en-US" altLang="es-ES" dirty="0" err="1"/>
              <a:t>escocesa</a:t>
            </a:r>
            <a:r>
              <a:rPr lang="en-US" altLang="es-ES" dirty="0"/>
              <a:t> de </a:t>
            </a:r>
            <a:r>
              <a:rPr lang="en-US" altLang="es-ES" dirty="0" err="1"/>
              <a:t>casi</a:t>
            </a:r>
            <a:r>
              <a:rPr lang="en-US" altLang="es-ES" dirty="0"/>
              <a:t> 2 </a:t>
            </a:r>
            <a:r>
              <a:rPr lang="en-US" altLang="es-ES" dirty="0" err="1"/>
              <a:t>millones</a:t>
            </a:r>
            <a:r>
              <a:rPr lang="en-US" altLang="es-ES" dirty="0"/>
              <a:t> de </a:t>
            </a:r>
            <a:r>
              <a:rPr lang="en-US" altLang="es-ES" dirty="0" err="1"/>
              <a:t>habitantes</a:t>
            </a:r>
            <a:r>
              <a:rPr lang="en-US" altLang="es-ES" dirty="0"/>
              <a:t> (</a:t>
            </a:r>
            <a:r>
              <a:rPr lang="en-US" altLang="es-ES" dirty="0" err="1"/>
              <a:t>sobre</a:t>
            </a:r>
            <a:r>
              <a:rPr lang="en-US" altLang="es-ES" dirty="0"/>
              <a:t> un </a:t>
            </a:r>
            <a:r>
              <a:rPr lang="en-US" altLang="es-ES" dirty="0" err="1"/>
              <a:t>tercio</a:t>
            </a:r>
            <a:r>
              <a:rPr lang="en-US" altLang="es-ES" dirty="0"/>
              <a:t> del total </a:t>
            </a:r>
            <a:r>
              <a:rPr lang="en-US" altLang="es-ES" dirty="0" err="1"/>
              <a:t>escocés</a:t>
            </a:r>
            <a:r>
              <a:rPr lang="en-US" altLang="es-ES" dirty="0"/>
              <a:t>) </a:t>
            </a:r>
            <a:r>
              <a:rPr lang="en-US" altLang="es-ES" dirty="0" err="1"/>
              <a:t>en</a:t>
            </a:r>
            <a:r>
              <a:rPr lang="en-US" altLang="es-ES" dirty="0"/>
              <a:t> 314 </a:t>
            </a:r>
            <a:r>
              <a:rPr lang="en-US" altLang="es-ES" dirty="0" err="1"/>
              <a:t>centros</a:t>
            </a:r>
            <a:r>
              <a:rPr lang="en-US" altLang="es-ES" dirty="0"/>
              <a:t> de </a:t>
            </a:r>
            <a:r>
              <a:rPr lang="en-US" altLang="es-ES" dirty="0" err="1"/>
              <a:t>saude</a:t>
            </a:r>
            <a:r>
              <a:rPr lang="en-US" altLang="es-ES" dirty="0"/>
              <a:t>, 42.2% </a:t>
            </a:r>
            <a:r>
              <a:rPr lang="en-US" altLang="es-ES" dirty="0" err="1"/>
              <a:t>tenían</a:t>
            </a:r>
            <a:r>
              <a:rPr lang="en-US" altLang="es-ES" dirty="0"/>
              <a:t> </a:t>
            </a:r>
            <a:r>
              <a:rPr lang="en-US" altLang="es-ES" dirty="0" err="1"/>
              <a:t>una</a:t>
            </a:r>
            <a:r>
              <a:rPr lang="en-US" altLang="es-ES" dirty="0"/>
              <a:t> o </a:t>
            </a:r>
            <a:r>
              <a:rPr lang="en-US" altLang="es-ES" dirty="0" err="1"/>
              <a:t>más</a:t>
            </a:r>
            <a:r>
              <a:rPr lang="en-US" altLang="es-ES" dirty="0"/>
              <a:t> </a:t>
            </a:r>
            <a:r>
              <a:rPr lang="en-US" altLang="es-ES" dirty="0" err="1"/>
              <a:t>comorbilidades</a:t>
            </a:r>
            <a:endParaRPr lang="en-US" altLang="es-ES" dirty="0"/>
          </a:p>
          <a:p>
            <a:r>
              <a:rPr lang="en-US" altLang="es-ES" dirty="0"/>
              <a:t>23.2% </a:t>
            </a:r>
            <a:r>
              <a:rPr lang="en-US" altLang="es-ES" dirty="0" err="1"/>
              <a:t>multimorbilidad</a:t>
            </a:r>
            <a:r>
              <a:rPr lang="en-US" altLang="es-ES" dirty="0"/>
              <a:t> y 8.3% </a:t>
            </a:r>
            <a:r>
              <a:rPr lang="en-US" altLang="es-ES" dirty="0" err="1"/>
              <a:t>tenían</a:t>
            </a:r>
            <a:r>
              <a:rPr lang="en-US" altLang="es-ES" dirty="0"/>
              <a:t> </a:t>
            </a:r>
            <a:r>
              <a:rPr lang="en-US" altLang="es-ES" dirty="0" err="1"/>
              <a:t>comorbilidad</a:t>
            </a:r>
            <a:r>
              <a:rPr lang="en-US" altLang="es-ES" dirty="0"/>
              <a:t> </a:t>
            </a:r>
            <a:r>
              <a:rPr lang="en-US" altLang="es-ES" dirty="0" err="1"/>
              <a:t>física</a:t>
            </a:r>
            <a:r>
              <a:rPr lang="en-US" altLang="es-ES" dirty="0"/>
              <a:t> y mental</a:t>
            </a:r>
          </a:p>
          <a:p>
            <a:r>
              <a:rPr lang="en-US" altLang="es-ES" b="1" dirty="0"/>
              <a:t>Epidemiology of </a:t>
            </a:r>
            <a:r>
              <a:rPr lang="en-US" altLang="es-ES" b="1" dirty="0" err="1"/>
              <a:t>multimorbidity</a:t>
            </a:r>
            <a:r>
              <a:rPr lang="en-US" altLang="es-ES" b="1" dirty="0"/>
              <a:t> and implications for health care, research, and medical education: a cross-sectional study.</a:t>
            </a:r>
          </a:p>
          <a:p>
            <a:r>
              <a:rPr lang="en-US" altLang="es-ES" u="sng" dirty="0">
                <a:hlinkClick r:id="rId3"/>
              </a:rPr>
              <a:t>Barnett K</a:t>
            </a:r>
            <a:r>
              <a:rPr lang="en-US" altLang="es-ES" baseline="30000" dirty="0"/>
              <a:t>1</a:t>
            </a:r>
            <a:r>
              <a:rPr lang="en-US" altLang="es-ES" dirty="0"/>
              <a:t>, </a:t>
            </a:r>
            <a:r>
              <a:rPr lang="en-US" altLang="es-ES" u="sng" dirty="0">
                <a:hlinkClick r:id="rId4"/>
              </a:rPr>
              <a:t>Mercer SW</a:t>
            </a:r>
            <a:r>
              <a:rPr lang="en-US" altLang="es-ES" dirty="0"/>
              <a:t>, </a:t>
            </a:r>
            <a:r>
              <a:rPr lang="en-US" altLang="es-ES" u="sng" dirty="0" err="1">
                <a:hlinkClick r:id="rId5"/>
              </a:rPr>
              <a:t>Norbury</a:t>
            </a:r>
            <a:r>
              <a:rPr lang="en-US" altLang="es-ES" u="sng" dirty="0">
                <a:hlinkClick r:id="rId5"/>
              </a:rPr>
              <a:t> M</a:t>
            </a:r>
            <a:r>
              <a:rPr lang="en-US" altLang="es-ES" dirty="0"/>
              <a:t>, </a:t>
            </a:r>
            <a:r>
              <a:rPr lang="en-US" altLang="es-ES" u="sng" dirty="0">
                <a:hlinkClick r:id="rId6"/>
              </a:rPr>
              <a:t>Watt G</a:t>
            </a:r>
            <a:r>
              <a:rPr lang="en-US" altLang="es-ES" dirty="0"/>
              <a:t>, </a:t>
            </a:r>
            <a:r>
              <a:rPr lang="en-US" altLang="es-ES" u="sng" dirty="0" err="1">
                <a:hlinkClick r:id="rId7"/>
              </a:rPr>
              <a:t>Wyke</a:t>
            </a:r>
            <a:r>
              <a:rPr lang="en-US" altLang="es-ES" u="sng" dirty="0">
                <a:hlinkClick r:id="rId7"/>
              </a:rPr>
              <a:t> S</a:t>
            </a:r>
            <a:r>
              <a:rPr lang="en-US" altLang="es-ES" dirty="0"/>
              <a:t>, </a:t>
            </a:r>
            <a:r>
              <a:rPr lang="en-US" altLang="es-ES" u="sng" dirty="0">
                <a:hlinkClick r:id="rId8"/>
              </a:rPr>
              <a:t>Guthrie B</a:t>
            </a:r>
            <a:r>
              <a:rPr lang="en-US" altLang="es-ES" dirty="0"/>
              <a:t>.</a:t>
            </a:r>
          </a:p>
          <a:p>
            <a:r>
              <a:rPr lang="en-US" altLang="es-ES" dirty="0"/>
              <a:t>We </a:t>
            </a:r>
            <a:r>
              <a:rPr lang="en-US" altLang="es-ES" dirty="0" err="1"/>
              <a:t>analysed</a:t>
            </a:r>
            <a:r>
              <a:rPr lang="en-US" altLang="es-ES" dirty="0"/>
              <a:t> data from 1 751 841 patients (about a third of the Scottish population) from 314 Scottish medical practices. </a:t>
            </a:r>
          </a:p>
          <a:p>
            <a:r>
              <a:rPr lang="en-US" altLang="es-ES" dirty="0"/>
              <a:t>42·2% of the population had one or more chronic morbidities, </a:t>
            </a:r>
          </a:p>
          <a:p>
            <a:r>
              <a:rPr lang="en-US" altLang="es-ES" dirty="0"/>
              <a:t>23·2% had </a:t>
            </a:r>
            <a:r>
              <a:rPr lang="en-US" altLang="es-ES" dirty="0" err="1"/>
              <a:t>multimorbidity</a:t>
            </a:r>
            <a:r>
              <a:rPr lang="en-US" altLang="es-ES" dirty="0"/>
              <a:t>, and 8·3% had physical and mental health comorbidity. </a:t>
            </a:r>
          </a:p>
          <a:p>
            <a:r>
              <a:rPr lang="en-US" altLang="es-ES" dirty="0"/>
              <a:t>Of people with at least one morbidity, 54·9% had </a:t>
            </a:r>
            <a:r>
              <a:rPr lang="en-US" altLang="es-ES" dirty="0" err="1"/>
              <a:t>multimorbidity</a:t>
            </a:r>
            <a:r>
              <a:rPr lang="en-US" altLang="es-ES" dirty="0"/>
              <a:t> and 19·8% had physical and mental health comorbidity. </a:t>
            </a:r>
          </a:p>
          <a:p>
            <a:r>
              <a:rPr lang="en-US" altLang="es-ES" dirty="0"/>
              <a:t>Most people with common chronic morbidities had at least two, and frequently more, other disorders</a:t>
            </a:r>
          </a:p>
          <a:p>
            <a:endParaRPr lang="en-US" altLang="es-ES" dirty="0"/>
          </a:p>
          <a:p>
            <a:endParaRPr lang="en-US" altLang="es-ES" dirty="0"/>
          </a:p>
        </p:txBody>
      </p:sp>
      <p:sp>
        <p:nvSpPr>
          <p:cNvPr id="30724" name="Marcador de número de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BE818C7-6E03-44E8-90FD-88B6BDBCCCEB}" type="slidenum">
              <a:rPr lang="es-ES" altLang="es-ES" smtClean="0"/>
              <a:pPr/>
              <a:t>60</a:t>
            </a:fld>
            <a:endParaRPr lang="es-ES" altLang="es-ES"/>
          </a:p>
        </p:txBody>
      </p:sp>
    </p:spTree>
    <p:extLst>
      <p:ext uri="{BB962C8B-B14F-4D97-AF65-F5344CB8AC3E}">
        <p14:creationId xmlns:p14="http://schemas.microsoft.com/office/powerpoint/2010/main" xmlns="" val="29187364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1C1FA2C-4E77-434B-8E0C-A55246F30DED}" type="slidenum">
              <a:rPr kumimoji="0" lang="es-ES" sz="1800" b="0" i="0" u="none" strike="noStrike" kern="0" cap="none" spc="0" normalizeH="0" baseline="0" noProof="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64</a:t>
            </a:fld>
            <a:endParaRPr kumimoji="0" lang="es-ES" sz="1800" b="0" i="0" u="none" strike="noStrike" kern="0" cap="none" spc="0" normalizeH="0" baseline="0" noProof="0">
              <a:ln>
                <a:noFill/>
              </a:ln>
              <a:solidFill>
                <a:sysClr val="windowText" lastClr="000000"/>
              </a:solidFill>
              <a:effectLst/>
              <a:uLnTx/>
              <a:uFillTx/>
            </a:endParaRPr>
          </a:p>
        </p:txBody>
      </p:sp>
      <p:sp>
        <p:nvSpPr>
          <p:cNvPr id="38914" name="Rectangle 2"/>
          <p:cNvSpPr>
            <a:spLocks noGrp="1" noRot="1" noChangeAspect="1" noChangeArrowheads="1" noTextEdit="1"/>
          </p:cNvSpPr>
          <p:nvPr>
            <p:ph type="sldImg"/>
          </p:nvPr>
        </p:nvSpPr>
        <p:spPr>
          <a:xfrm>
            <a:off x="987425" y="304800"/>
            <a:ext cx="4875213" cy="3656013"/>
          </a:xfrm>
          <a:ln/>
        </p:spPr>
      </p:sp>
      <p:sp>
        <p:nvSpPr>
          <p:cNvPr id="38915" name="Rectangle 3"/>
          <p:cNvSpPr>
            <a:spLocks noGrp="1" noChangeArrowheads="1"/>
          </p:cNvSpPr>
          <p:nvPr>
            <p:ph type="body" idx="1"/>
          </p:nvPr>
        </p:nvSpPr>
        <p:spPr>
          <a:xfrm>
            <a:off x="406400" y="4184650"/>
            <a:ext cx="6030913" cy="4035425"/>
          </a:xfrm>
          <a:noFill/>
        </p:spPr>
        <p:txBody>
          <a:bodyPr>
            <a:normAutofit fontScale="92500"/>
          </a:bodyPr>
          <a:lstStyle/>
          <a:p>
            <a:pPr marL="0" marR="0" indent="0" algn="just" defTabSz="914400" rtl="0" eaLnBrk="0" fontAlgn="base" latinLnBrk="0" hangingPunct="0">
              <a:lnSpc>
                <a:spcPct val="100000"/>
              </a:lnSpc>
              <a:spcBef>
                <a:spcPct val="30000"/>
              </a:spcBef>
              <a:spcAft>
                <a:spcPct val="0"/>
              </a:spcAft>
              <a:buClrTx/>
              <a:buSzTx/>
              <a:buFontTx/>
              <a:buNone/>
              <a:tabLst/>
              <a:defRPr/>
            </a:pPr>
            <a:r>
              <a:rPr lang="es-ES" dirty="0">
                <a:solidFill>
                  <a:srgbClr val="000000"/>
                </a:solidFill>
                <a:cs typeface="Arial" charset="0"/>
                <a:sym typeface="Arial" charset="0"/>
              </a:rPr>
              <a:t>Las reagudizaciones o los empeoramientos intermitentes de la enfermedad tienen un impacto significativo en los pacientes. </a:t>
            </a:r>
            <a:r>
              <a:rPr lang="es-ES_tradnl" sz="1200" dirty="0">
                <a:solidFill>
                  <a:srgbClr val="333399"/>
                </a:solidFill>
              </a:rPr>
              <a:t>Afectan al 80% de pacientes con EPOC.</a:t>
            </a:r>
          </a:p>
          <a:p>
            <a:pPr algn="just"/>
            <a:r>
              <a:rPr lang="es-ES" dirty="0">
                <a:solidFill>
                  <a:srgbClr val="000000"/>
                </a:solidFill>
                <a:cs typeface="Arial" charset="0"/>
                <a:sym typeface="Arial" charset="0"/>
              </a:rPr>
              <a:t>Las reagudizaciones frecuentes se asocian con una reducción de la CdVRS</a:t>
            </a:r>
            <a:r>
              <a:rPr lang="es-ES" baseline="30000" dirty="0">
                <a:solidFill>
                  <a:srgbClr val="000000"/>
                </a:solidFill>
                <a:cs typeface="Arial" charset="0"/>
                <a:sym typeface="Arial" charset="0"/>
              </a:rPr>
              <a:t>1</a:t>
            </a:r>
            <a:r>
              <a:rPr lang="es-ES" dirty="0">
                <a:solidFill>
                  <a:srgbClr val="000000"/>
                </a:solidFill>
                <a:cs typeface="Arial" charset="0"/>
                <a:sym typeface="Arial" charset="0"/>
              </a:rPr>
              <a:t> que tarda hasta </a:t>
            </a:r>
            <a:r>
              <a:rPr lang="en-GB" sz="1200" dirty="0">
                <a:solidFill>
                  <a:srgbClr val="333399"/>
                </a:solidFill>
              </a:rPr>
              <a:t>6 </a:t>
            </a:r>
            <a:r>
              <a:rPr lang="en-GB" sz="1200" dirty="0" err="1">
                <a:solidFill>
                  <a:srgbClr val="333399"/>
                </a:solidFill>
              </a:rPr>
              <a:t>semanas</a:t>
            </a:r>
            <a:r>
              <a:rPr lang="en-GB" sz="1200" dirty="0">
                <a:solidFill>
                  <a:srgbClr val="333399"/>
                </a:solidFill>
              </a:rPr>
              <a:t> en </a:t>
            </a:r>
            <a:r>
              <a:rPr lang="en-GB" sz="1200" dirty="0" err="1">
                <a:solidFill>
                  <a:srgbClr val="333399"/>
                </a:solidFill>
              </a:rPr>
              <a:t>recuperarse</a:t>
            </a:r>
            <a:r>
              <a:rPr lang="en-GB" sz="1200" dirty="0">
                <a:solidFill>
                  <a:srgbClr val="333399"/>
                </a:solidFill>
              </a:rPr>
              <a:t> </a:t>
            </a:r>
            <a:r>
              <a:rPr lang="es-ES" dirty="0">
                <a:solidFill>
                  <a:srgbClr val="000000"/>
                </a:solidFill>
                <a:cs typeface="Arial" charset="0"/>
                <a:sym typeface="Arial" charset="0"/>
              </a:rPr>
              <a:t>y un más rápido deterioro de la función pulmonar con el tiempo.</a:t>
            </a:r>
            <a:r>
              <a:rPr lang="es-ES" baseline="30000" dirty="0">
                <a:solidFill>
                  <a:srgbClr val="000000"/>
                </a:solidFill>
                <a:cs typeface="Arial" charset="0"/>
                <a:sym typeface="Arial" charset="0"/>
              </a:rPr>
              <a:t>2</a:t>
            </a:r>
          </a:p>
          <a:p>
            <a:pPr>
              <a:lnSpc>
                <a:spcPct val="150000"/>
              </a:lnSpc>
            </a:pPr>
            <a:r>
              <a:rPr lang="es-ES" dirty="0">
                <a:solidFill>
                  <a:srgbClr val="000000"/>
                </a:solidFill>
                <a:cs typeface="Arial" charset="0"/>
                <a:sym typeface="Arial" charset="0"/>
              </a:rPr>
              <a:t>Los pacientes hospitalizados con reagudizaciones de la EPOC tienen mal pronóstico.</a:t>
            </a:r>
            <a:r>
              <a:rPr lang="es-ES" baseline="30000" dirty="0">
                <a:solidFill>
                  <a:srgbClr val="000000"/>
                </a:solidFill>
                <a:cs typeface="Arial" charset="0"/>
                <a:sym typeface="Arial" charset="0"/>
              </a:rPr>
              <a:t>3 </a:t>
            </a:r>
            <a:r>
              <a:rPr lang="es-ES_tradnl" sz="2000" dirty="0">
                <a:solidFill>
                  <a:srgbClr val="333399"/>
                </a:solidFill>
              </a:rPr>
              <a:t>En un 10% de casos requiere ingreso hospitalario. </a:t>
            </a:r>
            <a:r>
              <a:rPr lang="en-GB" sz="2000" dirty="0" err="1">
                <a:solidFill>
                  <a:srgbClr val="333399"/>
                </a:solidFill>
              </a:rPr>
              <a:t>Mortalidad</a:t>
            </a:r>
            <a:r>
              <a:rPr lang="en-GB" sz="2000" dirty="0">
                <a:solidFill>
                  <a:srgbClr val="333399"/>
                </a:solidFill>
              </a:rPr>
              <a:t> </a:t>
            </a:r>
            <a:r>
              <a:rPr lang="en-GB" sz="2000" dirty="0" err="1">
                <a:solidFill>
                  <a:srgbClr val="333399"/>
                </a:solidFill>
              </a:rPr>
              <a:t>elevada</a:t>
            </a:r>
            <a:r>
              <a:rPr lang="en-GB" sz="2000" dirty="0">
                <a:solidFill>
                  <a:srgbClr val="333399"/>
                </a:solidFill>
              </a:rPr>
              <a:t> de </a:t>
            </a:r>
            <a:r>
              <a:rPr lang="en-GB" sz="2000" dirty="0" err="1">
                <a:solidFill>
                  <a:srgbClr val="333399"/>
                </a:solidFill>
              </a:rPr>
              <a:t>hasta</a:t>
            </a:r>
            <a:r>
              <a:rPr lang="en-GB" sz="2000" dirty="0">
                <a:solidFill>
                  <a:srgbClr val="333399"/>
                </a:solidFill>
              </a:rPr>
              <a:t> </a:t>
            </a:r>
            <a:r>
              <a:rPr lang="da-DK" sz="2000" dirty="0">
                <a:solidFill>
                  <a:srgbClr val="333399"/>
                </a:solidFill>
                <a:cs typeface="ＭＳ Ｐゴシック" pitchFamily="12" charset="-128"/>
              </a:rPr>
              <a:t>46% al año de exacerbación grave con ingreso en UCI</a:t>
            </a:r>
            <a:endParaRPr lang="es-ES_tradnl" sz="2000" dirty="0">
              <a:solidFill>
                <a:srgbClr val="333399"/>
              </a:solidFill>
              <a:cs typeface="ＭＳ Ｐゴシック" pitchFamily="12" charset="-128"/>
            </a:endParaRPr>
          </a:p>
          <a:p>
            <a:pPr algn="just"/>
            <a:r>
              <a:rPr lang="es-ES" dirty="0">
                <a:solidFill>
                  <a:srgbClr val="000000"/>
                </a:solidFill>
                <a:cs typeface="Arial" charset="0"/>
                <a:sym typeface="Arial" charset="0"/>
              </a:rPr>
              <a:t>A la carga del paciente, hay que sumar el coste de la medicación adicional, y/o la hospitalización debido a las reagudizaciones de la EPOC, al coste de tratamiento.</a:t>
            </a:r>
            <a:r>
              <a:rPr lang="es-ES" baseline="30000" dirty="0">
                <a:solidFill>
                  <a:srgbClr val="000000"/>
                </a:solidFill>
                <a:cs typeface="Arial" charset="0"/>
                <a:sym typeface="Arial" charset="0"/>
              </a:rPr>
              <a:t>4</a:t>
            </a:r>
            <a:r>
              <a:rPr lang="es-ES" dirty="0">
                <a:solidFill>
                  <a:srgbClr val="000000"/>
                </a:solidFill>
                <a:cs typeface="Arial" charset="0"/>
                <a:sym typeface="Arial" charset="0"/>
              </a:rPr>
              <a:t> </a:t>
            </a:r>
          </a:p>
          <a:p>
            <a:pPr>
              <a:lnSpc>
                <a:spcPct val="150000"/>
              </a:lnSpc>
            </a:pPr>
            <a:r>
              <a:rPr lang="en-GB" sz="2000" dirty="0">
                <a:solidFill>
                  <a:srgbClr val="333399"/>
                </a:solidFill>
              </a:rPr>
              <a:t> </a:t>
            </a:r>
            <a:endParaRPr lang="es-ES_tradnl" sz="2000" dirty="0">
              <a:solidFill>
                <a:srgbClr val="333399"/>
              </a:solidFill>
            </a:endParaRPr>
          </a:p>
          <a:p>
            <a:pPr algn="just"/>
            <a:endParaRPr lang="es-ES" dirty="0">
              <a:solidFill>
                <a:srgbClr val="000000"/>
              </a:solidFill>
              <a:cs typeface="Arial" charset="0"/>
              <a:sym typeface="Arial" charset="0"/>
            </a:endParaRPr>
          </a:p>
          <a:p>
            <a:pPr algn="just"/>
            <a:r>
              <a:rPr lang="es-ES" sz="800" dirty="0">
                <a:solidFill>
                  <a:srgbClr val="000000"/>
                </a:solidFill>
                <a:cs typeface="Arial" charset="0"/>
                <a:sym typeface="Arial" charset="0"/>
              </a:rPr>
              <a:t>1. Spencer S, </a:t>
            </a:r>
            <a:r>
              <a:rPr lang="es-ES" sz="800" dirty="0" err="1">
                <a:solidFill>
                  <a:srgbClr val="000000"/>
                </a:solidFill>
                <a:cs typeface="Arial" charset="0"/>
                <a:sym typeface="Arial" charset="0"/>
              </a:rPr>
              <a:t>Calverley</a:t>
            </a:r>
            <a:r>
              <a:rPr lang="es-ES" sz="800" dirty="0">
                <a:solidFill>
                  <a:srgbClr val="000000"/>
                </a:solidFill>
                <a:cs typeface="Arial" charset="0"/>
                <a:sym typeface="Arial" charset="0"/>
              </a:rPr>
              <a:t> PM, </a:t>
            </a:r>
            <a:r>
              <a:rPr lang="es-ES" sz="800" dirty="0" err="1">
                <a:solidFill>
                  <a:srgbClr val="000000"/>
                </a:solidFill>
                <a:cs typeface="Arial" charset="0"/>
                <a:sym typeface="Arial" charset="0"/>
              </a:rPr>
              <a:t>Burge</a:t>
            </a:r>
            <a:r>
              <a:rPr lang="es-ES" sz="800" dirty="0">
                <a:solidFill>
                  <a:srgbClr val="000000"/>
                </a:solidFill>
                <a:cs typeface="Arial" charset="0"/>
                <a:sym typeface="Arial" charset="0"/>
              </a:rPr>
              <a:t> PS, et al. </a:t>
            </a:r>
            <a:r>
              <a:rPr lang="es-ES" sz="800" dirty="0" err="1">
                <a:solidFill>
                  <a:srgbClr val="000000"/>
                </a:solidFill>
                <a:cs typeface="Arial" charset="0"/>
                <a:sym typeface="Arial" charset="0"/>
              </a:rPr>
              <a:t>Impact</a:t>
            </a:r>
            <a:r>
              <a:rPr lang="es-ES" sz="800" dirty="0">
                <a:solidFill>
                  <a:srgbClr val="000000"/>
                </a:solidFill>
                <a:cs typeface="Arial" charset="0"/>
                <a:sym typeface="Arial" charset="0"/>
              </a:rPr>
              <a:t> of </a:t>
            </a:r>
            <a:r>
              <a:rPr lang="es-ES" sz="800" dirty="0" err="1">
                <a:solidFill>
                  <a:srgbClr val="000000"/>
                </a:solidFill>
                <a:cs typeface="Arial" charset="0"/>
                <a:sym typeface="Arial" charset="0"/>
              </a:rPr>
              <a:t>preventing</a:t>
            </a:r>
            <a:r>
              <a:rPr lang="es-ES" sz="800" dirty="0">
                <a:solidFill>
                  <a:srgbClr val="000000"/>
                </a:solidFill>
                <a:cs typeface="Arial" charset="0"/>
                <a:sym typeface="Arial" charset="0"/>
              </a:rPr>
              <a:t> </a:t>
            </a:r>
            <a:r>
              <a:rPr lang="es-ES" sz="800" dirty="0" err="1">
                <a:solidFill>
                  <a:srgbClr val="000000"/>
                </a:solidFill>
                <a:cs typeface="Arial" charset="0"/>
                <a:sym typeface="Arial" charset="0"/>
              </a:rPr>
              <a:t>exacerbations</a:t>
            </a:r>
            <a:r>
              <a:rPr lang="es-ES" sz="800" dirty="0">
                <a:solidFill>
                  <a:srgbClr val="000000"/>
                </a:solidFill>
                <a:cs typeface="Arial" charset="0"/>
                <a:sym typeface="Arial" charset="0"/>
              </a:rPr>
              <a:t> </a:t>
            </a:r>
            <a:r>
              <a:rPr lang="es-ES" sz="800" dirty="0" err="1">
                <a:solidFill>
                  <a:srgbClr val="000000"/>
                </a:solidFill>
                <a:cs typeface="Arial" charset="0"/>
                <a:sym typeface="Arial" charset="0"/>
              </a:rPr>
              <a:t>on</a:t>
            </a:r>
            <a:r>
              <a:rPr lang="es-ES" sz="800" dirty="0">
                <a:solidFill>
                  <a:srgbClr val="000000"/>
                </a:solidFill>
                <a:cs typeface="Arial" charset="0"/>
                <a:sym typeface="Arial" charset="0"/>
              </a:rPr>
              <a:t> </a:t>
            </a:r>
            <a:r>
              <a:rPr lang="es-ES" sz="800" dirty="0" err="1">
                <a:solidFill>
                  <a:srgbClr val="000000"/>
                </a:solidFill>
                <a:cs typeface="Arial" charset="0"/>
                <a:sym typeface="Arial" charset="0"/>
              </a:rPr>
              <a:t>deterioration</a:t>
            </a:r>
            <a:r>
              <a:rPr lang="es-ES" sz="800" dirty="0">
                <a:solidFill>
                  <a:srgbClr val="000000"/>
                </a:solidFill>
                <a:cs typeface="Arial" charset="0"/>
                <a:sym typeface="Arial" charset="0"/>
              </a:rPr>
              <a:t> of </a:t>
            </a:r>
            <a:r>
              <a:rPr lang="es-ES" sz="800" dirty="0" err="1">
                <a:solidFill>
                  <a:srgbClr val="000000"/>
                </a:solidFill>
                <a:cs typeface="Arial" charset="0"/>
                <a:sym typeface="Arial" charset="0"/>
              </a:rPr>
              <a:t>health</a:t>
            </a:r>
            <a:r>
              <a:rPr lang="es-ES" sz="800" dirty="0">
                <a:solidFill>
                  <a:srgbClr val="000000"/>
                </a:solidFill>
                <a:cs typeface="Arial" charset="0"/>
                <a:sym typeface="Arial" charset="0"/>
              </a:rPr>
              <a:t> status in COPD. </a:t>
            </a:r>
            <a:r>
              <a:rPr lang="es-ES" sz="800" i="1" dirty="0" err="1">
                <a:solidFill>
                  <a:srgbClr val="000000"/>
                </a:solidFill>
                <a:cs typeface="Arial" charset="0"/>
                <a:sym typeface="Arial" charset="0"/>
              </a:rPr>
              <a:t>Eur</a:t>
            </a:r>
            <a:r>
              <a:rPr lang="es-ES" sz="800" i="1" dirty="0">
                <a:solidFill>
                  <a:srgbClr val="000000"/>
                </a:solidFill>
                <a:cs typeface="Arial" charset="0"/>
                <a:sym typeface="Arial" charset="0"/>
              </a:rPr>
              <a:t> </a:t>
            </a:r>
            <a:r>
              <a:rPr lang="es-ES" sz="800" i="1" dirty="0" err="1">
                <a:solidFill>
                  <a:srgbClr val="000000"/>
                </a:solidFill>
                <a:cs typeface="Arial" charset="0"/>
                <a:sym typeface="Arial" charset="0"/>
              </a:rPr>
              <a:t>Respir</a:t>
            </a:r>
            <a:r>
              <a:rPr lang="es-ES" sz="800" i="1" dirty="0">
                <a:solidFill>
                  <a:srgbClr val="000000"/>
                </a:solidFill>
                <a:cs typeface="Arial" charset="0"/>
                <a:sym typeface="Arial" charset="0"/>
              </a:rPr>
              <a:t> J.</a:t>
            </a:r>
            <a:r>
              <a:rPr lang="es-ES" sz="800" dirty="0">
                <a:solidFill>
                  <a:srgbClr val="000000"/>
                </a:solidFill>
                <a:cs typeface="Arial" charset="0"/>
                <a:sym typeface="Arial" charset="0"/>
              </a:rPr>
              <a:t> 2004;23:698-702. </a:t>
            </a:r>
          </a:p>
          <a:p>
            <a:pPr algn="just"/>
            <a:r>
              <a:rPr lang="es-ES" sz="800" dirty="0">
                <a:solidFill>
                  <a:srgbClr val="000000"/>
                </a:solidFill>
                <a:cs typeface="Arial" charset="0"/>
                <a:sym typeface="Arial" charset="0"/>
              </a:rPr>
              <a:t>2. </a:t>
            </a:r>
            <a:r>
              <a:rPr lang="es-ES" sz="800" dirty="0" err="1">
                <a:solidFill>
                  <a:srgbClr val="000000"/>
                </a:solidFill>
                <a:cs typeface="Arial" charset="0"/>
                <a:sym typeface="Arial" charset="0"/>
              </a:rPr>
              <a:t>Donaldson</a:t>
            </a:r>
            <a:r>
              <a:rPr lang="es-ES" sz="800" dirty="0">
                <a:solidFill>
                  <a:srgbClr val="000000"/>
                </a:solidFill>
                <a:cs typeface="Arial" charset="0"/>
                <a:sym typeface="Arial" charset="0"/>
              </a:rPr>
              <a:t> GC, </a:t>
            </a:r>
            <a:r>
              <a:rPr lang="es-ES" sz="800" dirty="0" err="1">
                <a:solidFill>
                  <a:srgbClr val="000000"/>
                </a:solidFill>
                <a:cs typeface="Arial" charset="0"/>
                <a:sym typeface="Arial" charset="0"/>
              </a:rPr>
              <a:t>Seemungal</a:t>
            </a:r>
            <a:r>
              <a:rPr lang="es-ES" sz="800" dirty="0">
                <a:solidFill>
                  <a:srgbClr val="000000"/>
                </a:solidFill>
                <a:cs typeface="Arial" charset="0"/>
                <a:sym typeface="Arial" charset="0"/>
              </a:rPr>
              <a:t> TA, </a:t>
            </a:r>
            <a:r>
              <a:rPr lang="es-ES" sz="800" dirty="0" err="1">
                <a:solidFill>
                  <a:srgbClr val="000000"/>
                </a:solidFill>
                <a:cs typeface="Arial" charset="0"/>
                <a:sym typeface="Arial" charset="0"/>
              </a:rPr>
              <a:t>Bhowmik</a:t>
            </a:r>
            <a:r>
              <a:rPr lang="es-ES" sz="800" dirty="0">
                <a:solidFill>
                  <a:srgbClr val="000000"/>
                </a:solidFill>
                <a:cs typeface="Arial" charset="0"/>
                <a:sym typeface="Arial" charset="0"/>
              </a:rPr>
              <a:t> A, et al. </a:t>
            </a:r>
            <a:r>
              <a:rPr lang="es-ES" sz="800" dirty="0" err="1">
                <a:solidFill>
                  <a:srgbClr val="000000"/>
                </a:solidFill>
                <a:cs typeface="Arial" charset="0"/>
                <a:sym typeface="Arial" charset="0"/>
              </a:rPr>
              <a:t>Relationship</a:t>
            </a:r>
            <a:r>
              <a:rPr lang="es-ES" sz="800" dirty="0">
                <a:solidFill>
                  <a:srgbClr val="000000"/>
                </a:solidFill>
                <a:cs typeface="Arial" charset="0"/>
                <a:sym typeface="Arial" charset="0"/>
              </a:rPr>
              <a:t> </a:t>
            </a:r>
            <a:r>
              <a:rPr lang="es-ES" sz="800" dirty="0" err="1">
                <a:solidFill>
                  <a:srgbClr val="000000"/>
                </a:solidFill>
                <a:cs typeface="Arial" charset="0"/>
                <a:sym typeface="Arial" charset="0"/>
              </a:rPr>
              <a:t>between</a:t>
            </a:r>
            <a:r>
              <a:rPr lang="es-ES" sz="800" dirty="0">
                <a:solidFill>
                  <a:srgbClr val="000000"/>
                </a:solidFill>
                <a:cs typeface="Arial" charset="0"/>
                <a:sym typeface="Arial" charset="0"/>
              </a:rPr>
              <a:t> </a:t>
            </a:r>
            <a:r>
              <a:rPr lang="es-ES" sz="800" dirty="0" err="1">
                <a:solidFill>
                  <a:srgbClr val="000000"/>
                </a:solidFill>
                <a:cs typeface="Arial" charset="0"/>
                <a:sym typeface="Arial" charset="0"/>
              </a:rPr>
              <a:t>exacerbation</a:t>
            </a:r>
            <a:r>
              <a:rPr lang="es-ES" sz="800" dirty="0">
                <a:solidFill>
                  <a:srgbClr val="000000"/>
                </a:solidFill>
                <a:cs typeface="Arial" charset="0"/>
                <a:sym typeface="Arial" charset="0"/>
              </a:rPr>
              <a:t> </a:t>
            </a:r>
            <a:r>
              <a:rPr lang="es-ES" sz="800" dirty="0" err="1">
                <a:solidFill>
                  <a:srgbClr val="000000"/>
                </a:solidFill>
                <a:cs typeface="Arial" charset="0"/>
                <a:sym typeface="Arial" charset="0"/>
              </a:rPr>
              <a:t>frequency</a:t>
            </a:r>
            <a:r>
              <a:rPr lang="es-ES" sz="800" dirty="0">
                <a:solidFill>
                  <a:srgbClr val="000000"/>
                </a:solidFill>
                <a:cs typeface="Arial" charset="0"/>
                <a:sym typeface="Arial" charset="0"/>
              </a:rPr>
              <a:t> and </a:t>
            </a:r>
            <a:r>
              <a:rPr lang="es-ES" sz="800" dirty="0" err="1">
                <a:solidFill>
                  <a:srgbClr val="000000"/>
                </a:solidFill>
                <a:cs typeface="Arial" charset="0"/>
                <a:sym typeface="Arial" charset="0"/>
              </a:rPr>
              <a:t>lung</a:t>
            </a:r>
            <a:r>
              <a:rPr lang="es-ES" sz="800" dirty="0">
                <a:solidFill>
                  <a:srgbClr val="000000"/>
                </a:solidFill>
                <a:cs typeface="Arial" charset="0"/>
                <a:sym typeface="Arial" charset="0"/>
              </a:rPr>
              <a:t> </a:t>
            </a:r>
            <a:r>
              <a:rPr lang="es-ES" sz="800" dirty="0" err="1">
                <a:solidFill>
                  <a:srgbClr val="000000"/>
                </a:solidFill>
                <a:cs typeface="Arial" charset="0"/>
                <a:sym typeface="Arial" charset="0"/>
              </a:rPr>
              <a:t>function</a:t>
            </a:r>
            <a:r>
              <a:rPr lang="es-ES" sz="800" dirty="0">
                <a:solidFill>
                  <a:srgbClr val="000000"/>
                </a:solidFill>
                <a:cs typeface="Arial" charset="0"/>
                <a:sym typeface="Arial" charset="0"/>
              </a:rPr>
              <a:t> decline in </a:t>
            </a:r>
            <a:r>
              <a:rPr lang="es-ES" sz="800" dirty="0" err="1">
                <a:solidFill>
                  <a:srgbClr val="000000"/>
                </a:solidFill>
                <a:cs typeface="Arial" charset="0"/>
                <a:sym typeface="Arial" charset="0"/>
              </a:rPr>
              <a:t>chronic</a:t>
            </a:r>
            <a:r>
              <a:rPr lang="es-ES" sz="800" dirty="0">
                <a:solidFill>
                  <a:srgbClr val="000000"/>
                </a:solidFill>
                <a:cs typeface="Arial" charset="0"/>
                <a:sym typeface="Arial" charset="0"/>
              </a:rPr>
              <a:t> </a:t>
            </a:r>
            <a:r>
              <a:rPr lang="es-ES" sz="800" dirty="0" err="1">
                <a:solidFill>
                  <a:srgbClr val="000000"/>
                </a:solidFill>
                <a:cs typeface="Arial" charset="0"/>
                <a:sym typeface="Arial" charset="0"/>
              </a:rPr>
              <a:t>obstructive</a:t>
            </a:r>
            <a:r>
              <a:rPr lang="es-ES" sz="800" dirty="0">
                <a:solidFill>
                  <a:srgbClr val="000000"/>
                </a:solidFill>
                <a:cs typeface="Arial" charset="0"/>
                <a:sym typeface="Arial" charset="0"/>
              </a:rPr>
              <a:t> </a:t>
            </a:r>
            <a:r>
              <a:rPr lang="es-ES" sz="800" dirty="0" err="1">
                <a:solidFill>
                  <a:srgbClr val="000000"/>
                </a:solidFill>
                <a:cs typeface="Arial" charset="0"/>
                <a:sym typeface="Arial" charset="0"/>
              </a:rPr>
              <a:t>pulmonary</a:t>
            </a:r>
            <a:r>
              <a:rPr lang="es-ES" sz="800" dirty="0">
                <a:solidFill>
                  <a:srgbClr val="000000"/>
                </a:solidFill>
                <a:cs typeface="Arial" charset="0"/>
                <a:sym typeface="Arial" charset="0"/>
              </a:rPr>
              <a:t> </a:t>
            </a:r>
            <a:r>
              <a:rPr lang="es-ES" sz="800" dirty="0" err="1">
                <a:solidFill>
                  <a:srgbClr val="000000"/>
                </a:solidFill>
                <a:cs typeface="Arial" charset="0"/>
                <a:sym typeface="Arial" charset="0"/>
              </a:rPr>
              <a:t>disease</a:t>
            </a:r>
            <a:r>
              <a:rPr lang="es-ES" sz="800" dirty="0">
                <a:solidFill>
                  <a:srgbClr val="000000"/>
                </a:solidFill>
                <a:cs typeface="Arial" charset="0"/>
                <a:sym typeface="Arial" charset="0"/>
              </a:rPr>
              <a:t>. </a:t>
            </a:r>
            <a:r>
              <a:rPr lang="es-ES" sz="800" i="1" dirty="0" err="1">
                <a:solidFill>
                  <a:srgbClr val="000000"/>
                </a:solidFill>
                <a:cs typeface="Arial" charset="0"/>
                <a:sym typeface="Arial" charset="0"/>
              </a:rPr>
              <a:t>Thorax</a:t>
            </a:r>
            <a:r>
              <a:rPr lang="es-ES" sz="800" i="1" dirty="0">
                <a:solidFill>
                  <a:srgbClr val="000000"/>
                </a:solidFill>
                <a:cs typeface="Arial" charset="0"/>
                <a:sym typeface="Arial" charset="0"/>
              </a:rPr>
              <a:t>.</a:t>
            </a:r>
            <a:r>
              <a:rPr lang="es-ES" sz="800" dirty="0">
                <a:solidFill>
                  <a:srgbClr val="000000"/>
                </a:solidFill>
                <a:cs typeface="Arial" charset="0"/>
                <a:sym typeface="Arial" charset="0"/>
              </a:rPr>
              <a:t> 2002;57:847-852. </a:t>
            </a:r>
          </a:p>
          <a:p>
            <a:pPr algn="just"/>
            <a:r>
              <a:rPr lang="es-ES" sz="800" dirty="0">
                <a:solidFill>
                  <a:srgbClr val="000000"/>
                </a:solidFill>
                <a:cs typeface="Arial" charset="0"/>
                <a:sym typeface="Arial" charset="0"/>
              </a:rPr>
              <a:t>3. </a:t>
            </a:r>
            <a:r>
              <a:rPr lang="es-ES" sz="800" dirty="0" err="1">
                <a:solidFill>
                  <a:srgbClr val="000000"/>
                </a:solidFill>
                <a:cs typeface="Arial" charset="0"/>
                <a:sym typeface="Arial" charset="0"/>
              </a:rPr>
              <a:t>Gunen</a:t>
            </a:r>
            <a:r>
              <a:rPr lang="es-ES" sz="800" dirty="0">
                <a:solidFill>
                  <a:srgbClr val="000000"/>
                </a:solidFill>
                <a:cs typeface="Arial" charset="0"/>
                <a:sym typeface="Arial" charset="0"/>
              </a:rPr>
              <a:t> H, </a:t>
            </a:r>
            <a:r>
              <a:rPr lang="es-ES" sz="800" dirty="0" err="1">
                <a:solidFill>
                  <a:srgbClr val="000000"/>
                </a:solidFill>
                <a:cs typeface="Arial" charset="0"/>
                <a:sym typeface="Arial" charset="0"/>
              </a:rPr>
              <a:t>Hacievliyagil</a:t>
            </a:r>
            <a:r>
              <a:rPr lang="es-ES" sz="800" dirty="0">
                <a:solidFill>
                  <a:srgbClr val="000000"/>
                </a:solidFill>
                <a:cs typeface="Arial" charset="0"/>
                <a:sym typeface="Arial" charset="0"/>
              </a:rPr>
              <a:t> SS, </a:t>
            </a:r>
            <a:r>
              <a:rPr lang="es-ES" sz="800" dirty="0" err="1">
                <a:solidFill>
                  <a:srgbClr val="000000"/>
                </a:solidFill>
                <a:cs typeface="Arial" charset="0"/>
                <a:sym typeface="Arial" charset="0"/>
              </a:rPr>
              <a:t>Kosar</a:t>
            </a:r>
            <a:r>
              <a:rPr lang="es-ES" sz="800" dirty="0">
                <a:solidFill>
                  <a:srgbClr val="000000"/>
                </a:solidFill>
                <a:cs typeface="Arial" charset="0"/>
                <a:sym typeface="Arial" charset="0"/>
              </a:rPr>
              <a:t> F, et al. </a:t>
            </a:r>
            <a:r>
              <a:rPr lang="es-ES" sz="800" dirty="0" err="1">
                <a:solidFill>
                  <a:srgbClr val="000000"/>
                </a:solidFill>
                <a:cs typeface="Arial" charset="0"/>
                <a:sym typeface="Arial" charset="0"/>
              </a:rPr>
              <a:t>Factors</a:t>
            </a:r>
            <a:r>
              <a:rPr lang="es-ES" sz="800" dirty="0">
                <a:solidFill>
                  <a:srgbClr val="000000"/>
                </a:solidFill>
                <a:cs typeface="Arial" charset="0"/>
                <a:sym typeface="Arial" charset="0"/>
              </a:rPr>
              <a:t> </a:t>
            </a:r>
            <a:r>
              <a:rPr lang="es-ES" sz="800" dirty="0" err="1">
                <a:solidFill>
                  <a:srgbClr val="000000"/>
                </a:solidFill>
                <a:cs typeface="Arial" charset="0"/>
                <a:sym typeface="Arial" charset="0"/>
              </a:rPr>
              <a:t>affecting</a:t>
            </a:r>
            <a:r>
              <a:rPr lang="es-ES" sz="800" dirty="0">
                <a:solidFill>
                  <a:srgbClr val="000000"/>
                </a:solidFill>
                <a:cs typeface="Arial" charset="0"/>
                <a:sym typeface="Arial" charset="0"/>
              </a:rPr>
              <a:t> </a:t>
            </a:r>
            <a:r>
              <a:rPr lang="es-ES" sz="800" dirty="0" err="1">
                <a:solidFill>
                  <a:srgbClr val="000000"/>
                </a:solidFill>
                <a:cs typeface="Arial" charset="0"/>
                <a:sym typeface="Arial" charset="0"/>
              </a:rPr>
              <a:t>survival</a:t>
            </a:r>
            <a:r>
              <a:rPr lang="es-ES" sz="800" dirty="0">
                <a:solidFill>
                  <a:srgbClr val="000000"/>
                </a:solidFill>
                <a:cs typeface="Arial" charset="0"/>
                <a:sym typeface="Arial" charset="0"/>
              </a:rPr>
              <a:t> of </a:t>
            </a:r>
            <a:r>
              <a:rPr lang="es-ES" sz="800" dirty="0" err="1">
                <a:solidFill>
                  <a:srgbClr val="000000"/>
                </a:solidFill>
                <a:cs typeface="Arial" charset="0"/>
                <a:sym typeface="Arial" charset="0"/>
              </a:rPr>
              <a:t>hospitalised</a:t>
            </a:r>
            <a:r>
              <a:rPr lang="es-ES" sz="800" dirty="0">
                <a:solidFill>
                  <a:srgbClr val="000000"/>
                </a:solidFill>
                <a:cs typeface="Arial" charset="0"/>
                <a:sym typeface="Arial" charset="0"/>
              </a:rPr>
              <a:t> </a:t>
            </a:r>
            <a:r>
              <a:rPr lang="es-ES" sz="800" dirty="0" err="1">
                <a:solidFill>
                  <a:srgbClr val="000000"/>
                </a:solidFill>
                <a:cs typeface="Arial" charset="0"/>
                <a:sym typeface="Arial" charset="0"/>
              </a:rPr>
              <a:t>patients</a:t>
            </a:r>
            <a:r>
              <a:rPr lang="es-ES" sz="800" dirty="0">
                <a:solidFill>
                  <a:srgbClr val="000000"/>
                </a:solidFill>
                <a:cs typeface="Arial" charset="0"/>
                <a:sym typeface="Arial" charset="0"/>
              </a:rPr>
              <a:t> </a:t>
            </a:r>
            <a:r>
              <a:rPr lang="es-ES" sz="800" dirty="0" err="1">
                <a:solidFill>
                  <a:srgbClr val="000000"/>
                </a:solidFill>
                <a:cs typeface="Arial" charset="0"/>
                <a:sym typeface="Arial" charset="0"/>
              </a:rPr>
              <a:t>with</a:t>
            </a:r>
            <a:r>
              <a:rPr lang="es-ES" sz="800" dirty="0">
                <a:solidFill>
                  <a:srgbClr val="000000"/>
                </a:solidFill>
                <a:cs typeface="Arial" charset="0"/>
                <a:sym typeface="Arial" charset="0"/>
              </a:rPr>
              <a:t> COPD. </a:t>
            </a:r>
            <a:r>
              <a:rPr lang="es-ES" sz="800" i="1" dirty="0" err="1">
                <a:solidFill>
                  <a:srgbClr val="000000"/>
                </a:solidFill>
                <a:cs typeface="Arial" charset="0"/>
                <a:sym typeface="Arial" charset="0"/>
              </a:rPr>
              <a:t>Eur</a:t>
            </a:r>
            <a:r>
              <a:rPr lang="es-ES" sz="800" i="1" dirty="0">
                <a:solidFill>
                  <a:srgbClr val="000000"/>
                </a:solidFill>
                <a:cs typeface="Arial" charset="0"/>
                <a:sym typeface="Arial" charset="0"/>
              </a:rPr>
              <a:t> </a:t>
            </a:r>
            <a:r>
              <a:rPr lang="es-ES" sz="800" i="1" dirty="0" err="1">
                <a:solidFill>
                  <a:srgbClr val="000000"/>
                </a:solidFill>
                <a:cs typeface="Arial" charset="0"/>
                <a:sym typeface="Arial" charset="0"/>
              </a:rPr>
              <a:t>Respir</a:t>
            </a:r>
            <a:r>
              <a:rPr lang="es-ES" sz="800" i="1" dirty="0">
                <a:solidFill>
                  <a:srgbClr val="000000"/>
                </a:solidFill>
                <a:cs typeface="Arial" charset="0"/>
                <a:sym typeface="Arial" charset="0"/>
              </a:rPr>
              <a:t> J.</a:t>
            </a:r>
            <a:r>
              <a:rPr lang="es-ES" sz="800" dirty="0">
                <a:solidFill>
                  <a:srgbClr val="000000"/>
                </a:solidFill>
                <a:cs typeface="Arial" charset="0"/>
                <a:sym typeface="Arial" charset="0"/>
              </a:rPr>
              <a:t> 2005;26:234-241. </a:t>
            </a:r>
          </a:p>
          <a:p>
            <a:pPr algn="just"/>
            <a:r>
              <a:rPr lang="es-ES" sz="800" dirty="0">
                <a:solidFill>
                  <a:srgbClr val="000000"/>
                </a:solidFill>
                <a:cs typeface="Arial" charset="0"/>
                <a:sym typeface="Arial" charset="0"/>
              </a:rPr>
              <a:t>4. </a:t>
            </a:r>
            <a:r>
              <a:rPr lang="es-ES" sz="800" dirty="0" err="1">
                <a:solidFill>
                  <a:srgbClr val="000000"/>
                </a:solidFill>
                <a:cs typeface="Arial" charset="0"/>
                <a:sym typeface="Arial" charset="0"/>
              </a:rPr>
              <a:t>Wouters</a:t>
            </a:r>
            <a:r>
              <a:rPr lang="es-ES" sz="800" dirty="0">
                <a:solidFill>
                  <a:srgbClr val="000000"/>
                </a:solidFill>
                <a:cs typeface="Arial" charset="0"/>
                <a:sym typeface="Arial" charset="0"/>
              </a:rPr>
              <a:t> EF. </a:t>
            </a:r>
            <a:r>
              <a:rPr lang="es-ES" sz="800" dirty="0" err="1">
                <a:solidFill>
                  <a:srgbClr val="000000"/>
                </a:solidFill>
                <a:cs typeface="Arial" charset="0"/>
                <a:sym typeface="Arial" charset="0"/>
              </a:rPr>
              <a:t>Economic</a:t>
            </a:r>
            <a:r>
              <a:rPr lang="es-ES" sz="800" dirty="0">
                <a:solidFill>
                  <a:srgbClr val="000000"/>
                </a:solidFill>
                <a:cs typeface="Arial" charset="0"/>
                <a:sym typeface="Arial" charset="0"/>
              </a:rPr>
              <a:t> </a:t>
            </a:r>
            <a:r>
              <a:rPr lang="es-ES" sz="800" dirty="0" err="1">
                <a:solidFill>
                  <a:srgbClr val="000000"/>
                </a:solidFill>
                <a:cs typeface="Arial" charset="0"/>
                <a:sym typeface="Arial" charset="0"/>
              </a:rPr>
              <a:t>analysis</a:t>
            </a:r>
            <a:r>
              <a:rPr lang="es-ES" sz="800" dirty="0">
                <a:solidFill>
                  <a:srgbClr val="000000"/>
                </a:solidFill>
                <a:cs typeface="Arial" charset="0"/>
                <a:sym typeface="Arial" charset="0"/>
              </a:rPr>
              <a:t> of </a:t>
            </a:r>
            <a:r>
              <a:rPr lang="es-ES" sz="800" dirty="0" err="1">
                <a:solidFill>
                  <a:srgbClr val="000000"/>
                </a:solidFill>
                <a:cs typeface="Arial" charset="0"/>
                <a:sym typeface="Arial" charset="0"/>
              </a:rPr>
              <a:t>the</a:t>
            </a:r>
            <a:r>
              <a:rPr lang="es-ES" sz="800" dirty="0">
                <a:solidFill>
                  <a:srgbClr val="000000"/>
                </a:solidFill>
                <a:cs typeface="Arial" charset="0"/>
                <a:sym typeface="Arial" charset="0"/>
              </a:rPr>
              <a:t> </a:t>
            </a:r>
            <a:r>
              <a:rPr lang="es-ES" sz="800" dirty="0" err="1">
                <a:solidFill>
                  <a:srgbClr val="000000"/>
                </a:solidFill>
                <a:cs typeface="Arial" charset="0"/>
                <a:sym typeface="Arial" charset="0"/>
              </a:rPr>
              <a:t>Confronting</a:t>
            </a:r>
            <a:r>
              <a:rPr lang="es-ES" sz="800" dirty="0">
                <a:solidFill>
                  <a:srgbClr val="000000"/>
                </a:solidFill>
                <a:cs typeface="Arial" charset="0"/>
                <a:sym typeface="Arial" charset="0"/>
              </a:rPr>
              <a:t> COPD </a:t>
            </a:r>
            <a:r>
              <a:rPr lang="es-ES" sz="800" dirty="0" err="1">
                <a:solidFill>
                  <a:srgbClr val="000000"/>
                </a:solidFill>
                <a:cs typeface="Arial" charset="0"/>
                <a:sym typeface="Arial" charset="0"/>
              </a:rPr>
              <a:t>survey</a:t>
            </a:r>
            <a:r>
              <a:rPr lang="es-ES" sz="800" dirty="0">
                <a:solidFill>
                  <a:srgbClr val="000000"/>
                </a:solidFill>
                <a:cs typeface="Arial" charset="0"/>
                <a:sym typeface="Arial" charset="0"/>
              </a:rPr>
              <a:t>: </a:t>
            </a:r>
            <a:r>
              <a:rPr lang="es-ES" sz="800" dirty="0" err="1">
                <a:solidFill>
                  <a:srgbClr val="000000"/>
                </a:solidFill>
                <a:cs typeface="Arial" charset="0"/>
                <a:sym typeface="Arial" charset="0"/>
              </a:rPr>
              <a:t>an</a:t>
            </a:r>
            <a:r>
              <a:rPr lang="es-ES" sz="800" dirty="0">
                <a:solidFill>
                  <a:srgbClr val="000000"/>
                </a:solidFill>
                <a:cs typeface="Arial" charset="0"/>
                <a:sym typeface="Arial" charset="0"/>
              </a:rPr>
              <a:t> </a:t>
            </a:r>
            <a:r>
              <a:rPr lang="es-ES" sz="800" dirty="0" err="1">
                <a:solidFill>
                  <a:srgbClr val="000000"/>
                </a:solidFill>
                <a:cs typeface="Arial" charset="0"/>
                <a:sym typeface="Arial" charset="0"/>
              </a:rPr>
              <a:t>overview</a:t>
            </a:r>
            <a:r>
              <a:rPr lang="es-ES" sz="800" dirty="0">
                <a:solidFill>
                  <a:srgbClr val="000000"/>
                </a:solidFill>
                <a:cs typeface="Arial" charset="0"/>
                <a:sym typeface="Arial" charset="0"/>
              </a:rPr>
              <a:t> of </a:t>
            </a:r>
            <a:r>
              <a:rPr lang="es-ES" sz="800" dirty="0" err="1">
                <a:solidFill>
                  <a:srgbClr val="000000"/>
                </a:solidFill>
                <a:cs typeface="Arial" charset="0"/>
                <a:sym typeface="Arial" charset="0"/>
              </a:rPr>
              <a:t>results</a:t>
            </a:r>
            <a:r>
              <a:rPr lang="es-ES" sz="800" dirty="0">
                <a:solidFill>
                  <a:srgbClr val="000000"/>
                </a:solidFill>
                <a:cs typeface="Arial" charset="0"/>
                <a:sym typeface="Arial" charset="0"/>
              </a:rPr>
              <a:t>. </a:t>
            </a:r>
            <a:r>
              <a:rPr lang="es-ES" sz="800" i="1" dirty="0" err="1">
                <a:solidFill>
                  <a:srgbClr val="000000"/>
                </a:solidFill>
                <a:cs typeface="Arial" charset="0"/>
                <a:sym typeface="Arial" charset="0"/>
              </a:rPr>
              <a:t>Respir</a:t>
            </a:r>
            <a:r>
              <a:rPr lang="es-ES" sz="800" i="1" dirty="0">
                <a:solidFill>
                  <a:srgbClr val="000000"/>
                </a:solidFill>
                <a:cs typeface="Arial" charset="0"/>
                <a:sym typeface="Arial" charset="0"/>
              </a:rPr>
              <a:t> </a:t>
            </a:r>
            <a:r>
              <a:rPr lang="es-ES" sz="800" i="1" dirty="0" err="1">
                <a:solidFill>
                  <a:srgbClr val="000000"/>
                </a:solidFill>
                <a:cs typeface="Arial" charset="0"/>
                <a:sym typeface="Arial" charset="0"/>
              </a:rPr>
              <a:t>Med</a:t>
            </a:r>
            <a:r>
              <a:rPr lang="es-ES" sz="800" i="1" dirty="0">
                <a:solidFill>
                  <a:srgbClr val="000000"/>
                </a:solidFill>
                <a:cs typeface="Arial" charset="0"/>
                <a:sym typeface="Arial" charset="0"/>
              </a:rPr>
              <a:t>.</a:t>
            </a:r>
            <a:r>
              <a:rPr lang="es-ES" sz="800" dirty="0">
                <a:solidFill>
                  <a:srgbClr val="000000"/>
                </a:solidFill>
                <a:cs typeface="Arial" charset="0"/>
                <a:sym typeface="Arial" charset="0"/>
              </a:rPr>
              <a:t> 2003;97(</a:t>
            </a:r>
            <a:r>
              <a:rPr lang="es-ES" sz="800" dirty="0" err="1">
                <a:solidFill>
                  <a:srgbClr val="000000"/>
                </a:solidFill>
                <a:cs typeface="Arial" charset="0"/>
                <a:sym typeface="Arial" charset="0"/>
              </a:rPr>
              <a:t>Suppl</a:t>
            </a:r>
            <a:r>
              <a:rPr lang="es-ES" sz="800" dirty="0">
                <a:solidFill>
                  <a:srgbClr val="000000"/>
                </a:solidFill>
                <a:cs typeface="Arial" charset="0"/>
                <a:sym typeface="Arial" charset="0"/>
              </a:rPr>
              <a:t> C):S3-S14.</a:t>
            </a:r>
            <a:r>
              <a:rPr lang="es-ES" dirty="0">
                <a:solidFill>
                  <a:srgbClr val="000000"/>
                </a:solidFill>
                <a:cs typeface="Arial" charset="0"/>
                <a:sym typeface="Arial" charset="0"/>
              </a:rPr>
              <a:t> </a:t>
            </a:r>
          </a:p>
          <a:p>
            <a:pPr algn="just"/>
            <a:endParaRPr lang="es-ES" dirty="0">
              <a:solidFill>
                <a:srgbClr val="000000"/>
              </a:solidFill>
              <a:cs typeface="Arial" charset="0"/>
              <a:sym typeface="Arial" charset="0"/>
            </a:endParaRPr>
          </a:p>
        </p:txBody>
      </p:sp>
    </p:spTree>
    <p:extLst>
      <p:ext uri="{BB962C8B-B14F-4D97-AF65-F5344CB8AC3E}">
        <p14:creationId xmlns:p14="http://schemas.microsoft.com/office/powerpoint/2010/main" xmlns="" val="21386785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C85446C-C631-4CFA-AC7B-2E46E5DD6786}" type="slidenum">
              <a:rPr kumimoji="0" lang="es-ES" sz="1800" b="0" i="0" u="none" strike="noStrike" kern="0" cap="none" spc="0" normalizeH="0" baseline="0" noProof="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65</a:t>
            </a:fld>
            <a:endParaRPr kumimoji="0" lang="es-ES" sz="1800" b="0" i="0" u="none" strike="noStrike" kern="0" cap="none" spc="0" normalizeH="0" baseline="0" noProof="0">
              <a:ln>
                <a:noFill/>
              </a:ln>
              <a:solidFill>
                <a:sysClr val="windowText" lastClr="000000"/>
              </a:solidFill>
              <a:effectLst/>
              <a:uLnTx/>
              <a:uFillTx/>
            </a:endParaRPr>
          </a:p>
        </p:txBody>
      </p:sp>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a:xfrm>
            <a:off x="914400" y="4343400"/>
            <a:ext cx="5029200" cy="4114800"/>
          </a:xfrm>
          <a:noFill/>
        </p:spPr>
        <p:txBody>
          <a:bodyPr/>
          <a:lstStyle/>
          <a:p>
            <a:r>
              <a:rPr lang="es-ES"/>
              <a:t>Finalmente, también se han observado exacerbaciones en fases precoces de la enfermedad. </a:t>
            </a:r>
            <a:r>
              <a:rPr lang="es-ES" dirty="0"/>
              <a:t>Estos son datos procedentes de estudio ECLIPSE presentados en el </a:t>
            </a:r>
            <a:r>
              <a:rPr lang="es-ES" dirty="0" err="1"/>
              <a:t>útimo</a:t>
            </a:r>
            <a:r>
              <a:rPr lang="es-ES" dirty="0"/>
              <a:t> congreso de la Sociedad </a:t>
            </a:r>
            <a:r>
              <a:rPr lang="es-ES" dirty="0" err="1"/>
              <a:t>Respitoria</a:t>
            </a:r>
            <a:r>
              <a:rPr lang="es-ES" dirty="0"/>
              <a:t> Europea, celebrado en Viena. Como se aprecia el 44% de los pacientes en estadio II sufrieron más de una agudización al año.</a:t>
            </a:r>
          </a:p>
        </p:txBody>
      </p:sp>
    </p:spTree>
    <p:extLst>
      <p:ext uri="{BB962C8B-B14F-4D97-AF65-F5344CB8AC3E}">
        <p14:creationId xmlns:p14="http://schemas.microsoft.com/office/powerpoint/2010/main" xmlns="" val="34753438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C85446C-C631-4CFA-AC7B-2E46E5DD6786}" type="slidenum">
              <a:rPr kumimoji="0" lang="es-ES" sz="1800" b="0" i="0" u="none" strike="noStrike" kern="0" cap="none" spc="0" normalizeH="0" baseline="0" noProof="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66</a:t>
            </a:fld>
            <a:endParaRPr kumimoji="0" lang="es-ES" sz="1800" b="0" i="0" u="none" strike="noStrike" kern="0" cap="none" spc="0" normalizeH="0" baseline="0" noProof="0">
              <a:ln>
                <a:noFill/>
              </a:ln>
              <a:solidFill>
                <a:sysClr val="windowText" lastClr="000000"/>
              </a:solidFill>
              <a:effectLst/>
              <a:uLnTx/>
              <a:uFillTx/>
            </a:endParaRPr>
          </a:p>
        </p:txBody>
      </p:sp>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a:xfrm>
            <a:off x="914400" y="4343400"/>
            <a:ext cx="5029200" cy="4114800"/>
          </a:xfrm>
          <a:noFill/>
        </p:spPr>
        <p:txBody>
          <a:bodyPr/>
          <a:lstStyle/>
          <a:p>
            <a:r>
              <a:rPr lang="es-ES"/>
              <a:t>Finalmente, también se han observado exacerbaciones en fases precoces de la enfermedad. </a:t>
            </a:r>
            <a:r>
              <a:rPr lang="es-ES" dirty="0"/>
              <a:t>Estos son datos procedentes de estudio ECLIPSE presentados en el </a:t>
            </a:r>
            <a:r>
              <a:rPr lang="es-ES" dirty="0" err="1"/>
              <a:t>útimo</a:t>
            </a:r>
            <a:r>
              <a:rPr lang="es-ES" dirty="0"/>
              <a:t> congreso de la Sociedad </a:t>
            </a:r>
            <a:r>
              <a:rPr lang="es-ES" dirty="0" err="1"/>
              <a:t>Respitoria</a:t>
            </a:r>
            <a:r>
              <a:rPr lang="es-ES" dirty="0"/>
              <a:t> Europea, celebrado en Viena. Como se aprecia el 44% de los pacientes en estadio II sufrieron más de una agudización al año.</a:t>
            </a:r>
          </a:p>
        </p:txBody>
      </p:sp>
    </p:spTree>
    <p:extLst>
      <p:ext uri="{BB962C8B-B14F-4D97-AF65-F5344CB8AC3E}">
        <p14:creationId xmlns:p14="http://schemas.microsoft.com/office/powerpoint/2010/main" xmlns="" val="29907981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C85446C-C631-4CFA-AC7B-2E46E5DD6786}" type="slidenum">
              <a:rPr kumimoji="0" lang="es-ES" sz="1800" b="0" i="0" u="none" strike="noStrike" kern="0" cap="none" spc="0" normalizeH="0" baseline="0" noProof="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67</a:t>
            </a:fld>
            <a:endParaRPr kumimoji="0" lang="es-ES" sz="1800" b="0" i="0" u="none" strike="noStrike" kern="0" cap="none" spc="0" normalizeH="0" baseline="0" noProof="0">
              <a:ln>
                <a:noFill/>
              </a:ln>
              <a:solidFill>
                <a:sysClr val="windowText" lastClr="000000"/>
              </a:solidFill>
              <a:effectLst/>
              <a:uLnTx/>
              <a:uFillTx/>
            </a:endParaRPr>
          </a:p>
        </p:txBody>
      </p:sp>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a:xfrm>
            <a:off x="914400" y="4343400"/>
            <a:ext cx="5029200" cy="4114800"/>
          </a:xfrm>
          <a:noFill/>
        </p:spPr>
        <p:txBody>
          <a:bodyPr/>
          <a:lstStyle/>
          <a:p>
            <a:endParaRPr lang="es-ES" dirty="0"/>
          </a:p>
        </p:txBody>
      </p:sp>
    </p:spTree>
    <p:extLst>
      <p:ext uri="{BB962C8B-B14F-4D97-AF65-F5344CB8AC3E}">
        <p14:creationId xmlns:p14="http://schemas.microsoft.com/office/powerpoint/2010/main" xmlns="" val="2735224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ltLang="es-ES" dirty="0"/>
              <a:t>Análisis retrospectivo de una cohorte británica (GPRD/OPCRD) 1990 a 2009 </a:t>
            </a:r>
          </a:p>
          <a:p>
            <a:pPr eaLnBrk="1" hangingPunct="1"/>
            <a:endParaRPr lang="es-ES" altLang="es-ES" dirty="0"/>
          </a:p>
          <a:p>
            <a:pPr lvl="1"/>
            <a:r>
              <a:rPr lang="es-ES" altLang="es-ES" dirty="0"/>
              <a:t>Mayores de  40 años</a:t>
            </a:r>
          </a:p>
          <a:p>
            <a:pPr lvl="1"/>
            <a:r>
              <a:rPr lang="es-ES" altLang="es-ES" dirty="0"/>
              <a:t>3 años de datos registrados (2 pre y 1 post </a:t>
            </a:r>
            <a:r>
              <a:rPr lang="es-ES" altLang="es-ES" dirty="0" err="1"/>
              <a:t>Dx</a:t>
            </a:r>
            <a:r>
              <a:rPr lang="es-ES" altLang="es-ES" dirty="0"/>
              <a:t>)</a:t>
            </a:r>
          </a:p>
          <a:p>
            <a:pPr lvl="1"/>
            <a:r>
              <a:rPr lang="es-ES" altLang="es-ES" dirty="0"/>
              <a:t>Dos prescripciones para EPOC desde el diagnóstico</a:t>
            </a:r>
            <a:endParaRPr lang="es-ES_tradnl" altLang="es-ES_tradnl" dirty="0"/>
          </a:p>
          <a:p>
            <a:endParaRPr lang="es-ES" dirty="0"/>
          </a:p>
        </p:txBody>
      </p:sp>
      <p:sp>
        <p:nvSpPr>
          <p:cNvPr id="4" name="Marcador de número de diapositiva 3"/>
          <p:cNvSpPr>
            <a:spLocks noGrp="1"/>
          </p:cNvSpPr>
          <p:nvPr>
            <p:ph type="sldNum" sz="quarter" idx="10"/>
          </p:nvPr>
        </p:nvSpPr>
        <p:spPr/>
        <p:txBody>
          <a:bodyPr/>
          <a:lstStyle/>
          <a:p>
            <a:fld id="{12359209-EE53-45CB-8C61-A6ACCA0A8CDD}" type="slidenum">
              <a:rPr lang="es-ES" smtClean="0"/>
              <a:pPr/>
              <a:t>11</a:t>
            </a:fld>
            <a:endParaRPr lang="es-ES"/>
          </a:p>
        </p:txBody>
      </p:sp>
    </p:spTree>
    <p:extLst>
      <p:ext uri="{BB962C8B-B14F-4D97-AF65-F5344CB8AC3E}">
        <p14:creationId xmlns:p14="http://schemas.microsoft.com/office/powerpoint/2010/main" xmlns="" val="17401686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C85446C-C631-4CFA-AC7B-2E46E5DD6786}" type="slidenum">
              <a:rPr kumimoji="0" lang="es-ES" sz="1800" b="0" i="0" u="none" strike="noStrike" kern="0" cap="none" spc="0" normalizeH="0" baseline="0" noProof="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68</a:t>
            </a:fld>
            <a:endParaRPr kumimoji="0" lang="es-ES" sz="1800" b="0" i="0" u="none" strike="noStrike" kern="0" cap="none" spc="0" normalizeH="0" baseline="0" noProof="0">
              <a:ln>
                <a:noFill/>
              </a:ln>
              <a:solidFill>
                <a:sysClr val="windowText" lastClr="000000"/>
              </a:solidFill>
              <a:effectLst/>
              <a:uLnTx/>
              <a:uFillTx/>
            </a:endParaRPr>
          </a:p>
        </p:txBody>
      </p:sp>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a:xfrm>
            <a:off x="914400" y="4343400"/>
            <a:ext cx="5029200" cy="4114800"/>
          </a:xfrm>
          <a:noFill/>
        </p:spPr>
        <p:txBody>
          <a:bodyPr/>
          <a:lstStyle/>
          <a:p>
            <a:r>
              <a:rPr lang="es-ES"/>
              <a:t>Finalmente, también se han observado exacerbaciones en fases precoces de la enfermedad. </a:t>
            </a:r>
            <a:r>
              <a:rPr lang="es-ES" dirty="0"/>
              <a:t>Estos son datos procedentes de estudio ECLIPSE presentados en el </a:t>
            </a:r>
            <a:r>
              <a:rPr lang="es-ES" dirty="0" err="1"/>
              <a:t>útimo</a:t>
            </a:r>
            <a:r>
              <a:rPr lang="es-ES" dirty="0"/>
              <a:t> congreso de la Sociedad </a:t>
            </a:r>
            <a:r>
              <a:rPr lang="es-ES" dirty="0" err="1"/>
              <a:t>Respitoria</a:t>
            </a:r>
            <a:r>
              <a:rPr lang="es-ES" dirty="0"/>
              <a:t> Europea, celebrado en Viena. Como se aprecia el 44% de los pacientes en estadio II sufrieron más de una agudización al año.</a:t>
            </a:r>
          </a:p>
        </p:txBody>
      </p:sp>
    </p:spTree>
    <p:extLst>
      <p:ext uri="{BB962C8B-B14F-4D97-AF65-F5344CB8AC3E}">
        <p14:creationId xmlns:p14="http://schemas.microsoft.com/office/powerpoint/2010/main" xmlns="" val="42542936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C85446C-C631-4CFA-AC7B-2E46E5DD6786}" type="slidenum">
              <a:rPr kumimoji="0" lang="es-ES" sz="1800" b="0" i="0" u="none" strike="noStrike" kern="0" cap="none" spc="0" normalizeH="0" baseline="0" noProof="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69</a:t>
            </a:fld>
            <a:endParaRPr kumimoji="0" lang="es-ES" sz="1800" b="0" i="0" u="none" strike="noStrike" kern="0" cap="none" spc="0" normalizeH="0" baseline="0" noProof="0">
              <a:ln>
                <a:noFill/>
              </a:ln>
              <a:solidFill>
                <a:sysClr val="windowText" lastClr="000000"/>
              </a:solidFill>
              <a:effectLst/>
              <a:uLnTx/>
              <a:uFillTx/>
            </a:endParaRPr>
          </a:p>
        </p:txBody>
      </p:sp>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a:xfrm>
            <a:off x="914400" y="4343400"/>
            <a:ext cx="5029200" cy="4114800"/>
          </a:xfrm>
          <a:noFill/>
        </p:spPr>
        <p:txBody>
          <a:bodyPr/>
          <a:lstStyle/>
          <a:p>
            <a:r>
              <a:rPr lang="es-ES"/>
              <a:t>Finalmente, también se han observado exacerbaciones en fases precoces de la enfermedad. </a:t>
            </a:r>
            <a:r>
              <a:rPr lang="es-ES" dirty="0"/>
              <a:t>Estos son datos procedentes de estudio ECLIPSE presentados en el </a:t>
            </a:r>
            <a:r>
              <a:rPr lang="es-ES" dirty="0" err="1"/>
              <a:t>útimo</a:t>
            </a:r>
            <a:r>
              <a:rPr lang="es-ES" dirty="0"/>
              <a:t> congreso de la Sociedad </a:t>
            </a:r>
            <a:r>
              <a:rPr lang="es-ES" dirty="0" err="1"/>
              <a:t>Respitoria</a:t>
            </a:r>
            <a:r>
              <a:rPr lang="es-ES" dirty="0"/>
              <a:t> Europea, celebrado en Viena. Como se aprecia el 44% de los pacientes en estadio II sufrieron más de una agudización al año.</a:t>
            </a:r>
          </a:p>
        </p:txBody>
      </p:sp>
    </p:spTree>
    <p:extLst>
      <p:ext uri="{BB962C8B-B14F-4D97-AF65-F5344CB8AC3E}">
        <p14:creationId xmlns:p14="http://schemas.microsoft.com/office/powerpoint/2010/main" xmlns="" val="29487592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fld id="{80124B5E-6C31-49E3-B480-9F0F227815C8}" type="slidenum">
              <a:rPr kumimoji="0" lang="es-ES" sz="1800" b="0" i="0" u="none" strike="noStrike" kern="0" cap="none" spc="0" normalizeH="0" baseline="0" noProof="0" smtClean="0">
                <a:ln>
                  <a:noFill/>
                </a:ln>
                <a:solidFill>
                  <a:sysClr val="windowText" lastClr="000000"/>
                </a:solidFill>
                <a:effectLst/>
                <a:uLnTx/>
                <a:uFillTx/>
              </a:rPr>
              <a:pPr marL="0" marR="0" lvl="0" indent="0" defTabSz="914400" eaLnBrk="1" fontAlgn="base" latinLnBrk="0" hangingPunct="1">
                <a:lnSpc>
                  <a:spcPct val="100000"/>
                </a:lnSpc>
                <a:spcBef>
                  <a:spcPct val="0"/>
                </a:spcBef>
                <a:spcAft>
                  <a:spcPct val="0"/>
                </a:spcAft>
                <a:buClrTx/>
                <a:buSzTx/>
                <a:buFontTx/>
                <a:buNone/>
                <a:tabLst/>
                <a:defRPr/>
              </a:pPr>
              <a:t>70</a:t>
            </a:fld>
            <a:endParaRPr kumimoji="0" lang="es-ES" sz="1800" b="0" i="0" u="none" strike="noStrike" kern="0" cap="none" spc="0" normalizeH="0" baseline="0" noProof="0">
              <a:ln>
                <a:noFill/>
              </a:ln>
              <a:solidFill>
                <a:sysClr val="windowText" lastClr="000000"/>
              </a:solidFill>
              <a:effectLst/>
              <a:uLnTx/>
              <a:uFillTx/>
            </a:endParaRPr>
          </a:p>
        </p:txBody>
      </p:sp>
      <p:sp>
        <p:nvSpPr>
          <p:cNvPr id="46083"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marL="0" marR="0" lvl="0" indent="0" algn="r" defTabSz="914400" eaLnBrk="0" fontAlgn="auto" latinLnBrk="0" hangingPunct="0">
              <a:lnSpc>
                <a:spcPct val="100000"/>
              </a:lnSpc>
              <a:spcBef>
                <a:spcPts val="0"/>
              </a:spcBef>
              <a:spcAft>
                <a:spcPts val="0"/>
              </a:spcAft>
              <a:buClrTx/>
              <a:buSzTx/>
              <a:buFontTx/>
              <a:buNone/>
              <a:tabLst/>
              <a:defRPr/>
            </a:pPr>
            <a:fld id="{85EAF2D2-EAEA-4F00-9B8C-850D08C9E834}" type="slidenum">
              <a:rPr kumimoji="0" lang="es-ES_tradnl" sz="1200" b="0" i="0" u="none" strike="noStrike" kern="0" cap="none" spc="0" normalizeH="0" baseline="0" noProof="0">
                <a:ln>
                  <a:noFill/>
                </a:ln>
                <a:solidFill>
                  <a:sysClr val="windowText" lastClr="000000"/>
                </a:solidFill>
                <a:effectLst/>
                <a:uLnTx/>
                <a:uFillTx/>
                <a:latin typeface="Times New Roman" pitchFamily="18" charset="0"/>
                <a:ea typeface="MS PGothic" pitchFamily="34" charset="-128"/>
                <a:sym typeface="Symbol" pitchFamily="18" charset="2"/>
              </a:rPr>
              <a:pPr marL="0" marR="0" lvl="0" indent="0" algn="r" defTabSz="914400" eaLnBrk="0" fontAlgn="auto" latinLnBrk="0" hangingPunct="0">
                <a:lnSpc>
                  <a:spcPct val="100000"/>
                </a:lnSpc>
                <a:spcBef>
                  <a:spcPts val="0"/>
                </a:spcBef>
                <a:spcAft>
                  <a:spcPts val="0"/>
                </a:spcAft>
                <a:buClrTx/>
                <a:buSzTx/>
                <a:buFontTx/>
                <a:buNone/>
                <a:tabLst/>
                <a:defRPr/>
              </a:pPr>
              <a:t>70</a:t>
            </a:fld>
            <a:endParaRPr kumimoji="0" lang="es-ES_tradnl" sz="1200" b="0" i="0" u="none" strike="noStrike" kern="0" cap="none" spc="0" normalizeH="0" baseline="0" noProof="0">
              <a:ln>
                <a:noFill/>
              </a:ln>
              <a:solidFill>
                <a:sysClr val="windowText" lastClr="000000"/>
              </a:solidFill>
              <a:effectLst/>
              <a:uLnTx/>
              <a:uFillTx/>
              <a:latin typeface="Times New Roman" pitchFamily="18" charset="0"/>
              <a:ea typeface="MS PGothic" pitchFamily="34" charset="-128"/>
              <a:sym typeface="Symbol" pitchFamily="18" charset="2"/>
            </a:endParaRPr>
          </a:p>
        </p:txBody>
      </p:sp>
      <p:sp>
        <p:nvSpPr>
          <p:cNvPr id="4608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085"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endParaRPr lang="es-ES_tradnl"/>
          </a:p>
        </p:txBody>
      </p:sp>
    </p:spTree>
    <p:extLst>
      <p:ext uri="{BB962C8B-B14F-4D97-AF65-F5344CB8AC3E}">
        <p14:creationId xmlns:p14="http://schemas.microsoft.com/office/powerpoint/2010/main" xmlns="" val="37418485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1FE9040-9D5F-C846-9DC9-E3515F506453}" type="slidenum">
              <a:rPr kumimoji="0" lang="es-ES_tradnl" sz="1800" b="0" i="0" u="none" strike="noStrike" kern="0" cap="none" spc="0" normalizeH="0" baseline="0" noProof="0">
                <a:ln>
                  <a:noFill/>
                </a:ln>
                <a:solidFill>
                  <a:sysClr val="windowText" lastClr="000000"/>
                </a:solidFill>
                <a:effectLst/>
                <a:uLnTx/>
                <a:uFillTx/>
                <a:ea typeface="ＭＳ Ｐゴシック" charset="-128"/>
                <a:cs typeface="ＭＳ Ｐゴシック" charset="-128"/>
              </a:rPr>
              <a:pPr marL="0" marR="0" lvl="0" indent="0" defTabSz="914400" eaLnBrk="1" fontAlgn="auto" latinLnBrk="0" hangingPunct="1">
                <a:lnSpc>
                  <a:spcPct val="100000"/>
                </a:lnSpc>
                <a:spcBef>
                  <a:spcPts val="0"/>
                </a:spcBef>
                <a:spcAft>
                  <a:spcPts val="0"/>
                </a:spcAft>
                <a:buClrTx/>
                <a:buSzTx/>
                <a:buFontTx/>
                <a:buNone/>
                <a:tabLst/>
                <a:defRPr/>
              </a:pPr>
              <a:t>71</a:t>
            </a:fld>
            <a:endParaRPr kumimoji="0" lang="es-ES_tradnl" sz="1800" b="0" i="0" u="none" strike="noStrike" kern="0" cap="none" spc="0" normalizeH="0" baseline="0" noProof="0">
              <a:ln>
                <a:noFill/>
              </a:ln>
              <a:solidFill>
                <a:sysClr val="windowText" lastClr="000000"/>
              </a:solidFill>
              <a:effectLst/>
              <a:uLnTx/>
              <a:uFillTx/>
              <a:ea typeface="ＭＳ Ｐゴシック" charset="-128"/>
              <a:cs typeface="ＭＳ Ｐゴシック" charset="-128"/>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endParaRPr lang="es-ES" dirty="0"/>
          </a:p>
        </p:txBody>
      </p:sp>
    </p:spTree>
    <p:extLst>
      <p:ext uri="{BB962C8B-B14F-4D97-AF65-F5344CB8AC3E}">
        <p14:creationId xmlns:p14="http://schemas.microsoft.com/office/powerpoint/2010/main" xmlns="" val="17168224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1FE9040-9D5F-C846-9DC9-E3515F506453}" type="slidenum">
              <a:rPr kumimoji="0" lang="es-ES_tradnl" sz="1800" b="0" i="0" u="none" strike="noStrike" kern="0" cap="none" spc="0" normalizeH="0" baseline="0" noProof="0">
                <a:ln>
                  <a:noFill/>
                </a:ln>
                <a:solidFill>
                  <a:sysClr val="windowText" lastClr="000000"/>
                </a:solidFill>
                <a:effectLst/>
                <a:uLnTx/>
                <a:uFillTx/>
                <a:ea typeface="ＭＳ Ｐゴシック" charset="-128"/>
                <a:cs typeface="ＭＳ Ｐゴシック" charset="-128"/>
              </a:rPr>
              <a:pPr marL="0" marR="0" lvl="0" indent="0" defTabSz="914400" eaLnBrk="1" fontAlgn="auto" latinLnBrk="0" hangingPunct="1">
                <a:lnSpc>
                  <a:spcPct val="100000"/>
                </a:lnSpc>
                <a:spcBef>
                  <a:spcPts val="0"/>
                </a:spcBef>
                <a:spcAft>
                  <a:spcPts val="0"/>
                </a:spcAft>
                <a:buClrTx/>
                <a:buSzTx/>
                <a:buFontTx/>
                <a:buNone/>
                <a:tabLst/>
                <a:defRPr/>
              </a:pPr>
              <a:t>72</a:t>
            </a:fld>
            <a:endParaRPr kumimoji="0" lang="es-ES_tradnl" sz="1800" b="0" i="0" u="none" strike="noStrike" kern="0" cap="none" spc="0" normalizeH="0" baseline="0" noProof="0">
              <a:ln>
                <a:noFill/>
              </a:ln>
              <a:solidFill>
                <a:sysClr val="windowText" lastClr="000000"/>
              </a:solidFill>
              <a:effectLst/>
              <a:uLnTx/>
              <a:uFillTx/>
              <a:ea typeface="ＭＳ Ｐゴシック" charset="-128"/>
              <a:cs typeface="ＭＳ Ｐゴシック" charset="-128"/>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endParaRPr lang="es-ES" dirty="0"/>
          </a:p>
        </p:txBody>
      </p:sp>
    </p:spTree>
    <p:extLst>
      <p:ext uri="{BB962C8B-B14F-4D97-AF65-F5344CB8AC3E}">
        <p14:creationId xmlns:p14="http://schemas.microsoft.com/office/powerpoint/2010/main" xmlns="" val="18833647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1FE9040-9D5F-C846-9DC9-E3515F506453}" type="slidenum">
              <a:rPr kumimoji="0" lang="es-ES_tradnl" sz="1800" b="0" i="0" u="none" strike="noStrike" kern="0" cap="none" spc="0" normalizeH="0" baseline="0" noProof="0">
                <a:ln>
                  <a:noFill/>
                </a:ln>
                <a:solidFill>
                  <a:sysClr val="windowText" lastClr="000000"/>
                </a:solidFill>
                <a:effectLst/>
                <a:uLnTx/>
                <a:uFillTx/>
                <a:ea typeface="ＭＳ Ｐゴシック" charset="-128"/>
                <a:cs typeface="ＭＳ Ｐゴシック" charset="-128"/>
              </a:rPr>
              <a:pPr marL="0" marR="0" lvl="0" indent="0" defTabSz="914400" eaLnBrk="1" fontAlgn="auto" latinLnBrk="0" hangingPunct="1">
                <a:lnSpc>
                  <a:spcPct val="100000"/>
                </a:lnSpc>
                <a:spcBef>
                  <a:spcPts val="0"/>
                </a:spcBef>
                <a:spcAft>
                  <a:spcPts val="0"/>
                </a:spcAft>
                <a:buClrTx/>
                <a:buSzTx/>
                <a:buFontTx/>
                <a:buNone/>
                <a:tabLst/>
                <a:defRPr/>
              </a:pPr>
              <a:t>73</a:t>
            </a:fld>
            <a:endParaRPr kumimoji="0" lang="es-ES_tradnl" sz="1800" b="0" i="0" u="none" strike="noStrike" kern="0" cap="none" spc="0" normalizeH="0" baseline="0" noProof="0">
              <a:ln>
                <a:noFill/>
              </a:ln>
              <a:solidFill>
                <a:sysClr val="windowText" lastClr="000000"/>
              </a:solidFill>
              <a:effectLst/>
              <a:uLnTx/>
              <a:uFillTx/>
              <a:ea typeface="ＭＳ Ｐゴシック" charset="-128"/>
              <a:cs typeface="ＭＳ Ｐゴシック" charset="-128"/>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endParaRPr lang="es-ES" dirty="0"/>
          </a:p>
        </p:txBody>
      </p:sp>
    </p:spTree>
    <p:extLst>
      <p:ext uri="{BB962C8B-B14F-4D97-AF65-F5344CB8AC3E}">
        <p14:creationId xmlns:p14="http://schemas.microsoft.com/office/powerpoint/2010/main" xmlns="" val="26530527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1FE9040-9D5F-C846-9DC9-E3515F506453}" type="slidenum">
              <a:rPr kumimoji="0" lang="es-ES_tradnl" sz="1800" b="0" i="0" u="none" strike="noStrike" kern="0" cap="none" spc="0" normalizeH="0" baseline="0" noProof="0">
                <a:ln>
                  <a:noFill/>
                </a:ln>
                <a:solidFill>
                  <a:sysClr val="windowText" lastClr="000000"/>
                </a:solidFill>
                <a:effectLst/>
                <a:uLnTx/>
                <a:uFillTx/>
                <a:ea typeface="ＭＳ Ｐゴシック" charset="-128"/>
                <a:cs typeface="ＭＳ Ｐゴシック" charset="-128"/>
              </a:rPr>
              <a:pPr marL="0" marR="0" lvl="0" indent="0" defTabSz="914400" eaLnBrk="1" fontAlgn="auto" latinLnBrk="0" hangingPunct="1">
                <a:lnSpc>
                  <a:spcPct val="100000"/>
                </a:lnSpc>
                <a:spcBef>
                  <a:spcPts val="0"/>
                </a:spcBef>
                <a:spcAft>
                  <a:spcPts val="0"/>
                </a:spcAft>
                <a:buClrTx/>
                <a:buSzTx/>
                <a:buFontTx/>
                <a:buNone/>
                <a:tabLst/>
                <a:defRPr/>
              </a:pPr>
              <a:t>74</a:t>
            </a:fld>
            <a:endParaRPr kumimoji="0" lang="es-ES_tradnl" sz="1800" b="0" i="0" u="none" strike="noStrike" kern="0" cap="none" spc="0" normalizeH="0" baseline="0" noProof="0">
              <a:ln>
                <a:noFill/>
              </a:ln>
              <a:solidFill>
                <a:sysClr val="windowText" lastClr="000000"/>
              </a:solidFill>
              <a:effectLst/>
              <a:uLnTx/>
              <a:uFillTx/>
              <a:ea typeface="ＭＳ Ｐゴシック" charset="-128"/>
              <a:cs typeface="ＭＳ Ｐゴシック" charset="-128"/>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endParaRPr lang="es-ES"/>
          </a:p>
        </p:txBody>
      </p:sp>
    </p:spTree>
    <p:extLst>
      <p:ext uri="{BB962C8B-B14F-4D97-AF65-F5344CB8AC3E}">
        <p14:creationId xmlns:p14="http://schemas.microsoft.com/office/powerpoint/2010/main" xmlns="" val="32164166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1FE9040-9D5F-C846-9DC9-E3515F506453}" type="slidenum">
              <a:rPr kumimoji="0" lang="es-ES_tradnl" sz="1800" b="0" i="0" u="none" strike="noStrike" kern="0" cap="none" spc="0" normalizeH="0" baseline="0" noProof="0">
                <a:ln>
                  <a:noFill/>
                </a:ln>
                <a:solidFill>
                  <a:sysClr val="windowText" lastClr="000000"/>
                </a:solidFill>
                <a:effectLst/>
                <a:uLnTx/>
                <a:uFillTx/>
                <a:ea typeface="ＭＳ Ｐゴシック" charset="-128"/>
                <a:cs typeface="ＭＳ Ｐゴシック" charset="-128"/>
              </a:rPr>
              <a:pPr marL="0" marR="0" lvl="0" indent="0" defTabSz="914400" eaLnBrk="1" fontAlgn="auto" latinLnBrk="0" hangingPunct="1">
                <a:lnSpc>
                  <a:spcPct val="100000"/>
                </a:lnSpc>
                <a:spcBef>
                  <a:spcPts val="0"/>
                </a:spcBef>
                <a:spcAft>
                  <a:spcPts val="0"/>
                </a:spcAft>
                <a:buClrTx/>
                <a:buSzTx/>
                <a:buFontTx/>
                <a:buNone/>
                <a:tabLst/>
                <a:defRPr/>
              </a:pPr>
              <a:t>75</a:t>
            </a:fld>
            <a:endParaRPr kumimoji="0" lang="es-ES_tradnl" sz="1800" b="0" i="0" u="none" strike="noStrike" kern="0" cap="none" spc="0" normalizeH="0" baseline="0" noProof="0">
              <a:ln>
                <a:noFill/>
              </a:ln>
              <a:solidFill>
                <a:sysClr val="windowText" lastClr="000000"/>
              </a:solidFill>
              <a:effectLst/>
              <a:uLnTx/>
              <a:uFillTx/>
              <a:ea typeface="ＭＳ Ｐゴシック" charset="-128"/>
              <a:cs typeface="ＭＳ Ｐゴシック" charset="-128"/>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endParaRPr lang="es-ES"/>
          </a:p>
        </p:txBody>
      </p:sp>
    </p:spTree>
    <p:extLst>
      <p:ext uri="{BB962C8B-B14F-4D97-AF65-F5344CB8AC3E}">
        <p14:creationId xmlns:p14="http://schemas.microsoft.com/office/powerpoint/2010/main" xmlns="" val="14915163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1FE9040-9D5F-C846-9DC9-E3515F506453}" type="slidenum">
              <a:rPr kumimoji="0" lang="es-ES_tradnl" sz="1800" b="0" i="0" u="none" strike="noStrike" kern="0" cap="none" spc="0" normalizeH="0" baseline="0" noProof="0">
                <a:ln>
                  <a:noFill/>
                </a:ln>
                <a:solidFill>
                  <a:sysClr val="windowText" lastClr="000000"/>
                </a:solidFill>
                <a:effectLst/>
                <a:uLnTx/>
                <a:uFillTx/>
                <a:ea typeface="ＭＳ Ｐゴシック" charset="-128"/>
                <a:cs typeface="ＭＳ Ｐゴシック" charset="-128"/>
              </a:rPr>
              <a:pPr marL="0" marR="0" lvl="0" indent="0" defTabSz="914400" eaLnBrk="1" fontAlgn="auto" latinLnBrk="0" hangingPunct="1">
                <a:lnSpc>
                  <a:spcPct val="100000"/>
                </a:lnSpc>
                <a:spcBef>
                  <a:spcPts val="0"/>
                </a:spcBef>
                <a:spcAft>
                  <a:spcPts val="0"/>
                </a:spcAft>
                <a:buClrTx/>
                <a:buSzTx/>
                <a:buFontTx/>
                <a:buNone/>
                <a:tabLst/>
                <a:defRPr/>
              </a:pPr>
              <a:t>76</a:t>
            </a:fld>
            <a:endParaRPr kumimoji="0" lang="es-ES_tradnl" sz="1800" b="0" i="0" u="none" strike="noStrike" kern="0" cap="none" spc="0" normalizeH="0" baseline="0" noProof="0">
              <a:ln>
                <a:noFill/>
              </a:ln>
              <a:solidFill>
                <a:sysClr val="windowText" lastClr="000000"/>
              </a:solidFill>
              <a:effectLst/>
              <a:uLnTx/>
              <a:uFillTx/>
              <a:ea typeface="ＭＳ Ｐゴシック" charset="-128"/>
              <a:cs typeface="ＭＳ Ｐゴシック" charset="-128"/>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endParaRPr lang="es-ES"/>
          </a:p>
        </p:txBody>
      </p:sp>
    </p:spTree>
    <p:extLst>
      <p:ext uri="{BB962C8B-B14F-4D97-AF65-F5344CB8AC3E}">
        <p14:creationId xmlns:p14="http://schemas.microsoft.com/office/powerpoint/2010/main" xmlns="" val="7517760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1FE9040-9D5F-C846-9DC9-E3515F506453}" type="slidenum">
              <a:rPr kumimoji="0" lang="es-ES_tradnl" sz="1800" b="0" i="0" u="none" strike="noStrike" kern="0" cap="none" spc="0" normalizeH="0" baseline="0" noProof="0">
                <a:ln>
                  <a:noFill/>
                </a:ln>
                <a:solidFill>
                  <a:sysClr val="windowText" lastClr="000000"/>
                </a:solidFill>
                <a:effectLst/>
                <a:uLnTx/>
                <a:uFillTx/>
                <a:ea typeface="ＭＳ Ｐゴシック" charset="-128"/>
                <a:cs typeface="ＭＳ Ｐゴシック" charset="-128"/>
              </a:rPr>
              <a:pPr marL="0" marR="0" lvl="0" indent="0" defTabSz="914400" eaLnBrk="1" fontAlgn="auto" latinLnBrk="0" hangingPunct="1">
                <a:lnSpc>
                  <a:spcPct val="100000"/>
                </a:lnSpc>
                <a:spcBef>
                  <a:spcPts val="0"/>
                </a:spcBef>
                <a:spcAft>
                  <a:spcPts val="0"/>
                </a:spcAft>
                <a:buClrTx/>
                <a:buSzTx/>
                <a:buFontTx/>
                <a:buNone/>
                <a:tabLst/>
                <a:defRPr/>
              </a:pPr>
              <a:t>77</a:t>
            </a:fld>
            <a:endParaRPr kumimoji="0" lang="es-ES_tradnl" sz="1800" b="0" i="0" u="none" strike="noStrike" kern="0" cap="none" spc="0" normalizeH="0" baseline="0" noProof="0">
              <a:ln>
                <a:noFill/>
              </a:ln>
              <a:solidFill>
                <a:sysClr val="windowText" lastClr="000000"/>
              </a:solidFill>
              <a:effectLst/>
              <a:uLnTx/>
              <a:uFillTx/>
              <a:ea typeface="ＭＳ Ｐゴシック" charset="-128"/>
              <a:cs typeface="ＭＳ Ｐゴシック" charset="-128"/>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endParaRPr lang="es-ES"/>
          </a:p>
        </p:txBody>
      </p:sp>
    </p:spTree>
    <p:extLst>
      <p:ext uri="{BB962C8B-B14F-4D97-AF65-F5344CB8AC3E}">
        <p14:creationId xmlns:p14="http://schemas.microsoft.com/office/powerpoint/2010/main" xmlns="" val="2095060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a:t>Buen registro de tabaquismo</a:t>
            </a:r>
          </a:p>
          <a:p>
            <a:r>
              <a:rPr lang="es-ES" dirty="0"/>
              <a:t>Mucho</a:t>
            </a:r>
            <a:r>
              <a:rPr lang="es-ES" baseline="0" dirty="0"/>
              <a:t> diagnóstico erróneo de EPOC en mujeres: no fumadoras con espirometría no diagnóstica. Asmáticas?</a:t>
            </a:r>
            <a:endParaRPr lang="es-ES" dirty="0"/>
          </a:p>
        </p:txBody>
      </p:sp>
      <p:sp>
        <p:nvSpPr>
          <p:cNvPr id="4" name="3 Marcador de número de diapositiva"/>
          <p:cNvSpPr>
            <a:spLocks noGrp="1"/>
          </p:cNvSpPr>
          <p:nvPr>
            <p:ph type="sldNum" sz="quarter" idx="10"/>
          </p:nvPr>
        </p:nvSpPr>
        <p:spPr/>
        <p:txBody>
          <a:bodyPr/>
          <a:lstStyle/>
          <a:p>
            <a:pPr>
              <a:defRPr/>
            </a:pPr>
            <a:fld id="{D70E2917-A1FD-4306-B721-27EF81A5152B}" type="slidenum">
              <a:rPr lang="en-US" smtClean="0"/>
              <a:pPr>
                <a:defRPr/>
              </a:pPr>
              <a:t>12</a:t>
            </a:fld>
            <a:endParaRPr lang="en-US" dirty="0"/>
          </a:p>
        </p:txBody>
      </p:sp>
    </p:spTree>
    <p:extLst>
      <p:ext uri="{BB962C8B-B14F-4D97-AF65-F5344CB8AC3E}">
        <p14:creationId xmlns:p14="http://schemas.microsoft.com/office/powerpoint/2010/main" xmlns="" val="42133253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B3EA31E-E7DD-D84E-9A99-84AEE1449971}" type="slidenum">
              <a:rPr kumimoji="0" lang="es-ES_tradnl" sz="1800" b="0" i="0" u="none" strike="noStrike" kern="0" cap="none" spc="0" normalizeH="0" baseline="0" noProof="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78</a:t>
            </a:fld>
            <a:endParaRPr kumimoji="0" lang="es-ES_tradnl" sz="1800" b="0" i="0" u="none" strike="noStrike" kern="0" cap="none" spc="0" normalizeH="0" baseline="0" noProof="0">
              <a:ln>
                <a:noFill/>
              </a:ln>
              <a:solidFill>
                <a:sysClr val="windowText" lastClr="000000"/>
              </a:solidFill>
              <a:effectLst/>
              <a:uLnTx/>
              <a:uFillTx/>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s-ES" dirty="0"/>
          </a:p>
          <a:p>
            <a:endParaRPr lang="es-ES" dirty="0"/>
          </a:p>
          <a:p>
            <a:endParaRPr lang="es-ES" dirty="0"/>
          </a:p>
        </p:txBody>
      </p:sp>
    </p:spTree>
    <p:extLst>
      <p:ext uri="{BB962C8B-B14F-4D97-AF65-F5344CB8AC3E}">
        <p14:creationId xmlns:p14="http://schemas.microsoft.com/office/powerpoint/2010/main" xmlns="" val="164219129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fld id="{250F5527-FEDF-4AAB-80F0-CA8D59E6EC4F}" type="slidenum">
              <a:rPr kumimoji="0" lang="es-ES" sz="1800" b="0" i="0" u="none" strike="noStrike" kern="0" cap="none" spc="0" normalizeH="0" baseline="0" noProof="0" smtClean="0">
                <a:ln>
                  <a:noFill/>
                </a:ln>
                <a:solidFill>
                  <a:sysClr val="windowText" lastClr="000000"/>
                </a:solidFill>
                <a:effectLst/>
                <a:uLnTx/>
                <a:uFillTx/>
              </a:rPr>
              <a:pPr marL="0" marR="0" lvl="0" indent="0" defTabSz="914400" eaLnBrk="1" fontAlgn="base" latinLnBrk="0" hangingPunct="1">
                <a:lnSpc>
                  <a:spcPct val="100000"/>
                </a:lnSpc>
                <a:spcBef>
                  <a:spcPct val="0"/>
                </a:spcBef>
                <a:spcAft>
                  <a:spcPct val="0"/>
                </a:spcAft>
                <a:buClrTx/>
                <a:buSzTx/>
                <a:buFontTx/>
                <a:buNone/>
                <a:tabLst/>
                <a:defRPr/>
              </a:pPr>
              <a:t>79</a:t>
            </a:fld>
            <a:endParaRPr kumimoji="0" lang="es-ES" sz="1800" b="0" i="0" u="none" strike="noStrike" kern="0" cap="none" spc="0" normalizeH="0" baseline="0" noProof="0">
              <a:ln>
                <a:noFill/>
              </a:ln>
              <a:solidFill>
                <a:sysClr val="windowText" lastClr="000000"/>
              </a:solidFill>
              <a:effectLst/>
              <a:uLnTx/>
              <a:uFillTx/>
            </a:endParaRPr>
          </a:p>
        </p:txBody>
      </p:sp>
      <p:sp>
        <p:nvSpPr>
          <p:cNvPr id="60419"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marL="0" marR="0" lvl="0" indent="0" algn="r" defTabSz="914400" eaLnBrk="0" fontAlgn="auto" latinLnBrk="0" hangingPunct="0">
              <a:lnSpc>
                <a:spcPct val="100000"/>
              </a:lnSpc>
              <a:spcBef>
                <a:spcPts val="0"/>
              </a:spcBef>
              <a:spcAft>
                <a:spcPts val="0"/>
              </a:spcAft>
              <a:buClrTx/>
              <a:buSzTx/>
              <a:buFontTx/>
              <a:buNone/>
              <a:tabLst/>
              <a:defRPr/>
            </a:pPr>
            <a:fld id="{4166B571-603C-4D3C-8C91-B4AE02B44112}" type="slidenum">
              <a:rPr kumimoji="0" lang="es-ES_tradnl" sz="1200" b="0" i="0" u="none" strike="noStrike" kern="0" cap="none" spc="0" normalizeH="0" baseline="0" noProof="0">
                <a:ln>
                  <a:noFill/>
                </a:ln>
                <a:solidFill>
                  <a:sysClr val="windowText" lastClr="000000"/>
                </a:solidFill>
                <a:effectLst/>
                <a:uLnTx/>
                <a:uFillTx/>
                <a:latin typeface="Times New Roman" pitchFamily="18" charset="0"/>
                <a:sym typeface="Symbol" pitchFamily="18" charset="2"/>
              </a:rPr>
              <a:pPr marL="0" marR="0" lvl="0" indent="0" algn="r" defTabSz="914400" eaLnBrk="0" fontAlgn="auto" latinLnBrk="0" hangingPunct="0">
                <a:lnSpc>
                  <a:spcPct val="100000"/>
                </a:lnSpc>
                <a:spcBef>
                  <a:spcPts val="0"/>
                </a:spcBef>
                <a:spcAft>
                  <a:spcPts val="0"/>
                </a:spcAft>
                <a:buClrTx/>
                <a:buSzTx/>
                <a:buFontTx/>
                <a:buNone/>
                <a:tabLst/>
                <a:defRPr/>
              </a:pPr>
              <a:t>79</a:t>
            </a:fld>
            <a:endParaRPr kumimoji="0" lang="es-ES_tradnl" sz="1200" b="0" i="0" u="none" strike="noStrike" kern="0" cap="none" spc="0" normalizeH="0" baseline="0" noProof="0">
              <a:ln>
                <a:noFill/>
              </a:ln>
              <a:solidFill>
                <a:sysClr val="windowText" lastClr="000000"/>
              </a:solidFill>
              <a:effectLst/>
              <a:uLnTx/>
              <a:uFillTx/>
              <a:latin typeface="Times New Roman" pitchFamily="18" charset="0"/>
              <a:sym typeface="Symbol" pitchFamily="18" charset="2"/>
            </a:endParaRPr>
          </a:p>
        </p:txBody>
      </p:sp>
      <p:sp>
        <p:nvSpPr>
          <p:cNvPr id="6042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21"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endParaRPr lang="es-ES_tradnl" dirty="0"/>
          </a:p>
        </p:txBody>
      </p:sp>
    </p:spTree>
    <p:extLst>
      <p:ext uri="{BB962C8B-B14F-4D97-AF65-F5344CB8AC3E}">
        <p14:creationId xmlns:p14="http://schemas.microsoft.com/office/powerpoint/2010/main" xmlns="" val="189013186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fld id="{250F5527-FEDF-4AAB-80F0-CA8D59E6EC4F}" type="slidenum">
              <a:rPr kumimoji="0" lang="es-ES" sz="1800" b="0" i="0" u="none" strike="noStrike" kern="0" cap="none" spc="0" normalizeH="0" baseline="0" noProof="0" smtClean="0">
                <a:ln>
                  <a:noFill/>
                </a:ln>
                <a:solidFill>
                  <a:sysClr val="windowText" lastClr="000000"/>
                </a:solidFill>
                <a:effectLst/>
                <a:uLnTx/>
                <a:uFillTx/>
              </a:rPr>
              <a:pPr marL="0" marR="0" lvl="0" indent="0" defTabSz="914400" eaLnBrk="1" fontAlgn="base" latinLnBrk="0" hangingPunct="1">
                <a:lnSpc>
                  <a:spcPct val="100000"/>
                </a:lnSpc>
                <a:spcBef>
                  <a:spcPct val="0"/>
                </a:spcBef>
                <a:spcAft>
                  <a:spcPct val="0"/>
                </a:spcAft>
                <a:buClrTx/>
                <a:buSzTx/>
                <a:buFontTx/>
                <a:buNone/>
                <a:tabLst/>
                <a:defRPr/>
              </a:pPr>
              <a:t>80</a:t>
            </a:fld>
            <a:endParaRPr kumimoji="0" lang="es-ES" sz="1800" b="0" i="0" u="none" strike="noStrike" kern="0" cap="none" spc="0" normalizeH="0" baseline="0" noProof="0">
              <a:ln>
                <a:noFill/>
              </a:ln>
              <a:solidFill>
                <a:sysClr val="windowText" lastClr="000000"/>
              </a:solidFill>
              <a:effectLst/>
              <a:uLnTx/>
              <a:uFillTx/>
            </a:endParaRPr>
          </a:p>
        </p:txBody>
      </p:sp>
      <p:sp>
        <p:nvSpPr>
          <p:cNvPr id="60419"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marL="0" marR="0" lvl="0" indent="0" algn="r" defTabSz="914400" eaLnBrk="0" fontAlgn="auto" latinLnBrk="0" hangingPunct="0">
              <a:lnSpc>
                <a:spcPct val="100000"/>
              </a:lnSpc>
              <a:spcBef>
                <a:spcPts val="0"/>
              </a:spcBef>
              <a:spcAft>
                <a:spcPts val="0"/>
              </a:spcAft>
              <a:buClrTx/>
              <a:buSzTx/>
              <a:buFontTx/>
              <a:buNone/>
              <a:tabLst/>
              <a:defRPr/>
            </a:pPr>
            <a:fld id="{4166B571-603C-4D3C-8C91-B4AE02B44112}" type="slidenum">
              <a:rPr kumimoji="0" lang="es-ES_tradnl" sz="1200" b="0" i="0" u="none" strike="noStrike" kern="0" cap="none" spc="0" normalizeH="0" baseline="0" noProof="0">
                <a:ln>
                  <a:noFill/>
                </a:ln>
                <a:solidFill>
                  <a:sysClr val="windowText" lastClr="000000"/>
                </a:solidFill>
                <a:effectLst/>
                <a:uLnTx/>
                <a:uFillTx/>
                <a:latin typeface="Times New Roman" pitchFamily="18" charset="0"/>
                <a:sym typeface="Symbol" pitchFamily="18" charset="2"/>
              </a:rPr>
              <a:pPr marL="0" marR="0" lvl="0" indent="0" algn="r" defTabSz="914400" eaLnBrk="0" fontAlgn="auto" latinLnBrk="0" hangingPunct="0">
                <a:lnSpc>
                  <a:spcPct val="100000"/>
                </a:lnSpc>
                <a:spcBef>
                  <a:spcPts val="0"/>
                </a:spcBef>
                <a:spcAft>
                  <a:spcPts val="0"/>
                </a:spcAft>
                <a:buClrTx/>
                <a:buSzTx/>
                <a:buFontTx/>
                <a:buNone/>
                <a:tabLst/>
                <a:defRPr/>
              </a:pPr>
              <a:t>80</a:t>
            </a:fld>
            <a:endParaRPr kumimoji="0" lang="es-ES_tradnl" sz="1200" b="0" i="0" u="none" strike="noStrike" kern="0" cap="none" spc="0" normalizeH="0" baseline="0" noProof="0">
              <a:ln>
                <a:noFill/>
              </a:ln>
              <a:solidFill>
                <a:sysClr val="windowText" lastClr="000000"/>
              </a:solidFill>
              <a:effectLst/>
              <a:uLnTx/>
              <a:uFillTx/>
              <a:latin typeface="Times New Roman" pitchFamily="18" charset="0"/>
              <a:sym typeface="Symbol" pitchFamily="18" charset="2"/>
            </a:endParaRPr>
          </a:p>
        </p:txBody>
      </p:sp>
      <p:sp>
        <p:nvSpPr>
          <p:cNvPr id="6042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21"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endParaRPr lang="es-ES_tradnl" dirty="0"/>
          </a:p>
        </p:txBody>
      </p:sp>
    </p:spTree>
    <p:extLst>
      <p:ext uri="{BB962C8B-B14F-4D97-AF65-F5344CB8AC3E}">
        <p14:creationId xmlns:p14="http://schemas.microsoft.com/office/powerpoint/2010/main" xmlns="" val="3720383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0899" name="Marcador de nota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s-ES" altLang="es-ES"/>
              <a:t>Las guías no orientan hacia una determinada actuación en casos de DPOC en sentido de procurar comorbilidades. </a:t>
            </a:r>
          </a:p>
          <a:p>
            <a:r>
              <a:rPr lang="es-ES" altLang="es-ES"/>
              <a:t>Es obvio que al diagnóstico de DPOC debemos procurar una radiografía de tórax, una analítica geral con algunos marcadores específicos y un electrocardiograma. </a:t>
            </a:r>
            <a:r>
              <a:rPr lang="es-ES" altLang="es-ES" b="1"/>
              <a:t>Mais</a:t>
            </a:r>
            <a:r>
              <a:rPr lang="es-ES" altLang="es-ES"/>
              <a:t> </a:t>
            </a:r>
          </a:p>
          <a:p>
            <a:r>
              <a:rPr lang="es-ES" altLang="es-ES"/>
              <a:t>con que frequença debemos repetir estos tests?</a:t>
            </a:r>
          </a:p>
          <a:p>
            <a:r>
              <a:rPr lang="es-ES" altLang="es-ES"/>
              <a:t>Debemos procurar determinaçoes especificas o especiaes como vitamina D, procalcitonica, fibrinógeno, PCR?</a:t>
            </a:r>
          </a:p>
          <a:p>
            <a:r>
              <a:rPr lang="es-ES" altLang="es-ES"/>
              <a:t>Dada la ata prevalencia de doençãs do coração: debemos procurar estudio ecocardiográfico?</a:t>
            </a:r>
          </a:p>
          <a:p>
            <a:r>
              <a:rPr lang="es-ES" altLang="es-ES"/>
              <a:t>E densitometría para descartar una osteoporosis?</a:t>
            </a:r>
          </a:p>
          <a:p>
            <a:r>
              <a:rPr lang="es-ES" altLang="es-ES"/>
              <a:t>E tomografía para un posible cancro de pulmão?</a:t>
            </a:r>
          </a:p>
        </p:txBody>
      </p:sp>
      <p:sp>
        <p:nvSpPr>
          <p:cNvPr id="80900" name="Marcador de número de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fld id="{20712E80-3C19-4B57-AD3A-814ED37D8AAE}" type="slidenum">
              <a:rPr kumimoji="0" lang="es-ES" altLang="es-ES" sz="1800" b="0" i="0" u="none" strike="noStrike" kern="0" cap="none" spc="0" normalizeH="0" baseline="0" noProof="0" smtClean="0">
                <a:ln>
                  <a:noFill/>
                </a:ln>
                <a:solidFill>
                  <a:schemeClr val="tx1"/>
                </a:solidFill>
                <a:effectLst/>
                <a:uLnTx/>
                <a:uFillTx/>
                <a:latin typeface="Arial" panose="020B0604020202020204" pitchFamily="34" charset="0"/>
                <a:ea typeface="ＭＳ Ｐゴシック" panose="020B0600070205080204" pitchFamily="34" charset="-128"/>
              </a:rPr>
              <a:pPr marL="0" marR="0" lvl="0" indent="0" defTabSz="914400" eaLnBrk="1" fontAlgn="auto" latinLnBrk="0" hangingPunct="1">
                <a:lnSpc>
                  <a:spcPct val="100000"/>
                </a:lnSpc>
                <a:spcBef>
                  <a:spcPts val="0"/>
                </a:spcBef>
                <a:spcAft>
                  <a:spcPts val="0"/>
                </a:spcAft>
                <a:buClrTx/>
                <a:buSzTx/>
                <a:buFontTx/>
                <a:buNone/>
                <a:tabLst/>
                <a:defRPr/>
              </a:pPr>
              <a:t>14</a:t>
            </a:fld>
            <a:endParaRPr kumimoji="0" lang="es-ES" altLang="es-ES" sz="1800" b="0" i="0" u="none" strike="noStrike" kern="0" cap="none" spc="0" normalizeH="0" baseline="0" noProof="0">
              <a:ln>
                <a:noFill/>
              </a:ln>
              <a:solidFill>
                <a:schemeClr val="tx1"/>
              </a:solidFill>
              <a:effectLst/>
              <a:uLnTx/>
              <a:uFillTx/>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xmlns="" val="4210752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p:cNvSpPr>
          <p:nvPr>
            <p:ph type="sldImg"/>
          </p:nvPr>
        </p:nvSpPr>
        <p:spPr>
          <a:ln/>
        </p:spPr>
      </p:sp>
      <p:sp>
        <p:nvSpPr>
          <p:cNvPr id="112642" name="Notes Placeholder 2"/>
          <p:cNvSpPr>
            <a:spLocks noGrp="1"/>
          </p:cNvSpPr>
          <p:nvPr>
            <p:ph type="body" idx="1"/>
          </p:nvPr>
        </p:nvSpPr>
        <p:spPr>
          <a:noFill/>
          <a:ln/>
        </p:spPr>
        <p:txBody>
          <a:bodyPr/>
          <a:lstStyle/>
          <a:p>
            <a:endParaRPr lang="de-DE" dirty="0">
              <a:ea typeface="ＭＳ Ｐゴシック" pitchFamily="34" charset="-128"/>
            </a:endParaRPr>
          </a:p>
        </p:txBody>
      </p:sp>
      <p:sp>
        <p:nvSpPr>
          <p:cNvPr id="4" name="Slide Number Placeholder 3"/>
          <p:cNvSpPr>
            <a:spLocks noGrp="1"/>
          </p:cNvSpPr>
          <p:nvPr>
            <p:ph type="sldNum" sz="quarter" idx="5"/>
          </p:nvPr>
        </p:nvSpPr>
        <p:spPr/>
        <p:txBody>
          <a:bodyPr/>
          <a:lstStyle/>
          <a:p>
            <a:pPr>
              <a:defRPr/>
            </a:pPr>
            <a:fld id="{B27D6A48-064B-499B-8524-B45ADAC916B0}" type="slidenum">
              <a:rPr lang="en-US" smtClean="0"/>
              <a:pPr>
                <a:defRPr/>
              </a:pPr>
              <a:t>17</a:t>
            </a:fld>
            <a:endParaRPr lang="en-US" dirty="0"/>
          </a:p>
        </p:txBody>
      </p:sp>
    </p:spTree>
    <p:extLst>
      <p:ext uri="{BB962C8B-B14F-4D97-AF65-F5344CB8AC3E}">
        <p14:creationId xmlns:p14="http://schemas.microsoft.com/office/powerpoint/2010/main" xmlns="" val="3318762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US" sz="1200" dirty="0">
                <a:latin typeface="Tahoma" pitchFamily="34" charset="0"/>
                <a:cs typeface="Tahoma" pitchFamily="34" charset="0"/>
              </a:rPr>
              <a:t>relates well to other measures of health status</a:t>
            </a:r>
            <a:r>
              <a:rPr lang="en-US" sz="1200" baseline="30000" dirty="0">
                <a:latin typeface="Tahoma" pitchFamily="34" charset="0"/>
                <a:cs typeface="Tahoma" pitchFamily="34" charset="0"/>
              </a:rPr>
              <a:t> </a:t>
            </a:r>
            <a:r>
              <a:rPr lang="en-US" sz="1200" dirty="0">
                <a:latin typeface="Tahoma" pitchFamily="34" charset="0"/>
                <a:cs typeface="Tahoma" pitchFamily="34" charset="0"/>
              </a:rPr>
              <a:t>and predicts future mortality risk.</a:t>
            </a:r>
            <a:endParaRPr lang="en-GB" dirty="0"/>
          </a:p>
        </p:txBody>
      </p:sp>
      <p:sp>
        <p:nvSpPr>
          <p:cNvPr id="4" name="3 Marcador de número de diapositiva"/>
          <p:cNvSpPr>
            <a:spLocks noGrp="1"/>
          </p:cNvSpPr>
          <p:nvPr>
            <p:ph type="sldNum" sz="quarter" idx="10"/>
          </p:nvPr>
        </p:nvSpPr>
        <p:spPr/>
        <p:txBody>
          <a:bodyPr/>
          <a:lstStyle/>
          <a:p>
            <a:fld id="{9175707B-F702-42EF-A7AC-A66E56C7D354}" type="slidenum">
              <a:rPr lang="en-US" smtClean="0"/>
              <a:pPr/>
              <a:t>18</a:t>
            </a:fld>
            <a:endParaRPr lang="en-US"/>
          </a:p>
        </p:txBody>
      </p:sp>
    </p:spTree>
    <p:extLst>
      <p:ext uri="{BB962C8B-B14F-4D97-AF65-F5344CB8AC3E}">
        <p14:creationId xmlns:p14="http://schemas.microsoft.com/office/powerpoint/2010/main" xmlns="" val="1509886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US" sz="1200" dirty="0">
                <a:latin typeface="Tahoma" pitchFamily="34" charset="0"/>
                <a:cs typeface="Tahoma" pitchFamily="34" charset="0"/>
              </a:rPr>
              <a:t>An 8-item measure of health status impairment in COPD </a:t>
            </a:r>
            <a:endParaRPr lang="en-GB" dirty="0"/>
          </a:p>
        </p:txBody>
      </p:sp>
      <p:sp>
        <p:nvSpPr>
          <p:cNvPr id="4" name="3 Marcador de número de diapositiva"/>
          <p:cNvSpPr>
            <a:spLocks noGrp="1"/>
          </p:cNvSpPr>
          <p:nvPr>
            <p:ph type="sldNum" sz="quarter" idx="10"/>
          </p:nvPr>
        </p:nvSpPr>
        <p:spPr/>
        <p:txBody>
          <a:bodyPr/>
          <a:lstStyle/>
          <a:p>
            <a:fld id="{9175707B-F702-42EF-A7AC-A66E56C7D354}" type="slidenum">
              <a:rPr lang="en-US" smtClean="0"/>
              <a:pPr/>
              <a:t>19</a:t>
            </a:fld>
            <a:endParaRPr lang="en-US" dirty="0"/>
          </a:p>
        </p:txBody>
      </p:sp>
    </p:spTree>
    <p:extLst>
      <p:ext uri="{BB962C8B-B14F-4D97-AF65-F5344CB8AC3E}">
        <p14:creationId xmlns:p14="http://schemas.microsoft.com/office/powerpoint/2010/main" xmlns="" val="1335071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4183024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pic>
        <p:nvPicPr>
          <p:cNvPr id="4" name="Picture 7" descr="Overlay-ContentSlides.pn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150814" y="140494"/>
            <a:ext cx="8828087" cy="48613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s-ES_tradnl"/>
              <a:t>Clic para editar título</a:t>
            </a:r>
            <a:endParaRPr/>
          </a:p>
        </p:txBody>
      </p:sp>
      <p:sp>
        <p:nvSpPr>
          <p:cNvPr id="3" name="Content Placeholder 2"/>
          <p:cNvSpPr>
            <a:spLocks noGrp="1"/>
          </p:cNvSpPr>
          <p:nvPr>
            <p:ph idx="1"/>
          </p:nvPr>
        </p:nvSpPr>
        <p:spPr/>
        <p:txBody>
          <a:bodyPr/>
          <a:lstStyle>
            <a:lvl5pPr>
              <a:defRPr/>
            </a:lvl5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5" name="Date Placeholder 3"/>
          <p:cNvSpPr>
            <a:spLocks noGrp="1"/>
          </p:cNvSpPr>
          <p:nvPr>
            <p:ph type="dt" sz="half" idx="10"/>
          </p:nvPr>
        </p:nvSpPr>
        <p:spPr/>
        <p:txBody>
          <a:bodyPr/>
          <a:lstStyle>
            <a:lvl1pPr>
              <a:defRPr/>
            </a:lvl1pPr>
          </a:lstStyle>
          <a:p>
            <a:pPr>
              <a:defRPr/>
            </a:pPr>
            <a:fld id="{941B3C47-0CA4-48F3-9B85-F95F4394D9CC}" type="datetimeFigureOut">
              <a:rPr lang="en-US" altLang="es-ES"/>
              <a:pPr>
                <a:defRPr/>
              </a:pPr>
              <a:t>10/29/2019</a:t>
            </a:fld>
            <a:endParaRPr lang="en-US" altLang="es-E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60A7C4A-2E2C-419E-9326-034622933E93}" type="slidenum">
              <a:rPr lang="en-US" altLang="es-ES"/>
              <a:pPr>
                <a:defRPr/>
              </a:pPr>
              <a:t>‹#›</a:t>
            </a:fld>
            <a:endParaRPr lang="en-US" altLang="es-ES" dirty="0"/>
          </a:p>
        </p:txBody>
      </p:sp>
    </p:spTree>
    <p:extLst>
      <p:ext uri="{BB962C8B-B14F-4D97-AF65-F5344CB8AC3E}">
        <p14:creationId xmlns:p14="http://schemas.microsoft.com/office/powerpoint/2010/main" xmlns="" val="11992483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Haga clic para modificar el estilo de título del patrón</a:t>
            </a:r>
          </a:p>
        </p:txBody>
      </p:sp>
      <p:sp>
        <p:nvSpPr>
          <p:cNvPr id="3" name="2 Marcador de fecha"/>
          <p:cNvSpPr>
            <a:spLocks noGrp="1"/>
          </p:cNvSpPr>
          <p:nvPr>
            <p:ph type="dt" sz="half" idx="10"/>
          </p:nvPr>
        </p:nvSpPr>
        <p:spPr/>
        <p:txBody>
          <a:bodyPr/>
          <a:lstStyle/>
          <a:p>
            <a:fld id="{4F66C077-6DE5-4F72-95F2-FB73EB124D1C}" type="datetimeFigureOut">
              <a:rPr lang="es-ES" smtClean="0"/>
              <a:pPr/>
              <a:t>29/10/2019</a:t>
            </a:fld>
            <a:endParaRPr lang="es-ES"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90D9E63A-0597-414F-A2F7-97244304B499}" type="slidenum">
              <a:rPr lang="es-ES" smtClean="0"/>
              <a:pPr/>
              <a:t>‹#›</a:t>
            </a:fld>
            <a:endParaRPr lang="es-ES" dirty="0"/>
          </a:p>
        </p:txBody>
      </p:sp>
    </p:spTree>
    <p:extLst>
      <p:ext uri="{BB962C8B-B14F-4D97-AF65-F5344CB8AC3E}">
        <p14:creationId xmlns:p14="http://schemas.microsoft.com/office/powerpoint/2010/main" xmlns="" val="19342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a:xfrm>
            <a:off x="216000" y="4638972"/>
            <a:ext cx="6548400" cy="273844"/>
          </a:xfrm>
          <a:prstGeom prst="rect">
            <a:avLst/>
          </a:prstGeom>
        </p:spPr>
        <p:txBody>
          <a:bodyPr/>
          <a:lstStyle>
            <a:lvl1pPr>
              <a:defRPr/>
            </a:lvl1pPr>
          </a:lstStyle>
          <a:p>
            <a:pPr defTabSz="685800">
              <a:defRPr/>
            </a:pPr>
            <a:endParaRPr lang="en-US" dirty="0">
              <a:solidFill>
                <a:srgbClr val="FFED34"/>
              </a:solidFill>
              <a:cs typeface="Arial" charset="0"/>
            </a:endParaRPr>
          </a:p>
        </p:txBody>
      </p:sp>
      <p:sp>
        <p:nvSpPr>
          <p:cNvPr id="4" name="Title 3"/>
          <p:cNvSpPr>
            <a:spLocks noGrp="1"/>
          </p:cNvSpPr>
          <p:nvPr>
            <p:ph type="title"/>
          </p:nvPr>
        </p:nvSpPr>
        <p:spPr/>
        <p:txBody>
          <a:bodyPr/>
          <a:lstStyle>
            <a:lvl1pPr>
              <a:defRPr>
                <a:solidFill>
                  <a:schemeClr val="accent6">
                    <a:lumMod val="75000"/>
                  </a:schemeClr>
                </a:solidFill>
              </a:defRPr>
            </a:lvl1pPr>
          </a:lstStyle>
          <a:p>
            <a:r>
              <a:rPr lang="en-US" dirty="0"/>
              <a:t>Click to edit Master title style</a:t>
            </a:r>
            <a:endParaRPr lang="en-GB" dirty="0"/>
          </a:p>
        </p:txBody>
      </p:sp>
    </p:spTree>
    <p:extLst>
      <p:ext uri="{BB962C8B-B14F-4D97-AF65-F5344CB8AC3E}">
        <p14:creationId xmlns:p14="http://schemas.microsoft.com/office/powerpoint/2010/main" xmlns="" val="10189614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29/10/2019</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xmlns="" val="27428436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1597819"/>
            <a:ext cx="7772400" cy="1102519"/>
          </a:xfrm>
        </p:spPr>
        <p:txBody>
          <a:bodyPr/>
          <a:lstStyle/>
          <a:p>
            <a:r>
              <a:rPr lang="el-GR"/>
              <a:t>Κάντε κλικ για επεξεργασία του τίτλου</a:t>
            </a:r>
          </a:p>
        </p:txBody>
      </p:sp>
      <p:sp>
        <p:nvSpPr>
          <p:cNvPr id="3" name="2 - Υπότιτλος"/>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29/10/2019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xmlns="" val="41193324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ítulo (centro)">
    <p:spTree>
      <p:nvGrpSpPr>
        <p:cNvPr id="1" name=""/>
        <p:cNvGrpSpPr/>
        <p:nvPr/>
      </p:nvGrpSpPr>
      <p:grpSpPr>
        <a:xfrm>
          <a:off x="0" y="0"/>
          <a:ext cx="0" cy="0"/>
          <a:chOff x="0" y="0"/>
          <a:chExt cx="0" cy="0"/>
        </a:xfrm>
      </p:grpSpPr>
      <p:sp>
        <p:nvSpPr>
          <p:cNvPr id="12" name="Shape 12"/>
          <p:cNvSpPr>
            <a:spLocks noGrp="1"/>
          </p:cNvSpPr>
          <p:nvPr>
            <p:ph type="title"/>
          </p:nvPr>
        </p:nvSpPr>
        <p:spPr>
          <a:prstGeom prst="rect">
            <a:avLst/>
          </a:prstGeom>
        </p:spPr>
        <p:txBody>
          <a:bodyPr/>
          <a:lstStyle/>
          <a:p>
            <a:pPr lvl="0"/>
            <a:r>
              <a:rPr/>
              <a:t>Texto del título</a:t>
            </a:r>
          </a:p>
        </p:txBody>
      </p:sp>
      <p:sp>
        <p:nvSpPr>
          <p:cNvPr id="13" name="Shape 13"/>
          <p:cNvSpPr>
            <a:spLocks noGrp="1"/>
          </p:cNvSpPr>
          <p:nvPr>
            <p:ph type="body" idx="1"/>
          </p:nvPr>
        </p:nvSpPr>
        <p:spPr>
          <a:prstGeom prst="rect">
            <a:avLst/>
          </a:prstGeom>
        </p:spPr>
        <p:txBody>
          <a:bodyPr/>
          <a:lstStyle/>
          <a:p>
            <a:pPr lvl="0"/>
            <a:r>
              <a:rPr/>
              <a:t>Nivel de texto 1</a:t>
            </a:r>
          </a:p>
          <a:p>
            <a:pPr lvl="1"/>
            <a:r>
              <a:rPr/>
              <a:t>Nivel de texto 2</a:t>
            </a:r>
          </a:p>
          <a:p>
            <a:pPr lvl="2"/>
            <a:r>
              <a:rPr/>
              <a:t>Nivel de texto 3</a:t>
            </a:r>
          </a:p>
          <a:p>
            <a:pPr lvl="3"/>
            <a:r>
              <a:rPr/>
              <a:t>Nivel de texto 4</a:t>
            </a:r>
          </a:p>
          <a:p>
            <a:pPr lvl="4"/>
            <a:r>
              <a:rPr/>
              <a:t>Nivel de texto 5</a:t>
            </a:r>
          </a:p>
        </p:txBody>
      </p:sp>
      <p:sp>
        <p:nvSpPr>
          <p:cNvPr id="4" name="Shape 6"/>
          <p:cNvSpPr>
            <a:spLocks noGrp="1"/>
          </p:cNvSpPr>
          <p:nvPr>
            <p:ph type="sldNum" sz="quarter" idx="10"/>
          </p:nvPr>
        </p:nvSpPr>
        <p:spPr/>
        <p:txBody>
          <a:bodyPr/>
          <a:lstStyle>
            <a:lvl1pPr>
              <a:defRPr/>
            </a:lvl1pPr>
          </a:lstStyle>
          <a:p>
            <a:pPr>
              <a:defRPr/>
            </a:pPr>
            <a:fld id="{9E30C689-8DD0-4BF7-B349-A6A6D547F638}" type="slidenum">
              <a:rPr altLang="es-ES"/>
              <a:pPr>
                <a:defRPr/>
              </a:pPr>
              <a:t>‹#›</a:t>
            </a:fld>
            <a:endParaRPr altLang="es-ES"/>
          </a:p>
        </p:txBody>
      </p:sp>
    </p:spTree>
    <p:extLst>
      <p:ext uri="{BB962C8B-B14F-4D97-AF65-F5344CB8AC3E}">
        <p14:creationId xmlns:p14="http://schemas.microsoft.com/office/powerpoint/2010/main" xmlns="" val="394723572"/>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1597819"/>
            <a:ext cx="7772400" cy="1102519"/>
          </a:xfrm>
        </p:spPr>
        <p:txBody>
          <a:bodyPr/>
          <a:lstStyle/>
          <a:p>
            <a:r>
              <a:rPr lang="el-GR"/>
              <a:t>Κάντε κλικ για επεξεργασία του τίτλου</a:t>
            </a:r>
          </a:p>
        </p:txBody>
      </p:sp>
      <p:sp>
        <p:nvSpPr>
          <p:cNvPr id="3" name="2 - Υπότιτλος"/>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29/10/2019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xmlns="" val="408718934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περιεχομένου"/>
          <p:cNvSpPr>
            <a:spLocks noGrp="1"/>
          </p:cNvSpPr>
          <p:nvPr>
            <p:ph idx="1"/>
          </p:nvPr>
        </p:nvSpPr>
        <p:spPr/>
        <p:txBody>
          <a:body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29/10/2019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xmlns="" val="9271194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3305176"/>
            <a:ext cx="7772400" cy="1021556"/>
          </a:xfrm>
        </p:spPr>
        <p:txBody>
          <a:bodyPr anchor="t"/>
          <a:lstStyle>
            <a:lvl1pPr algn="l">
              <a:defRPr sz="3000" b="1" cap="all"/>
            </a:lvl1pPr>
          </a:lstStyle>
          <a:p>
            <a:r>
              <a:rPr lang="el-GR"/>
              <a:t>Κάντε κλικ για επεξεργασία του τίτλου</a:t>
            </a:r>
          </a:p>
        </p:txBody>
      </p:sp>
      <p:sp>
        <p:nvSpPr>
          <p:cNvPr id="3" name="2 - Θέση κειμένου"/>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l-GR"/>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29/10/2019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xmlns="" val="324753013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περιεχομένου"/>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29/10/2019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xmlns="" val="12480273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3086295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Κάντε κλικ για επεξεργασία του τίτλου</a:t>
            </a:r>
          </a:p>
        </p:txBody>
      </p:sp>
      <p:sp>
        <p:nvSpPr>
          <p:cNvPr id="3" name="2 - Θέση κειμένου"/>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29/10/2019</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xmlns="" val="34675931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29/10/2019</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xmlns="" val="1880289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29/10/2019</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xmlns="" val="31794993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1" y="204787"/>
            <a:ext cx="3008313" cy="871538"/>
          </a:xfrm>
        </p:spPr>
        <p:txBody>
          <a:bodyPr anchor="b"/>
          <a:lstStyle>
            <a:lvl1pPr algn="l">
              <a:defRPr sz="1500" b="1"/>
            </a:lvl1pPr>
          </a:lstStyle>
          <a:p>
            <a:r>
              <a:rPr lang="el-GR"/>
              <a:t>Κάντε κλικ για επεξεργασία του τίτλου</a:t>
            </a:r>
          </a:p>
        </p:txBody>
      </p:sp>
      <p:sp>
        <p:nvSpPr>
          <p:cNvPr id="3" name="2 - Θέση περιεχομένου"/>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l-GR"/>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29/10/2019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xmlns="" val="338672895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3600450"/>
            <a:ext cx="5486400" cy="425054"/>
          </a:xfrm>
        </p:spPr>
        <p:txBody>
          <a:bodyPr anchor="b"/>
          <a:lstStyle>
            <a:lvl1pPr algn="l">
              <a:defRPr sz="1500" b="1"/>
            </a:lvl1pPr>
          </a:lstStyle>
          <a:p>
            <a:r>
              <a:rPr lang="el-GR"/>
              <a:t>Κάντε κλικ για επεξεργασία του τίτλου</a:t>
            </a:r>
          </a:p>
        </p:txBody>
      </p:sp>
      <p:sp>
        <p:nvSpPr>
          <p:cNvPr id="3" name="2 - Θέση εικόνας"/>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l-GR"/>
          </a:p>
        </p:txBody>
      </p:sp>
      <p:sp>
        <p:nvSpPr>
          <p:cNvPr id="4" name="3 - Θέση κειμένου"/>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l-GR"/>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29/10/2019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xmlns="" val="12165705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29/10/2019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xmlns="" val="36108516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05979"/>
            <a:ext cx="2057400" cy="4388644"/>
          </a:xfrm>
        </p:spPr>
        <p:txBody>
          <a:bodyPr vert="eaVert"/>
          <a:lstStyle/>
          <a:p>
            <a:r>
              <a:rPr lang="el-GR"/>
              <a:t>Κάντε κλικ για επεξεργασία του τίτλου</a:t>
            </a:r>
          </a:p>
        </p:txBody>
      </p:sp>
      <p:sp>
        <p:nvSpPr>
          <p:cNvPr id="3" name="2 - Θέση κατακόρυφου κειμένου"/>
          <p:cNvSpPr>
            <a:spLocks noGrp="1"/>
          </p:cNvSpPr>
          <p:nvPr>
            <p:ph type="body" orient="vert" idx="1"/>
          </p:nvPr>
        </p:nvSpPr>
        <p:spPr>
          <a:xfrm>
            <a:off x="457200" y="205979"/>
            <a:ext cx="6019800" cy="4388644"/>
          </a:xfrm>
        </p:spPr>
        <p:txBody>
          <a:bodyPr vert="eaVert"/>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29/10/2019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xmlns="" val="38154939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pic>
        <p:nvPicPr>
          <p:cNvPr id="10" name="Picture 2" descr="N:\Presentations\Resources\Logos\CircleScience\Novartis Pharmaceuticals.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7409634" y="4784322"/>
            <a:ext cx="1211238" cy="24950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540001" y="469704"/>
            <a:ext cx="8289925" cy="377626"/>
          </a:xfrm>
        </p:spPr>
        <p:txBody>
          <a:bodyPr/>
          <a:lstStyle/>
          <a:p>
            <a:r>
              <a:rPr lang="en-US"/>
              <a:t>Click to edit Master title style</a:t>
            </a:r>
          </a:p>
        </p:txBody>
      </p:sp>
      <p:sp>
        <p:nvSpPr>
          <p:cNvPr id="5" name="Text Placeholder 4"/>
          <p:cNvSpPr>
            <a:spLocks noGrp="1"/>
          </p:cNvSpPr>
          <p:nvPr>
            <p:ph type="body" sz="quarter" idx="10"/>
          </p:nvPr>
        </p:nvSpPr>
        <p:spPr>
          <a:xfrm>
            <a:off x="543600" y="4617000"/>
            <a:ext cx="3603600" cy="394200"/>
          </a:xfrm>
        </p:spPr>
        <p:txBody>
          <a:bodyPr anchor="b"/>
          <a:lstStyle>
            <a:lvl1pPr marL="0" indent="0">
              <a:spcBef>
                <a:spcPts val="0"/>
              </a:spcBef>
              <a:spcAft>
                <a:spcPts val="0"/>
              </a:spcAft>
              <a:buNone/>
              <a:defRPr sz="900"/>
            </a:lvl1pPr>
          </a:lstStyle>
          <a:p>
            <a:pPr lvl="0"/>
            <a:endParaRPr lang="en-US" dirty="0"/>
          </a:p>
        </p:txBody>
      </p:sp>
      <p:sp>
        <p:nvSpPr>
          <p:cNvPr id="7" name="Text Placeholder 6"/>
          <p:cNvSpPr>
            <a:spLocks noGrp="1"/>
          </p:cNvSpPr>
          <p:nvPr>
            <p:ph type="body" sz="quarter" idx="11"/>
          </p:nvPr>
        </p:nvSpPr>
        <p:spPr>
          <a:xfrm>
            <a:off x="4370400" y="4617000"/>
            <a:ext cx="2775600" cy="394200"/>
          </a:xfrm>
        </p:spPr>
        <p:txBody>
          <a:bodyPr rIns="0" anchor="b"/>
          <a:lstStyle>
            <a:lvl1pPr marL="0" indent="0" algn="r">
              <a:spcBef>
                <a:spcPts val="0"/>
              </a:spcBef>
              <a:spcAft>
                <a:spcPts val="0"/>
              </a:spcAft>
              <a:buNone/>
              <a:defRPr sz="900"/>
            </a:lvl1pPr>
            <a:lvl2pPr marL="176204" indent="0">
              <a:buNone/>
              <a:defRPr sz="900"/>
            </a:lvl2pPr>
            <a:lvl3pPr marL="300022" indent="0">
              <a:buNone/>
              <a:defRPr sz="900"/>
            </a:lvl3pPr>
            <a:lvl4pPr marL="434556" indent="0">
              <a:buNone/>
              <a:defRPr sz="900"/>
            </a:lvl4pPr>
            <a:lvl5pPr marL="565518" indent="0">
              <a:buNone/>
              <a:defRPr sz="900"/>
            </a:lvl5pPr>
          </a:lstStyle>
          <a:p>
            <a:pPr lvl="0"/>
            <a:endParaRPr lang="en-US" dirty="0"/>
          </a:p>
        </p:txBody>
      </p:sp>
      <p:sp>
        <p:nvSpPr>
          <p:cNvPr id="9" name="Rectangle 2"/>
          <p:cNvSpPr>
            <a:spLocks noChangeArrowheads="1"/>
          </p:cNvSpPr>
          <p:nvPr userDrawn="1"/>
        </p:nvSpPr>
        <p:spPr bwMode="gray">
          <a:xfrm>
            <a:off x="2" y="844154"/>
            <a:ext cx="9140825" cy="47625"/>
          </a:xfrm>
          <a:prstGeom prst="rect">
            <a:avLst/>
          </a:prstGeom>
          <a:solidFill>
            <a:srgbClr val="6A5540"/>
          </a:solidFill>
          <a:ln w="12700">
            <a:noFill/>
            <a:miter lim="800000"/>
            <a:headEnd/>
            <a:tailEnd/>
          </a:ln>
          <a:effectLst/>
        </p:spPr>
        <p:txBody>
          <a:bodyPr wrap="none" lIns="68576" tIns="34289" rIns="68576" bIns="34289" anchor="ctr"/>
          <a:lstStyle/>
          <a:p>
            <a:endParaRPr lang="en-US" sz="1350" dirty="0"/>
          </a:p>
        </p:txBody>
      </p:sp>
    </p:spTree>
    <p:extLst>
      <p:ext uri="{BB962C8B-B14F-4D97-AF65-F5344CB8AC3E}">
        <p14:creationId xmlns:p14="http://schemas.microsoft.com/office/powerpoint/2010/main" xmlns="" val="21223677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1AE52A77-B431-B441-9698-0D63E5D21A63}" type="datetimeFigureOut">
              <a:rPr lang="es-ES" smtClean="0"/>
              <a:pPr/>
              <a:t>29/10/2019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4948E26-E49A-0E45-8801-44A582917369}" type="slidenum">
              <a:rPr lang="es-ES" smtClean="0"/>
              <a:pPr/>
              <a:t>‹#›</a:t>
            </a:fld>
            <a:endParaRPr lang="es-ES"/>
          </a:p>
        </p:txBody>
      </p:sp>
    </p:spTree>
    <p:extLst>
      <p:ext uri="{BB962C8B-B14F-4D97-AF65-F5344CB8AC3E}">
        <p14:creationId xmlns:p14="http://schemas.microsoft.com/office/powerpoint/2010/main" xmlns="" val="3084361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1AE52A77-B431-B441-9698-0D63E5D21A63}" type="datetimeFigureOut">
              <a:rPr lang="es-ES" smtClean="0"/>
              <a:pPr/>
              <a:t>29/10/2019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4948E26-E49A-0E45-8801-44A582917369}" type="slidenum">
              <a:rPr lang="es-ES" smtClean="0"/>
              <a:pPr/>
              <a:t>‹#›</a:t>
            </a:fld>
            <a:endParaRPr lang="es-ES"/>
          </a:p>
        </p:txBody>
      </p:sp>
    </p:spTree>
    <p:extLst>
      <p:ext uri="{BB962C8B-B14F-4D97-AF65-F5344CB8AC3E}">
        <p14:creationId xmlns:p14="http://schemas.microsoft.com/office/powerpoint/2010/main" xmlns="" val="19804153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9" name="Text Placeholder 18"/>
          <p:cNvSpPr>
            <a:spLocks noGrp="1"/>
          </p:cNvSpPr>
          <p:nvPr>
            <p:ph type="body" sz="quarter" idx="11" hasCustomPrompt="1"/>
          </p:nvPr>
        </p:nvSpPr>
        <p:spPr>
          <a:xfrm>
            <a:off x="2896336" y="1878034"/>
            <a:ext cx="3002828" cy="994138"/>
          </a:xfrm>
        </p:spPr>
        <p:txBody>
          <a:bodyPr>
            <a:normAutofit/>
          </a:bodyPr>
          <a:lstStyle>
            <a:lvl1pPr marL="0" indent="0">
              <a:buNone/>
              <a:defRPr sz="2000" b="1" baseline="0">
                <a:solidFill>
                  <a:srgbClr val="213D6A"/>
                </a:solidFill>
              </a:defRPr>
            </a:lvl1pPr>
          </a:lstStyle>
          <a:p>
            <a:pPr lvl="0"/>
            <a:r>
              <a:rPr lang="es-ES_tradnl" dirty="0"/>
              <a:t>T</a:t>
            </a:r>
            <a:r>
              <a:rPr lang="en-US" dirty="0" err="1"/>
              <a:t>í</a:t>
            </a:r>
            <a:r>
              <a:rPr lang="es-ES_tradnl" dirty="0" err="1"/>
              <a:t>tulo</a:t>
            </a:r>
            <a:r>
              <a:rPr lang="es-ES_tradnl" dirty="0"/>
              <a:t> de la ponencia t</a:t>
            </a:r>
            <a:r>
              <a:rPr lang="en-US" dirty="0" err="1"/>
              <a:t>í</a:t>
            </a:r>
            <a:r>
              <a:rPr lang="es-ES_tradnl" dirty="0" err="1"/>
              <a:t>tulo</a:t>
            </a:r>
            <a:r>
              <a:rPr lang="es-ES_tradnl" dirty="0"/>
              <a:t> de la </a:t>
            </a:r>
            <a:r>
              <a:rPr lang="es-ES_tradnl" dirty="0" err="1"/>
              <a:t>ponecia</a:t>
            </a:r>
            <a:r>
              <a:rPr lang="es-ES_tradnl" dirty="0"/>
              <a:t>, t</a:t>
            </a:r>
            <a:r>
              <a:rPr lang="en-US" dirty="0" err="1"/>
              <a:t>í</a:t>
            </a:r>
            <a:r>
              <a:rPr lang="es-ES_tradnl" dirty="0" err="1"/>
              <a:t>tulo</a:t>
            </a:r>
            <a:r>
              <a:rPr lang="es-ES_tradnl" dirty="0"/>
              <a:t> de la ponencia</a:t>
            </a:r>
            <a:endParaRPr lang="en-US" dirty="0"/>
          </a:p>
        </p:txBody>
      </p:sp>
      <p:sp>
        <p:nvSpPr>
          <p:cNvPr id="21" name="Text Placeholder 20"/>
          <p:cNvSpPr>
            <a:spLocks noGrp="1"/>
          </p:cNvSpPr>
          <p:nvPr>
            <p:ph type="body" sz="quarter" idx="12" hasCustomPrompt="1"/>
          </p:nvPr>
        </p:nvSpPr>
        <p:spPr>
          <a:xfrm>
            <a:off x="2895599" y="2877689"/>
            <a:ext cx="3537693" cy="279330"/>
          </a:xfrm>
        </p:spPr>
        <p:txBody>
          <a:bodyPr>
            <a:noAutofit/>
          </a:bodyPr>
          <a:lstStyle>
            <a:lvl1pPr marL="0" indent="0">
              <a:buNone/>
              <a:defRPr sz="1200" baseline="0">
                <a:solidFill>
                  <a:schemeClr val="tx1">
                    <a:lumMod val="65000"/>
                    <a:lumOff val="35000"/>
                  </a:schemeClr>
                </a:solidFill>
              </a:defRPr>
            </a:lvl1pPr>
          </a:lstStyle>
          <a:p>
            <a:pPr lvl="0"/>
            <a:r>
              <a:rPr lang="hu-HU" dirty="0"/>
              <a:t>Nombre Apellido, Nombre Apellido</a:t>
            </a:r>
            <a:endParaRPr lang="en-US" dirty="0"/>
          </a:p>
        </p:txBody>
      </p:sp>
    </p:spTree>
    <p:extLst>
      <p:ext uri="{BB962C8B-B14F-4D97-AF65-F5344CB8AC3E}">
        <p14:creationId xmlns:p14="http://schemas.microsoft.com/office/powerpoint/2010/main" xmlns="" val="24959406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3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1AE52A77-B431-B441-9698-0D63E5D21A63}" type="datetimeFigureOut">
              <a:rPr lang="es-ES" smtClean="0"/>
              <a:pPr/>
              <a:t>29/10/2019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4948E26-E49A-0E45-8801-44A582917369}" type="slidenum">
              <a:rPr lang="es-ES" smtClean="0"/>
              <a:pPr/>
              <a:t>‹#›</a:t>
            </a:fld>
            <a:endParaRPr lang="es-ES"/>
          </a:p>
        </p:txBody>
      </p:sp>
    </p:spTree>
    <p:extLst>
      <p:ext uri="{BB962C8B-B14F-4D97-AF65-F5344CB8AC3E}">
        <p14:creationId xmlns:p14="http://schemas.microsoft.com/office/powerpoint/2010/main" xmlns="" val="3277997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1AE52A77-B431-B441-9698-0D63E5D21A63}" type="datetimeFigureOut">
              <a:rPr lang="es-ES" smtClean="0"/>
              <a:pPr/>
              <a:t>29/10/2019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A4948E26-E49A-0E45-8801-44A582917369}" type="slidenum">
              <a:rPr lang="es-ES" smtClean="0"/>
              <a:pPr/>
              <a:t>‹#›</a:t>
            </a:fld>
            <a:endParaRPr lang="es-ES"/>
          </a:p>
        </p:txBody>
      </p:sp>
    </p:spTree>
    <p:extLst>
      <p:ext uri="{BB962C8B-B14F-4D97-AF65-F5344CB8AC3E}">
        <p14:creationId xmlns:p14="http://schemas.microsoft.com/office/powerpoint/2010/main" xmlns="" val="10831119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1AE52A77-B431-B441-9698-0D63E5D21A63}" type="datetimeFigureOut">
              <a:rPr lang="es-ES" smtClean="0"/>
              <a:pPr/>
              <a:t>29/10/2019</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A4948E26-E49A-0E45-8801-44A582917369}" type="slidenum">
              <a:rPr lang="es-ES" smtClean="0"/>
              <a:pPr/>
              <a:t>‹#›</a:t>
            </a:fld>
            <a:endParaRPr lang="es-ES"/>
          </a:p>
        </p:txBody>
      </p:sp>
    </p:spTree>
    <p:extLst>
      <p:ext uri="{BB962C8B-B14F-4D97-AF65-F5344CB8AC3E}">
        <p14:creationId xmlns:p14="http://schemas.microsoft.com/office/powerpoint/2010/main" xmlns="" val="33474233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1AE52A77-B431-B441-9698-0D63E5D21A63}" type="datetimeFigureOut">
              <a:rPr lang="es-ES" smtClean="0"/>
              <a:pPr/>
              <a:t>29/10/2019</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A4948E26-E49A-0E45-8801-44A582917369}" type="slidenum">
              <a:rPr lang="es-ES" smtClean="0"/>
              <a:pPr/>
              <a:t>‹#›</a:t>
            </a:fld>
            <a:endParaRPr lang="es-ES"/>
          </a:p>
        </p:txBody>
      </p:sp>
    </p:spTree>
    <p:extLst>
      <p:ext uri="{BB962C8B-B14F-4D97-AF65-F5344CB8AC3E}">
        <p14:creationId xmlns:p14="http://schemas.microsoft.com/office/powerpoint/2010/main" xmlns="" val="28795674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AE52A77-B431-B441-9698-0D63E5D21A63}" type="datetimeFigureOut">
              <a:rPr lang="es-ES" smtClean="0"/>
              <a:pPr/>
              <a:t>29/10/2019</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A4948E26-E49A-0E45-8801-44A582917369}" type="slidenum">
              <a:rPr lang="es-ES" smtClean="0"/>
              <a:pPr/>
              <a:t>‹#›</a:t>
            </a:fld>
            <a:endParaRPr lang="es-ES"/>
          </a:p>
        </p:txBody>
      </p:sp>
    </p:spTree>
    <p:extLst>
      <p:ext uri="{BB962C8B-B14F-4D97-AF65-F5344CB8AC3E}">
        <p14:creationId xmlns:p14="http://schemas.microsoft.com/office/powerpoint/2010/main" xmlns="" val="34288437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15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1AE52A77-B431-B441-9698-0D63E5D21A63}" type="datetimeFigureOut">
              <a:rPr lang="es-ES" smtClean="0"/>
              <a:pPr/>
              <a:t>29/10/2019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A4948E26-E49A-0E45-8801-44A582917369}" type="slidenum">
              <a:rPr lang="es-ES" smtClean="0"/>
              <a:pPr/>
              <a:t>‹#›</a:t>
            </a:fld>
            <a:endParaRPr lang="es-ES"/>
          </a:p>
        </p:txBody>
      </p:sp>
    </p:spTree>
    <p:extLst>
      <p:ext uri="{BB962C8B-B14F-4D97-AF65-F5344CB8AC3E}">
        <p14:creationId xmlns:p14="http://schemas.microsoft.com/office/powerpoint/2010/main" xmlns="" val="19904102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15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1AE52A77-B431-B441-9698-0D63E5D21A63}" type="datetimeFigureOut">
              <a:rPr lang="es-ES" smtClean="0"/>
              <a:pPr/>
              <a:t>29/10/2019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A4948E26-E49A-0E45-8801-44A582917369}" type="slidenum">
              <a:rPr lang="es-ES" smtClean="0"/>
              <a:pPr/>
              <a:t>‹#›</a:t>
            </a:fld>
            <a:endParaRPr lang="es-ES"/>
          </a:p>
        </p:txBody>
      </p:sp>
    </p:spTree>
    <p:extLst>
      <p:ext uri="{BB962C8B-B14F-4D97-AF65-F5344CB8AC3E}">
        <p14:creationId xmlns:p14="http://schemas.microsoft.com/office/powerpoint/2010/main" xmlns="" val="4135957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1AE52A77-B431-B441-9698-0D63E5D21A63}" type="datetimeFigureOut">
              <a:rPr lang="es-ES" smtClean="0"/>
              <a:pPr/>
              <a:t>29/10/2019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4948E26-E49A-0E45-8801-44A582917369}" type="slidenum">
              <a:rPr lang="es-ES" smtClean="0"/>
              <a:pPr/>
              <a:t>‹#›</a:t>
            </a:fld>
            <a:endParaRPr lang="es-ES"/>
          </a:p>
        </p:txBody>
      </p:sp>
    </p:spTree>
    <p:extLst>
      <p:ext uri="{BB962C8B-B14F-4D97-AF65-F5344CB8AC3E}">
        <p14:creationId xmlns:p14="http://schemas.microsoft.com/office/powerpoint/2010/main" xmlns="" val="20236363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05979"/>
            <a:ext cx="2057400" cy="4388644"/>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205979"/>
            <a:ext cx="6019800" cy="4388644"/>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1AE52A77-B431-B441-9698-0D63E5D21A63}" type="datetimeFigureOut">
              <a:rPr lang="es-ES" smtClean="0"/>
              <a:pPr/>
              <a:t>29/10/2019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4948E26-E49A-0E45-8801-44A582917369}" type="slidenum">
              <a:rPr lang="es-ES" smtClean="0"/>
              <a:pPr/>
              <a:t>‹#›</a:t>
            </a:fld>
            <a:endParaRPr lang="es-ES"/>
          </a:p>
        </p:txBody>
      </p:sp>
    </p:spTree>
    <p:extLst>
      <p:ext uri="{BB962C8B-B14F-4D97-AF65-F5344CB8AC3E}">
        <p14:creationId xmlns:p14="http://schemas.microsoft.com/office/powerpoint/2010/main" xmlns="" val="4877105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bl">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457200" y="90488"/>
            <a:ext cx="8229600" cy="857250"/>
          </a:xfrm>
          <a:prstGeom prst="rect">
            <a:avLst/>
          </a:prstGeom>
        </p:spPr>
        <p:txBody>
          <a:bodyPr/>
          <a:lstStyle/>
          <a:p>
            <a:r>
              <a:rPr lang="es-ES"/>
              <a:t>Haga clic para modificar el estilo de título del patrón</a:t>
            </a:r>
          </a:p>
        </p:txBody>
      </p:sp>
      <p:sp>
        <p:nvSpPr>
          <p:cNvPr id="3" name="2 Marcador de tabla"/>
          <p:cNvSpPr>
            <a:spLocks noGrp="1"/>
          </p:cNvSpPr>
          <p:nvPr>
            <p:ph type="tbl" idx="1"/>
          </p:nvPr>
        </p:nvSpPr>
        <p:spPr>
          <a:xfrm>
            <a:off x="457200" y="1200151"/>
            <a:ext cx="8229600" cy="3394472"/>
          </a:xfrm>
        </p:spPr>
        <p:txBody>
          <a:bodyPr/>
          <a:lstStyle/>
          <a:p>
            <a:endParaRPr lang="es-ES"/>
          </a:p>
        </p:txBody>
      </p:sp>
      <p:sp>
        <p:nvSpPr>
          <p:cNvPr id="4" name="3 Marcador de número de diapositiva"/>
          <p:cNvSpPr>
            <a:spLocks noGrp="1"/>
          </p:cNvSpPr>
          <p:nvPr>
            <p:ph type="sldNum" sz="quarter" idx="10"/>
          </p:nvPr>
        </p:nvSpPr>
        <p:spPr>
          <a:xfrm>
            <a:off x="6553200" y="4683919"/>
            <a:ext cx="2133600" cy="357188"/>
          </a:xfrm>
          <a:prstGeom prst="rect">
            <a:avLst/>
          </a:prstGeom>
        </p:spPr>
        <p:txBody>
          <a:bodyPr/>
          <a:lstStyle>
            <a:lvl1pPr>
              <a:defRPr/>
            </a:lvl1pPr>
          </a:lstStyle>
          <a:p>
            <a:fld id="{74FD01A0-BE1F-4E12-84EA-8AC3F6AC0935}" type="slidenum">
              <a:rPr lang="en-US"/>
              <a:pPr/>
              <a:t>‹#›</a:t>
            </a:fld>
            <a:endParaRPr lang="en-US"/>
          </a:p>
        </p:txBody>
      </p:sp>
    </p:spTree>
    <p:extLst>
      <p:ext uri="{BB962C8B-B14F-4D97-AF65-F5344CB8AC3E}">
        <p14:creationId xmlns:p14="http://schemas.microsoft.com/office/powerpoint/2010/main" xmlns="" val="42866128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1536650" y="1759549"/>
            <a:ext cx="5484813" cy="1767649"/>
          </a:xfrm>
        </p:spPr>
        <p:txBody>
          <a:bodyPr>
            <a:noAutofit/>
          </a:bodyPr>
          <a:lstStyle>
            <a:lvl1pPr marL="90000" indent="-198000">
              <a:spcBef>
                <a:spcPts val="432"/>
              </a:spcBef>
              <a:buClr>
                <a:srgbClr val="E3A60D"/>
              </a:buClr>
              <a:buSzPct val="111000"/>
              <a:buFont typeface="Arial"/>
              <a:buChar char="•"/>
              <a:defRPr sz="1800" baseline="0">
                <a:solidFill>
                  <a:srgbClr val="213D6A"/>
                </a:solidFill>
              </a:defRPr>
            </a:lvl1pPr>
          </a:lstStyle>
          <a:p>
            <a:pPr lvl="0"/>
            <a:r>
              <a:rPr lang="fr-FR" dirty="0" err="1"/>
              <a:t>Lorem</a:t>
            </a:r>
            <a:r>
              <a:rPr lang="fr-FR" dirty="0"/>
              <a:t> </a:t>
            </a:r>
            <a:r>
              <a:rPr lang="fr-FR" dirty="0" err="1"/>
              <a:t>ipsum</a:t>
            </a:r>
            <a:r>
              <a:rPr lang="fr-FR" dirty="0"/>
              <a:t> </a:t>
            </a:r>
            <a:r>
              <a:rPr lang="fr-FR" dirty="0" err="1"/>
              <a:t>dolor</a:t>
            </a:r>
            <a:r>
              <a:rPr lang="fr-FR" dirty="0"/>
              <a:t> </a:t>
            </a:r>
            <a:r>
              <a:rPr lang="fr-FR" dirty="0" err="1"/>
              <a:t>sit</a:t>
            </a:r>
            <a:r>
              <a:rPr lang="fr-FR" dirty="0"/>
              <a:t> </a:t>
            </a:r>
            <a:r>
              <a:rPr lang="fr-FR" dirty="0" err="1"/>
              <a:t>amet</a:t>
            </a:r>
            <a:r>
              <a:rPr lang="fr-FR" dirty="0"/>
              <a:t>, </a:t>
            </a:r>
            <a:r>
              <a:rPr lang="fr-FR" dirty="0" err="1"/>
              <a:t>consectetuer</a:t>
            </a:r>
            <a:endParaRPr lang="fr-FR" dirty="0"/>
          </a:p>
          <a:p>
            <a:pPr lvl="0"/>
            <a:r>
              <a:rPr lang="fr-FR" dirty="0" err="1"/>
              <a:t>Adipiscing</a:t>
            </a:r>
            <a:r>
              <a:rPr lang="fr-FR" dirty="0"/>
              <a:t> </a:t>
            </a:r>
            <a:r>
              <a:rPr lang="fr-FR" dirty="0" err="1"/>
              <a:t>elitenean</a:t>
            </a:r>
            <a:r>
              <a:rPr lang="fr-FR" dirty="0"/>
              <a:t> </a:t>
            </a:r>
            <a:r>
              <a:rPr lang="fr-FR" dirty="0" err="1"/>
              <a:t>commodo</a:t>
            </a:r>
            <a:r>
              <a:rPr lang="fr-FR" dirty="0"/>
              <a:t> </a:t>
            </a:r>
            <a:r>
              <a:rPr lang="fr-FR" dirty="0" err="1"/>
              <a:t>ligula</a:t>
            </a:r>
            <a:r>
              <a:rPr lang="fr-FR" dirty="0"/>
              <a:t> </a:t>
            </a:r>
            <a:r>
              <a:rPr lang="fr-FR" dirty="0" err="1"/>
              <a:t>eget</a:t>
            </a:r>
            <a:endParaRPr lang="fr-FR" dirty="0"/>
          </a:p>
          <a:p>
            <a:pPr lvl="0"/>
            <a:r>
              <a:rPr lang="fr-FR" dirty="0" err="1"/>
              <a:t>Dolor</a:t>
            </a:r>
            <a:r>
              <a:rPr lang="fr-FR" dirty="0"/>
              <a:t> </a:t>
            </a:r>
            <a:r>
              <a:rPr lang="fr-FR" dirty="0" err="1"/>
              <a:t>enean</a:t>
            </a:r>
            <a:r>
              <a:rPr lang="fr-FR" dirty="0"/>
              <a:t> massa </a:t>
            </a:r>
            <a:r>
              <a:rPr lang="fr-FR" dirty="0" err="1"/>
              <a:t>um</a:t>
            </a:r>
            <a:r>
              <a:rPr lang="fr-FR" dirty="0"/>
              <a:t> </a:t>
            </a:r>
            <a:r>
              <a:rPr lang="fr-FR" dirty="0" err="1"/>
              <a:t>sociis</a:t>
            </a:r>
            <a:r>
              <a:rPr lang="fr-FR" dirty="0"/>
              <a:t> </a:t>
            </a:r>
            <a:r>
              <a:rPr lang="fr-FR" dirty="0" err="1"/>
              <a:t>natoque</a:t>
            </a:r>
            <a:r>
              <a:rPr lang="fr-FR" dirty="0"/>
              <a:t> </a:t>
            </a:r>
          </a:p>
          <a:p>
            <a:pPr lvl="0"/>
            <a:r>
              <a:rPr lang="fr-FR" dirty="0" err="1"/>
              <a:t>Penatibus</a:t>
            </a:r>
            <a:r>
              <a:rPr lang="fr-FR" dirty="0"/>
              <a:t> et </a:t>
            </a:r>
            <a:r>
              <a:rPr lang="fr-FR" dirty="0" err="1"/>
              <a:t>magnis</a:t>
            </a:r>
            <a:r>
              <a:rPr lang="fr-FR" dirty="0"/>
              <a:t> dis </a:t>
            </a:r>
            <a:r>
              <a:rPr lang="fr-FR" dirty="0" err="1"/>
              <a:t>parturient</a:t>
            </a:r>
            <a:r>
              <a:rPr lang="fr-FR" dirty="0"/>
              <a:t> montes</a:t>
            </a:r>
          </a:p>
          <a:p>
            <a:pPr lvl="0"/>
            <a:r>
              <a:rPr lang="fr-FR" dirty="0" err="1"/>
              <a:t>Nascetur</a:t>
            </a:r>
            <a:r>
              <a:rPr lang="fr-FR" dirty="0"/>
              <a:t> </a:t>
            </a:r>
            <a:r>
              <a:rPr lang="fr-FR" dirty="0" err="1"/>
              <a:t>ridiculus</a:t>
            </a:r>
            <a:r>
              <a:rPr lang="fr-FR" dirty="0"/>
              <a:t> mus </a:t>
            </a:r>
            <a:r>
              <a:rPr lang="fr-FR" dirty="0" err="1"/>
              <a:t>donec</a:t>
            </a:r>
            <a:r>
              <a:rPr lang="fr-FR" dirty="0"/>
              <a:t> </a:t>
            </a:r>
            <a:r>
              <a:rPr lang="fr-FR" dirty="0" err="1"/>
              <a:t>quam</a:t>
            </a:r>
            <a:r>
              <a:rPr lang="fr-FR" dirty="0"/>
              <a:t> </a:t>
            </a:r>
            <a:r>
              <a:rPr lang="fr-FR" dirty="0" err="1"/>
              <a:t>felis</a:t>
            </a:r>
            <a:endParaRPr lang="en-US" dirty="0"/>
          </a:p>
        </p:txBody>
      </p:sp>
      <p:sp>
        <p:nvSpPr>
          <p:cNvPr id="10" name="Text Placeholder 9"/>
          <p:cNvSpPr>
            <a:spLocks noGrp="1"/>
          </p:cNvSpPr>
          <p:nvPr>
            <p:ph type="body" sz="quarter" idx="11" hasCustomPrompt="1"/>
          </p:nvPr>
        </p:nvSpPr>
        <p:spPr>
          <a:xfrm>
            <a:off x="1536650" y="1282318"/>
            <a:ext cx="5484863" cy="361461"/>
          </a:xfrm>
        </p:spPr>
        <p:txBody>
          <a:bodyPr>
            <a:normAutofit/>
          </a:bodyPr>
          <a:lstStyle>
            <a:lvl1pPr marL="0" indent="0">
              <a:buNone/>
              <a:defRPr sz="2000" b="1" baseline="0">
                <a:solidFill>
                  <a:srgbClr val="213D6A"/>
                </a:solidFill>
              </a:defRPr>
            </a:lvl1pPr>
          </a:lstStyle>
          <a:p>
            <a:pPr lvl="0"/>
            <a:r>
              <a:rPr lang="es-ES_tradnl" dirty="0"/>
              <a:t>T</a:t>
            </a:r>
            <a:r>
              <a:rPr lang="en-US" dirty="0" err="1"/>
              <a:t>í</a:t>
            </a:r>
            <a:r>
              <a:rPr lang="es-ES_tradnl" dirty="0" err="1"/>
              <a:t>tulo</a:t>
            </a:r>
            <a:r>
              <a:rPr lang="es-ES_tradnl" dirty="0"/>
              <a:t> de la </a:t>
            </a:r>
            <a:r>
              <a:rPr lang="es-ES_tradnl" dirty="0" err="1"/>
              <a:t>slide</a:t>
            </a:r>
            <a:endParaRPr lang="es-ES_tradnl" dirty="0"/>
          </a:p>
        </p:txBody>
      </p:sp>
    </p:spTree>
    <p:extLst>
      <p:ext uri="{BB962C8B-B14F-4D97-AF65-F5344CB8AC3E}">
        <p14:creationId xmlns:p14="http://schemas.microsoft.com/office/powerpoint/2010/main" xmlns="" val="35358440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txBox="1">
            <a:spLocks noGrp="1"/>
          </p:cNvSpPr>
          <p:nvPr>
            <p:ph type="ctrTitle"/>
          </p:nvPr>
        </p:nvSpPr>
        <p:spPr>
          <a:xfrm>
            <a:off x="1143002" y="841771"/>
            <a:ext cx="6858000" cy="1790699"/>
          </a:xfrm>
        </p:spPr>
        <p:txBody>
          <a:bodyPr anchor="b" anchorCtr="1"/>
          <a:lstStyle>
            <a:lvl1pPr algn="ctr">
              <a:defRPr sz="3375"/>
            </a:lvl1pPr>
          </a:lstStyle>
          <a:p>
            <a:pPr lvl="0"/>
            <a:r>
              <a:rPr lang="es-ES"/>
              <a:t>Haga clic para modificar el estilo de título del patrón</a:t>
            </a:r>
          </a:p>
        </p:txBody>
      </p:sp>
      <p:sp>
        <p:nvSpPr>
          <p:cNvPr id="3" name="Subtítulo 2"/>
          <p:cNvSpPr txBox="1">
            <a:spLocks noGrp="1"/>
          </p:cNvSpPr>
          <p:nvPr>
            <p:ph type="subTitle" idx="1"/>
          </p:nvPr>
        </p:nvSpPr>
        <p:spPr>
          <a:xfrm>
            <a:off x="1143002" y="2701530"/>
            <a:ext cx="6858000" cy="1241819"/>
          </a:xfrm>
        </p:spPr>
        <p:txBody>
          <a:bodyPr anchorCtr="1"/>
          <a:lstStyle>
            <a:lvl1pPr marL="0" indent="0" algn="ctr">
              <a:buNone/>
              <a:defRPr sz="1350"/>
            </a:lvl1pPr>
          </a:lstStyle>
          <a:p>
            <a:pPr lvl="0"/>
            <a:r>
              <a:rPr lang="es-ES"/>
              <a:t>Haga clic para modificar el estilo de subtítulo del patrón</a:t>
            </a:r>
          </a:p>
        </p:txBody>
      </p:sp>
      <p:sp>
        <p:nvSpPr>
          <p:cNvPr id="4" name="Marcador de fecha 3"/>
          <p:cNvSpPr txBox="1">
            <a:spLocks noGrp="1"/>
          </p:cNvSpPr>
          <p:nvPr>
            <p:ph type="dt" sz="half" idx="7"/>
          </p:nvPr>
        </p:nvSpPr>
        <p:spPr/>
        <p:txBody>
          <a:bodyPr/>
          <a:lstStyle>
            <a:lvl1pPr>
              <a:defRPr/>
            </a:lvl1pPr>
          </a:lstStyle>
          <a:p>
            <a:pPr lvl="0"/>
            <a:fld id="{7D92283E-45B4-42B2-92EA-57AC5D78584A}" type="datetime1">
              <a:rPr lang="es-ES"/>
              <a:pPr lvl="0"/>
              <a:t>29/10/2019</a:t>
            </a:fld>
            <a:endParaRPr lang="es-ES"/>
          </a:p>
        </p:txBody>
      </p:sp>
      <p:sp>
        <p:nvSpPr>
          <p:cNvPr id="5" name="Marcador de pie de página 4"/>
          <p:cNvSpPr txBox="1">
            <a:spLocks noGrp="1"/>
          </p:cNvSpPr>
          <p:nvPr>
            <p:ph type="ftr" sz="quarter" idx="9"/>
          </p:nvPr>
        </p:nvSpPr>
        <p:spPr/>
        <p:txBody>
          <a:bodyPr/>
          <a:lstStyle>
            <a:lvl1pPr>
              <a:defRPr/>
            </a:lvl1pPr>
          </a:lstStyle>
          <a:p>
            <a:pPr lvl="0"/>
            <a:endParaRPr lang="es-ES"/>
          </a:p>
        </p:txBody>
      </p:sp>
      <p:sp>
        <p:nvSpPr>
          <p:cNvPr id="6" name="Marcador de número de diapositiva 5"/>
          <p:cNvSpPr txBox="1">
            <a:spLocks noGrp="1"/>
          </p:cNvSpPr>
          <p:nvPr>
            <p:ph type="sldNum" sz="quarter" idx="8"/>
          </p:nvPr>
        </p:nvSpPr>
        <p:spPr/>
        <p:txBody>
          <a:bodyPr/>
          <a:lstStyle>
            <a:lvl1pPr>
              <a:defRPr/>
            </a:lvl1pPr>
          </a:lstStyle>
          <a:p>
            <a:pPr lvl="0"/>
            <a:fld id="{9B542401-EFC6-40CA-9940-AC17A3A08589}" type="slidenum">
              <a:rPr/>
              <a:pPr lvl="0"/>
              <a:t>‹#›</a:t>
            </a:fld>
            <a:endParaRPr lang="es-ES"/>
          </a:p>
        </p:txBody>
      </p:sp>
    </p:spTree>
    <p:extLst>
      <p:ext uri="{BB962C8B-B14F-4D97-AF65-F5344CB8AC3E}">
        <p14:creationId xmlns:p14="http://schemas.microsoft.com/office/powerpoint/2010/main" xmlns="" val="373900349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Marcador de contenido 2"/>
          <p:cNvSpPr txBox="1">
            <a:spLocks noGrp="1"/>
          </p:cNvSpPr>
          <p:nvPr>
            <p:ph idx="1"/>
          </p:nvPr>
        </p:nvSpPr>
        <p:spPr/>
        <p:txBody>
          <a:bodyPr/>
          <a:lstStyle>
            <a:lvl1pPr>
              <a:defRPr/>
            </a:lvl1pPr>
            <a:lvl2pPr>
              <a:defRPr/>
            </a:lvl2pPr>
            <a:lvl3pPr>
              <a:defRPr/>
            </a:lvl3pPr>
            <a:lvl4pPr>
              <a:defRPr/>
            </a:lvl4pPr>
            <a:lvl5pPr>
              <a:defRPr/>
            </a:lvl5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txBox="1">
            <a:spLocks noGrp="1"/>
          </p:cNvSpPr>
          <p:nvPr>
            <p:ph type="dt" sz="half" idx="7"/>
          </p:nvPr>
        </p:nvSpPr>
        <p:spPr/>
        <p:txBody>
          <a:bodyPr/>
          <a:lstStyle>
            <a:lvl1pPr>
              <a:defRPr/>
            </a:lvl1pPr>
          </a:lstStyle>
          <a:p>
            <a:pPr lvl="0"/>
            <a:fld id="{A91DB8DE-859F-46B0-B2B9-39BEBCB4E08F}" type="datetime1">
              <a:rPr lang="es-ES"/>
              <a:pPr lvl="0"/>
              <a:t>29/10/2019</a:t>
            </a:fld>
            <a:endParaRPr lang="es-ES"/>
          </a:p>
        </p:txBody>
      </p:sp>
      <p:sp>
        <p:nvSpPr>
          <p:cNvPr id="5" name="Marcador de pie de página 4"/>
          <p:cNvSpPr txBox="1">
            <a:spLocks noGrp="1"/>
          </p:cNvSpPr>
          <p:nvPr>
            <p:ph type="ftr" sz="quarter" idx="9"/>
          </p:nvPr>
        </p:nvSpPr>
        <p:spPr/>
        <p:txBody>
          <a:bodyPr/>
          <a:lstStyle>
            <a:lvl1pPr>
              <a:defRPr/>
            </a:lvl1pPr>
          </a:lstStyle>
          <a:p>
            <a:pPr lvl="0"/>
            <a:endParaRPr lang="es-ES"/>
          </a:p>
        </p:txBody>
      </p:sp>
      <p:sp>
        <p:nvSpPr>
          <p:cNvPr id="6" name="Marcador de número de diapositiva 5"/>
          <p:cNvSpPr txBox="1">
            <a:spLocks noGrp="1"/>
          </p:cNvSpPr>
          <p:nvPr>
            <p:ph type="sldNum" sz="quarter" idx="8"/>
          </p:nvPr>
        </p:nvSpPr>
        <p:spPr/>
        <p:txBody>
          <a:bodyPr/>
          <a:lstStyle>
            <a:lvl1pPr>
              <a:defRPr/>
            </a:lvl1pPr>
          </a:lstStyle>
          <a:p>
            <a:pPr lvl="0"/>
            <a:fld id="{7AF53A41-43D1-4AEA-B2B3-5F9DF5B2BEE4}" type="slidenum">
              <a:rPr/>
              <a:pPr lvl="0"/>
              <a:t>‹#›</a:t>
            </a:fld>
            <a:endParaRPr lang="es-ES"/>
          </a:p>
        </p:txBody>
      </p:sp>
    </p:spTree>
    <p:extLst>
      <p:ext uri="{BB962C8B-B14F-4D97-AF65-F5344CB8AC3E}">
        <p14:creationId xmlns:p14="http://schemas.microsoft.com/office/powerpoint/2010/main" xmlns="" val="15147799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txBox="1">
            <a:spLocks noGrp="1"/>
          </p:cNvSpPr>
          <p:nvPr>
            <p:ph type="title"/>
          </p:nvPr>
        </p:nvSpPr>
        <p:spPr>
          <a:xfrm>
            <a:off x="623885" y="1282303"/>
            <a:ext cx="7886700" cy="2139551"/>
          </a:xfrm>
        </p:spPr>
        <p:txBody>
          <a:bodyPr anchor="b"/>
          <a:lstStyle>
            <a:lvl1pPr>
              <a:defRPr sz="3375"/>
            </a:lvl1pPr>
          </a:lstStyle>
          <a:p>
            <a:pPr lvl="0"/>
            <a:r>
              <a:rPr lang="es-ES"/>
              <a:t>Haga clic para modificar el estilo de título del patrón</a:t>
            </a:r>
          </a:p>
        </p:txBody>
      </p:sp>
      <p:sp>
        <p:nvSpPr>
          <p:cNvPr id="3" name="Marcador de texto 2"/>
          <p:cNvSpPr txBox="1">
            <a:spLocks noGrp="1"/>
          </p:cNvSpPr>
          <p:nvPr>
            <p:ph type="body" idx="1"/>
          </p:nvPr>
        </p:nvSpPr>
        <p:spPr>
          <a:xfrm>
            <a:off x="623885" y="3442099"/>
            <a:ext cx="7886700" cy="1125137"/>
          </a:xfrm>
        </p:spPr>
        <p:txBody>
          <a:bodyPr/>
          <a:lstStyle>
            <a:lvl1pPr marL="0" indent="0">
              <a:buNone/>
              <a:defRPr sz="1350">
                <a:solidFill>
                  <a:srgbClr val="898989"/>
                </a:solidFill>
              </a:defRPr>
            </a:lvl1pPr>
          </a:lstStyle>
          <a:p>
            <a:pPr lvl="0"/>
            <a:r>
              <a:rPr lang="es-ES"/>
              <a:t>Editar los estilos de texto del patrón</a:t>
            </a:r>
          </a:p>
        </p:txBody>
      </p:sp>
      <p:sp>
        <p:nvSpPr>
          <p:cNvPr id="4" name="Marcador de fecha 3"/>
          <p:cNvSpPr txBox="1">
            <a:spLocks noGrp="1"/>
          </p:cNvSpPr>
          <p:nvPr>
            <p:ph type="dt" sz="half" idx="7"/>
          </p:nvPr>
        </p:nvSpPr>
        <p:spPr/>
        <p:txBody>
          <a:bodyPr/>
          <a:lstStyle>
            <a:lvl1pPr>
              <a:defRPr/>
            </a:lvl1pPr>
          </a:lstStyle>
          <a:p>
            <a:pPr lvl="0"/>
            <a:fld id="{1E738957-966D-4F2F-9CAF-15CD5322864A}" type="datetime1">
              <a:rPr lang="es-ES"/>
              <a:pPr lvl="0"/>
              <a:t>29/10/2019</a:t>
            </a:fld>
            <a:endParaRPr lang="es-ES"/>
          </a:p>
        </p:txBody>
      </p:sp>
      <p:sp>
        <p:nvSpPr>
          <p:cNvPr id="5" name="Marcador de pie de página 4"/>
          <p:cNvSpPr txBox="1">
            <a:spLocks noGrp="1"/>
          </p:cNvSpPr>
          <p:nvPr>
            <p:ph type="ftr" sz="quarter" idx="9"/>
          </p:nvPr>
        </p:nvSpPr>
        <p:spPr/>
        <p:txBody>
          <a:bodyPr/>
          <a:lstStyle>
            <a:lvl1pPr>
              <a:defRPr/>
            </a:lvl1pPr>
          </a:lstStyle>
          <a:p>
            <a:pPr lvl="0"/>
            <a:endParaRPr lang="es-ES"/>
          </a:p>
        </p:txBody>
      </p:sp>
      <p:sp>
        <p:nvSpPr>
          <p:cNvPr id="6" name="Marcador de número de diapositiva 5"/>
          <p:cNvSpPr txBox="1">
            <a:spLocks noGrp="1"/>
          </p:cNvSpPr>
          <p:nvPr>
            <p:ph type="sldNum" sz="quarter" idx="8"/>
          </p:nvPr>
        </p:nvSpPr>
        <p:spPr/>
        <p:txBody>
          <a:bodyPr/>
          <a:lstStyle>
            <a:lvl1pPr>
              <a:defRPr/>
            </a:lvl1pPr>
          </a:lstStyle>
          <a:p>
            <a:pPr lvl="0"/>
            <a:fld id="{2923807D-2BA7-432D-B61A-14BA618F7BC1}" type="slidenum">
              <a:rPr/>
              <a:pPr lvl="0"/>
              <a:t>‹#›</a:t>
            </a:fld>
            <a:endParaRPr lang="es-ES"/>
          </a:p>
        </p:txBody>
      </p:sp>
    </p:spTree>
    <p:extLst>
      <p:ext uri="{BB962C8B-B14F-4D97-AF65-F5344CB8AC3E}">
        <p14:creationId xmlns:p14="http://schemas.microsoft.com/office/powerpoint/2010/main" xmlns="" val="36879550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Marcador de contenido 2"/>
          <p:cNvSpPr txBox="1">
            <a:spLocks noGrp="1"/>
          </p:cNvSpPr>
          <p:nvPr>
            <p:ph idx="1"/>
          </p:nvPr>
        </p:nvSpPr>
        <p:spPr>
          <a:xfrm>
            <a:off x="628653" y="1369220"/>
            <a:ext cx="3886202" cy="3263502"/>
          </a:xfrm>
        </p:spPr>
        <p:txBody>
          <a:bodyPr/>
          <a:lstStyle>
            <a:lvl1pPr>
              <a:defRPr/>
            </a:lvl1pPr>
            <a:lvl2pPr>
              <a:defRPr/>
            </a:lvl2pPr>
            <a:lvl3pPr>
              <a:defRPr/>
            </a:lvl3pPr>
            <a:lvl4pPr>
              <a:defRPr/>
            </a:lvl4pPr>
            <a:lvl5pPr>
              <a:defRPr/>
            </a:lvl5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txBox="1">
            <a:spLocks noGrp="1"/>
          </p:cNvSpPr>
          <p:nvPr>
            <p:ph idx="2"/>
          </p:nvPr>
        </p:nvSpPr>
        <p:spPr>
          <a:xfrm>
            <a:off x="4629151" y="1369220"/>
            <a:ext cx="3886202" cy="3263502"/>
          </a:xfrm>
        </p:spPr>
        <p:txBody>
          <a:bodyPr/>
          <a:lstStyle>
            <a:lvl1pPr>
              <a:defRPr/>
            </a:lvl1pPr>
            <a:lvl2pPr>
              <a:defRPr/>
            </a:lvl2pPr>
            <a:lvl3pPr>
              <a:defRPr/>
            </a:lvl3pPr>
            <a:lvl4pPr>
              <a:defRPr/>
            </a:lvl4pPr>
            <a:lvl5pPr>
              <a:defRPr/>
            </a:lvl5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txBox="1">
            <a:spLocks noGrp="1"/>
          </p:cNvSpPr>
          <p:nvPr>
            <p:ph type="dt" sz="half" idx="7"/>
          </p:nvPr>
        </p:nvSpPr>
        <p:spPr/>
        <p:txBody>
          <a:bodyPr/>
          <a:lstStyle>
            <a:lvl1pPr>
              <a:defRPr/>
            </a:lvl1pPr>
          </a:lstStyle>
          <a:p>
            <a:pPr lvl="0"/>
            <a:fld id="{B5C7EBB3-108C-49F9-BDD6-218A0E3A4340}" type="datetime1">
              <a:rPr lang="es-ES"/>
              <a:pPr lvl="0"/>
              <a:t>29/10/2019</a:t>
            </a:fld>
            <a:endParaRPr lang="es-ES"/>
          </a:p>
        </p:txBody>
      </p:sp>
      <p:sp>
        <p:nvSpPr>
          <p:cNvPr id="6" name="Marcador de pie de página 5"/>
          <p:cNvSpPr txBox="1">
            <a:spLocks noGrp="1"/>
          </p:cNvSpPr>
          <p:nvPr>
            <p:ph type="ftr" sz="quarter" idx="9"/>
          </p:nvPr>
        </p:nvSpPr>
        <p:spPr/>
        <p:txBody>
          <a:bodyPr/>
          <a:lstStyle>
            <a:lvl1pPr>
              <a:defRPr/>
            </a:lvl1pPr>
          </a:lstStyle>
          <a:p>
            <a:pPr lvl="0"/>
            <a:endParaRPr lang="es-ES"/>
          </a:p>
        </p:txBody>
      </p:sp>
      <p:sp>
        <p:nvSpPr>
          <p:cNvPr id="7" name="Marcador de número de diapositiva 6"/>
          <p:cNvSpPr txBox="1">
            <a:spLocks noGrp="1"/>
          </p:cNvSpPr>
          <p:nvPr>
            <p:ph type="sldNum" sz="quarter" idx="8"/>
          </p:nvPr>
        </p:nvSpPr>
        <p:spPr/>
        <p:txBody>
          <a:bodyPr/>
          <a:lstStyle>
            <a:lvl1pPr>
              <a:defRPr/>
            </a:lvl1pPr>
          </a:lstStyle>
          <a:p>
            <a:pPr lvl="0"/>
            <a:fld id="{0F80BEE0-83CE-45A8-BEF0-8D22E12E9E9A}" type="slidenum">
              <a:rPr/>
              <a:pPr lvl="0"/>
              <a:t>‹#›</a:t>
            </a:fld>
            <a:endParaRPr lang="es-ES"/>
          </a:p>
        </p:txBody>
      </p:sp>
    </p:spTree>
    <p:extLst>
      <p:ext uri="{BB962C8B-B14F-4D97-AF65-F5344CB8AC3E}">
        <p14:creationId xmlns:p14="http://schemas.microsoft.com/office/powerpoint/2010/main" xmlns="" val="23789042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txBox="1">
            <a:spLocks noGrp="1"/>
          </p:cNvSpPr>
          <p:nvPr>
            <p:ph type="title"/>
          </p:nvPr>
        </p:nvSpPr>
        <p:spPr>
          <a:xfrm>
            <a:off x="629838" y="273848"/>
            <a:ext cx="7886700" cy="994169"/>
          </a:xfrm>
        </p:spPr>
        <p:txBody>
          <a:bodyPr/>
          <a:lstStyle>
            <a:lvl1pPr>
              <a:defRPr/>
            </a:lvl1pPr>
          </a:lstStyle>
          <a:p>
            <a:pPr lvl="0"/>
            <a:r>
              <a:rPr lang="es-ES"/>
              <a:t>Haga clic para modificar el estilo de título del patrón</a:t>
            </a:r>
          </a:p>
        </p:txBody>
      </p:sp>
      <p:sp>
        <p:nvSpPr>
          <p:cNvPr id="3" name="Marcador de texto 2"/>
          <p:cNvSpPr txBox="1">
            <a:spLocks noGrp="1"/>
          </p:cNvSpPr>
          <p:nvPr>
            <p:ph type="body" idx="1"/>
          </p:nvPr>
        </p:nvSpPr>
        <p:spPr>
          <a:xfrm>
            <a:off x="629839" y="1260870"/>
            <a:ext cx="3868337" cy="617933"/>
          </a:xfrm>
        </p:spPr>
        <p:txBody>
          <a:bodyPr anchor="b"/>
          <a:lstStyle>
            <a:lvl1pPr marL="0" indent="0">
              <a:buNone/>
              <a:defRPr sz="1350" b="1"/>
            </a:lvl1pPr>
          </a:lstStyle>
          <a:p>
            <a:pPr lvl="0"/>
            <a:r>
              <a:rPr lang="es-ES"/>
              <a:t>Editar los estilos de texto del patrón</a:t>
            </a:r>
          </a:p>
        </p:txBody>
      </p:sp>
      <p:sp>
        <p:nvSpPr>
          <p:cNvPr id="4" name="Marcador de contenido 3"/>
          <p:cNvSpPr txBox="1">
            <a:spLocks noGrp="1"/>
          </p:cNvSpPr>
          <p:nvPr>
            <p:ph idx="2"/>
          </p:nvPr>
        </p:nvSpPr>
        <p:spPr>
          <a:xfrm>
            <a:off x="629839" y="1878805"/>
            <a:ext cx="3868337" cy="2763437"/>
          </a:xfrm>
        </p:spPr>
        <p:txBody>
          <a:bodyPr/>
          <a:lstStyle>
            <a:lvl1pPr>
              <a:defRPr/>
            </a:lvl1pPr>
            <a:lvl2pPr>
              <a:defRPr/>
            </a:lvl2pPr>
            <a:lvl3pPr>
              <a:defRPr/>
            </a:lvl3pPr>
            <a:lvl4pPr>
              <a:defRPr/>
            </a:lvl4pPr>
            <a:lvl5pPr>
              <a:defRPr/>
            </a:lvl5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txBox="1">
            <a:spLocks noGrp="1"/>
          </p:cNvSpPr>
          <p:nvPr>
            <p:ph type="body" idx="3"/>
          </p:nvPr>
        </p:nvSpPr>
        <p:spPr>
          <a:xfrm>
            <a:off x="4629150" y="1260870"/>
            <a:ext cx="3887388" cy="617933"/>
          </a:xfrm>
        </p:spPr>
        <p:txBody>
          <a:bodyPr anchor="b"/>
          <a:lstStyle>
            <a:lvl1pPr marL="0" indent="0">
              <a:buNone/>
              <a:defRPr sz="1350" b="1"/>
            </a:lvl1pPr>
          </a:lstStyle>
          <a:p>
            <a:pPr lvl="0"/>
            <a:r>
              <a:rPr lang="es-ES"/>
              <a:t>Editar los estilos de texto del patrón</a:t>
            </a:r>
          </a:p>
        </p:txBody>
      </p:sp>
      <p:sp>
        <p:nvSpPr>
          <p:cNvPr id="6" name="Marcador de contenido 5"/>
          <p:cNvSpPr txBox="1">
            <a:spLocks noGrp="1"/>
          </p:cNvSpPr>
          <p:nvPr>
            <p:ph idx="4"/>
          </p:nvPr>
        </p:nvSpPr>
        <p:spPr>
          <a:xfrm>
            <a:off x="4629150" y="1878805"/>
            <a:ext cx="3887388" cy="2763437"/>
          </a:xfrm>
        </p:spPr>
        <p:txBody>
          <a:bodyPr/>
          <a:lstStyle>
            <a:lvl1pPr>
              <a:defRPr/>
            </a:lvl1pPr>
            <a:lvl2pPr>
              <a:defRPr/>
            </a:lvl2pPr>
            <a:lvl3pPr>
              <a:defRPr/>
            </a:lvl3pPr>
            <a:lvl4pPr>
              <a:defRPr/>
            </a:lvl4pPr>
            <a:lvl5pPr>
              <a:defRPr/>
            </a:lvl5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txBox="1">
            <a:spLocks noGrp="1"/>
          </p:cNvSpPr>
          <p:nvPr>
            <p:ph type="dt" sz="half" idx="7"/>
          </p:nvPr>
        </p:nvSpPr>
        <p:spPr/>
        <p:txBody>
          <a:bodyPr/>
          <a:lstStyle>
            <a:lvl1pPr>
              <a:defRPr/>
            </a:lvl1pPr>
          </a:lstStyle>
          <a:p>
            <a:pPr lvl="0"/>
            <a:fld id="{31ABF422-2B09-4159-9C7F-D2B0B86C5E14}" type="datetime1">
              <a:rPr lang="es-ES"/>
              <a:pPr lvl="0"/>
              <a:t>29/10/2019</a:t>
            </a:fld>
            <a:endParaRPr lang="es-ES"/>
          </a:p>
        </p:txBody>
      </p:sp>
      <p:sp>
        <p:nvSpPr>
          <p:cNvPr id="8" name="Marcador de pie de página 7"/>
          <p:cNvSpPr txBox="1">
            <a:spLocks noGrp="1"/>
          </p:cNvSpPr>
          <p:nvPr>
            <p:ph type="ftr" sz="quarter" idx="9"/>
          </p:nvPr>
        </p:nvSpPr>
        <p:spPr/>
        <p:txBody>
          <a:bodyPr/>
          <a:lstStyle>
            <a:lvl1pPr>
              <a:defRPr/>
            </a:lvl1pPr>
          </a:lstStyle>
          <a:p>
            <a:pPr lvl="0"/>
            <a:endParaRPr lang="es-ES"/>
          </a:p>
        </p:txBody>
      </p:sp>
      <p:sp>
        <p:nvSpPr>
          <p:cNvPr id="9" name="Marcador de número de diapositiva 8"/>
          <p:cNvSpPr txBox="1">
            <a:spLocks noGrp="1"/>
          </p:cNvSpPr>
          <p:nvPr>
            <p:ph type="sldNum" sz="quarter" idx="8"/>
          </p:nvPr>
        </p:nvSpPr>
        <p:spPr/>
        <p:txBody>
          <a:bodyPr/>
          <a:lstStyle>
            <a:lvl1pPr>
              <a:defRPr/>
            </a:lvl1pPr>
          </a:lstStyle>
          <a:p>
            <a:pPr lvl="0"/>
            <a:fld id="{A107C3A8-B74F-4C4F-8F95-0073E2503198}" type="slidenum">
              <a:rPr/>
              <a:pPr lvl="0"/>
              <a:t>‹#›</a:t>
            </a:fld>
            <a:endParaRPr lang="es-ES"/>
          </a:p>
        </p:txBody>
      </p:sp>
    </p:spTree>
    <p:extLst>
      <p:ext uri="{BB962C8B-B14F-4D97-AF65-F5344CB8AC3E}">
        <p14:creationId xmlns:p14="http://schemas.microsoft.com/office/powerpoint/2010/main" xmlns="" val="35144207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Marcador de fecha 2"/>
          <p:cNvSpPr txBox="1">
            <a:spLocks noGrp="1"/>
          </p:cNvSpPr>
          <p:nvPr>
            <p:ph type="dt" sz="half" idx="7"/>
          </p:nvPr>
        </p:nvSpPr>
        <p:spPr/>
        <p:txBody>
          <a:bodyPr/>
          <a:lstStyle>
            <a:lvl1pPr>
              <a:defRPr/>
            </a:lvl1pPr>
          </a:lstStyle>
          <a:p>
            <a:pPr lvl="0"/>
            <a:fld id="{212E48A1-3F4A-4828-9EF1-2D65F7AFC36C}" type="datetime1">
              <a:rPr lang="es-ES"/>
              <a:pPr lvl="0"/>
              <a:t>29/10/2019</a:t>
            </a:fld>
            <a:endParaRPr lang="es-ES"/>
          </a:p>
        </p:txBody>
      </p:sp>
      <p:sp>
        <p:nvSpPr>
          <p:cNvPr id="4" name="Marcador de pie de página 3"/>
          <p:cNvSpPr txBox="1">
            <a:spLocks noGrp="1"/>
          </p:cNvSpPr>
          <p:nvPr>
            <p:ph type="ftr" sz="quarter" idx="9"/>
          </p:nvPr>
        </p:nvSpPr>
        <p:spPr/>
        <p:txBody>
          <a:bodyPr/>
          <a:lstStyle>
            <a:lvl1pPr>
              <a:defRPr/>
            </a:lvl1pPr>
          </a:lstStyle>
          <a:p>
            <a:pPr lvl="0"/>
            <a:endParaRPr lang="es-ES"/>
          </a:p>
        </p:txBody>
      </p:sp>
      <p:sp>
        <p:nvSpPr>
          <p:cNvPr id="5" name="Marcador de número de diapositiva 4"/>
          <p:cNvSpPr txBox="1">
            <a:spLocks noGrp="1"/>
          </p:cNvSpPr>
          <p:nvPr>
            <p:ph type="sldNum" sz="quarter" idx="8"/>
          </p:nvPr>
        </p:nvSpPr>
        <p:spPr/>
        <p:txBody>
          <a:bodyPr/>
          <a:lstStyle>
            <a:lvl1pPr>
              <a:defRPr/>
            </a:lvl1pPr>
          </a:lstStyle>
          <a:p>
            <a:pPr lvl="0"/>
            <a:fld id="{3411CCF6-054B-49B2-8921-D14BCAF35031}" type="slidenum">
              <a:rPr/>
              <a:pPr lvl="0"/>
              <a:t>‹#›</a:t>
            </a:fld>
            <a:endParaRPr lang="es-ES"/>
          </a:p>
        </p:txBody>
      </p:sp>
    </p:spTree>
    <p:extLst>
      <p:ext uri="{BB962C8B-B14F-4D97-AF65-F5344CB8AC3E}">
        <p14:creationId xmlns:p14="http://schemas.microsoft.com/office/powerpoint/2010/main" xmlns="" val="21597035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txBox="1">
            <a:spLocks noGrp="1"/>
          </p:cNvSpPr>
          <p:nvPr>
            <p:ph type="dt" sz="half" idx="7"/>
          </p:nvPr>
        </p:nvSpPr>
        <p:spPr/>
        <p:txBody>
          <a:bodyPr/>
          <a:lstStyle>
            <a:lvl1pPr>
              <a:defRPr/>
            </a:lvl1pPr>
          </a:lstStyle>
          <a:p>
            <a:pPr lvl="0"/>
            <a:fld id="{3C6E2CA0-4435-42E3-AF99-CFFAC1532901}" type="datetime1">
              <a:rPr lang="es-ES"/>
              <a:pPr lvl="0"/>
              <a:t>29/10/2019</a:t>
            </a:fld>
            <a:endParaRPr lang="es-ES"/>
          </a:p>
        </p:txBody>
      </p:sp>
      <p:sp>
        <p:nvSpPr>
          <p:cNvPr id="3" name="Marcador de pie de página 2"/>
          <p:cNvSpPr txBox="1">
            <a:spLocks noGrp="1"/>
          </p:cNvSpPr>
          <p:nvPr>
            <p:ph type="ftr" sz="quarter" idx="9"/>
          </p:nvPr>
        </p:nvSpPr>
        <p:spPr/>
        <p:txBody>
          <a:bodyPr/>
          <a:lstStyle>
            <a:lvl1pPr>
              <a:defRPr/>
            </a:lvl1pPr>
          </a:lstStyle>
          <a:p>
            <a:pPr lvl="0"/>
            <a:endParaRPr lang="es-ES"/>
          </a:p>
        </p:txBody>
      </p:sp>
      <p:sp>
        <p:nvSpPr>
          <p:cNvPr id="4" name="Marcador de número de diapositiva 3"/>
          <p:cNvSpPr txBox="1">
            <a:spLocks noGrp="1"/>
          </p:cNvSpPr>
          <p:nvPr>
            <p:ph type="sldNum" sz="quarter" idx="8"/>
          </p:nvPr>
        </p:nvSpPr>
        <p:spPr/>
        <p:txBody>
          <a:bodyPr/>
          <a:lstStyle>
            <a:lvl1pPr>
              <a:defRPr/>
            </a:lvl1pPr>
          </a:lstStyle>
          <a:p>
            <a:pPr lvl="0"/>
            <a:fld id="{E1BAD748-9BE7-4DEF-B69D-8A4C06259E75}" type="slidenum">
              <a:rPr/>
              <a:pPr lvl="0"/>
              <a:t>‹#›</a:t>
            </a:fld>
            <a:endParaRPr lang="es-ES"/>
          </a:p>
        </p:txBody>
      </p:sp>
    </p:spTree>
    <p:extLst>
      <p:ext uri="{BB962C8B-B14F-4D97-AF65-F5344CB8AC3E}">
        <p14:creationId xmlns:p14="http://schemas.microsoft.com/office/powerpoint/2010/main" xmlns="" val="15957022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txBox="1">
            <a:spLocks noGrp="1"/>
          </p:cNvSpPr>
          <p:nvPr>
            <p:ph type="title"/>
          </p:nvPr>
        </p:nvSpPr>
        <p:spPr>
          <a:xfrm>
            <a:off x="629838" y="342900"/>
            <a:ext cx="2949180" cy="1200150"/>
          </a:xfrm>
        </p:spPr>
        <p:txBody>
          <a:bodyPr anchor="b"/>
          <a:lstStyle>
            <a:lvl1pPr>
              <a:defRPr sz="1800"/>
            </a:lvl1pPr>
          </a:lstStyle>
          <a:p>
            <a:pPr lvl="0"/>
            <a:r>
              <a:rPr lang="es-ES"/>
              <a:t>Haga clic para modificar el estilo de título del patrón</a:t>
            </a:r>
          </a:p>
        </p:txBody>
      </p:sp>
      <p:sp>
        <p:nvSpPr>
          <p:cNvPr id="3" name="Marcador de contenido 2"/>
          <p:cNvSpPr txBox="1">
            <a:spLocks noGrp="1"/>
          </p:cNvSpPr>
          <p:nvPr>
            <p:ph idx="1"/>
          </p:nvPr>
        </p:nvSpPr>
        <p:spPr>
          <a:xfrm>
            <a:off x="3887388" y="740569"/>
            <a:ext cx="4629150" cy="3655217"/>
          </a:xfrm>
        </p:spPr>
        <p:txBody>
          <a:bodyPr/>
          <a:lstStyle>
            <a:lvl1pPr>
              <a:defRPr sz="1800"/>
            </a:lvl1pPr>
            <a:lvl2pPr>
              <a:defRPr sz="1575"/>
            </a:lvl2pPr>
            <a:lvl3pPr>
              <a:defRPr sz="1350"/>
            </a:lvl3pPr>
            <a:lvl4pPr>
              <a:defRPr sz="1125"/>
            </a:lvl4pPr>
            <a:lvl5pPr>
              <a:defRPr sz="1125"/>
            </a:lvl5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txBox="1">
            <a:spLocks noGrp="1"/>
          </p:cNvSpPr>
          <p:nvPr>
            <p:ph type="body" idx="2"/>
          </p:nvPr>
        </p:nvSpPr>
        <p:spPr>
          <a:xfrm>
            <a:off x="629838" y="1543050"/>
            <a:ext cx="2949180" cy="2858688"/>
          </a:xfrm>
        </p:spPr>
        <p:txBody>
          <a:bodyPr/>
          <a:lstStyle>
            <a:lvl1pPr marL="0" indent="0">
              <a:buNone/>
              <a:defRPr sz="900"/>
            </a:lvl1pPr>
          </a:lstStyle>
          <a:p>
            <a:pPr lvl="0"/>
            <a:r>
              <a:rPr lang="es-ES"/>
              <a:t>Editar los estilos de texto del patrón</a:t>
            </a:r>
          </a:p>
        </p:txBody>
      </p:sp>
      <p:sp>
        <p:nvSpPr>
          <p:cNvPr id="5" name="Marcador de fecha 4"/>
          <p:cNvSpPr txBox="1">
            <a:spLocks noGrp="1"/>
          </p:cNvSpPr>
          <p:nvPr>
            <p:ph type="dt" sz="half" idx="7"/>
          </p:nvPr>
        </p:nvSpPr>
        <p:spPr/>
        <p:txBody>
          <a:bodyPr/>
          <a:lstStyle>
            <a:lvl1pPr>
              <a:defRPr/>
            </a:lvl1pPr>
          </a:lstStyle>
          <a:p>
            <a:pPr lvl="0"/>
            <a:fld id="{6B3947D5-2A5D-460E-8814-CC1292E44682}" type="datetime1">
              <a:rPr lang="es-ES"/>
              <a:pPr lvl="0"/>
              <a:t>29/10/2019</a:t>
            </a:fld>
            <a:endParaRPr lang="es-ES"/>
          </a:p>
        </p:txBody>
      </p:sp>
      <p:sp>
        <p:nvSpPr>
          <p:cNvPr id="6" name="Marcador de pie de página 5"/>
          <p:cNvSpPr txBox="1">
            <a:spLocks noGrp="1"/>
          </p:cNvSpPr>
          <p:nvPr>
            <p:ph type="ftr" sz="quarter" idx="9"/>
          </p:nvPr>
        </p:nvSpPr>
        <p:spPr/>
        <p:txBody>
          <a:bodyPr/>
          <a:lstStyle>
            <a:lvl1pPr>
              <a:defRPr/>
            </a:lvl1pPr>
          </a:lstStyle>
          <a:p>
            <a:pPr lvl="0"/>
            <a:endParaRPr lang="es-ES"/>
          </a:p>
        </p:txBody>
      </p:sp>
      <p:sp>
        <p:nvSpPr>
          <p:cNvPr id="7" name="Marcador de número de diapositiva 6"/>
          <p:cNvSpPr txBox="1">
            <a:spLocks noGrp="1"/>
          </p:cNvSpPr>
          <p:nvPr>
            <p:ph type="sldNum" sz="quarter" idx="8"/>
          </p:nvPr>
        </p:nvSpPr>
        <p:spPr/>
        <p:txBody>
          <a:bodyPr/>
          <a:lstStyle>
            <a:lvl1pPr>
              <a:defRPr/>
            </a:lvl1pPr>
          </a:lstStyle>
          <a:p>
            <a:pPr lvl="0"/>
            <a:fld id="{2D579434-07C5-48C4-9EA5-9FCEC3725C96}" type="slidenum">
              <a:rPr/>
              <a:pPr lvl="0"/>
              <a:t>‹#›</a:t>
            </a:fld>
            <a:endParaRPr lang="es-ES"/>
          </a:p>
        </p:txBody>
      </p:sp>
    </p:spTree>
    <p:extLst>
      <p:ext uri="{BB962C8B-B14F-4D97-AF65-F5344CB8AC3E}">
        <p14:creationId xmlns:p14="http://schemas.microsoft.com/office/powerpoint/2010/main" xmlns="" val="33218031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txBox="1">
            <a:spLocks noGrp="1"/>
          </p:cNvSpPr>
          <p:nvPr>
            <p:ph type="title"/>
          </p:nvPr>
        </p:nvSpPr>
        <p:spPr>
          <a:xfrm>
            <a:off x="629838" y="342900"/>
            <a:ext cx="2949180" cy="1200150"/>
          </a:xfrm>
        </p:spPr>
        <p:txBody>
          <a:bodyPr anchor="b"/>
          <a:lstStyle>
            <a:lvl1pPr>
              <a:defRPr sz="1800"/>
            </a:lvl1pPr>
          </a:lstStyle>
          <a:p>
            <a:pPr lvl="0"/>
            <a:r>
              <a:rPr lang="es-ES"/>
              <a:t>Haga clic para modificar el estilo de título del patrón</a:t>
            </a:r>
          </a:p>
        </p:txBody>
      </p:sp>
      <p:sp>
        <p:nvSpPr>
          <p:cNvPr id="3" name="Marcador de posición de imagen 2"/>
          <p:cNvSpPr txBox="1">
            <a:spLocks noGrp="1"/>
          </p:cNvSpPr>
          <p:nvPr>
            <p:ph type="pic" idx="1"/>
          </p:nvPr>
        </p:nvSpPr>
        <p:spPr>
          <a:xfrm>
            <a:off x="3887388" y="740569"/>
            <a:ext cx="4629150" cy="3655217"/>
          </a:xfrm>
        </p:spPr>
        <p:txBody>
          <a:bodyPr/>
          <a:lstStyle>
            <a:lvl1pPr marL="0" indent="0">
              <a:buNone/>
              <a:defRPr sz="1800"/>
            </a:lvl1pPr>
          </a:lstStyle>
          <a:p>
            <a:pPr lvl="0"/>
            <a:endParaRPr lang="es-ES"/>
          </a:p>
        </p:txBody>
      </p:sp>
      <p:sp>
        <p:nvSpPr>
          <p:cNvPr id="4" name="Marcador de texto 3"/>
          <p:cNvSpPr txBox="1">
            <a:spLocks noGrp="1"/>
          </p:cNvSpPr>
          <p:nvPr>
            <p:ph type="body" idx="2"/>
          </p:nvPr>
        </p:nvSpPr>
        <p:spPr>
          <a:xfrm>
            <a:off x="629838" y="1543050"/>
            <a:ext cx="2949180" cy="2858688"/>
          </a:xfrm>
        </p:spPr>
        <p:txBody>
          <a:bodyPr/>
          <a:lstStyle>
            <a:lvl1pPr marL="0" indent="0">
              <a:buNone/>
              <a:defRPr sz="900"/>
            </a:lvl1pPr>
          </a:lstStyle>
          <a:p>
            <a:pPr lvl="0"/>
            <a:r>
              <a:rPr lang="es-ES"/>
              <a:t>Editar los estilos de texto del patrón</a:t>
            </a:r>
          </a:p>
        </p:txBody>
      </p:sp>
      <p:sp>
        <p:nvSpPr>
          <p:cNvPr id="5" name="Marcador de fecha 4"/>
          <p:cNvSpPr txBox="1">
            <a:spLocks noGrp="1"/>
          </p:cNvSpPr>
          <p:nvPr>
            <p:ph type="dt" sz="half" idx="7"/>
          </p:nvPr>
        </p:nvSpPr>
        <p:spPr/>
        <p:txBody>
          <a:bodyPr/>
          <a:lstStyle>
            <a:lvl1pPr>
              <a:defRPr/>
            </a:lvl1pPr>
          </a:lstStyle>
          <a:p>
            <a:pPr lvl="0"/>
            <a:fld id="{0A544713-784A-499E-A887-36A77649C0BB}" type="datetime1">
              <a:rPr lang="es-ES"/>
              <a:pPr lvl="0"/>
              <a:t>29/10/2019</a:t>
            </a:fld>
            <a:endParaRPr lang="es-ES"/>
          </a:p>
        </p:txBody>
      </p:sp>
      <p:sp>
        <p:nvSpPr>
          <p:cNvPr id="6" name="Marcador de pie de página 5"/>
          <p:cNvSpPr txBox="1">
            <a:spLocks noGrp="1"/>
          </p:cNvSpPr>
          <p:nvPr>
            <p:ph type="ftr" sz="quarter" idx="9"/>
          </p:nvPr>
        </p:nvSpPr>
        <p:spPr/>
        <p:txBody>
          <a:bodyPr/>
          <a:lstStyle>
            <a:lvl1pPr>
              <a:defRPr/>
            </a:lvl1pPr>
          </a:lstStyle>
          <a:p>
            <a:pPr lvl="0"/>
            <a:endParaRPr lang="es-ES"/>
          </a:p>
        </p:txBody>
      </p:sp>
      <p:sp>
        <p:nvSpPr>
          <p:cNvPr id="7" name="Marcador de número de diapositiva 6"/>
          <p:cNvSpPr txBox="1">
            <a:spLocks noGrp="1"/>
          </p:cNvSpPr>
          <p:nvPr>
            <p:ph type="sldNum" sz="quarter" idx="8"/>
          </p:nvPr>
        </p:nvSpPr>
        <p:spPr/>
        <p:txBody>
          <a:bodyPr/>
          <a:lstStyle>
            <a:lvl1pPr>
              <a:defRPr/>
            </a:lvl1pPr>
          </a:lstStyle>
          <a:p>
            <a:pPr lvl="0"/>
            <a:fld id="{A457B449-9FA1-412D-8EB4-5705387E7753}" type="slidenum">
              <a:rPr/>
              <a:pPr lvl="0"/>
              <a:t>‹#›</a:t>
            </a:fld>
            <a:endParaRPr lang="es-ES"/>
          </a:p>
        </p:txBody>
      </p:sp>
    </p:spTree>
    <p:extLst>
      <p:ext uri="{BB962C8B-B14F-4D97-AF65-F5344CB8AC3E}">
        <p14:creationId xmlns:p14="http://schemas.microsoft.com/office/powerpoint/2010/main" xmlns="" val="34248747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Marcador de texto vertical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txBox="1">
            <a:spLocks noGrp="1"/>
          </p:cNvSpPr>
          <p:nvPr>
            <p:ph type="dt" sz="half" idx="7"/>
          </p:nvPr>
        </p:nvSpPr>
        <p:spPr/>
        <p:txBody>
          <a:bodyPr/>
          <a:lstStyle>
            <a:lvl1pPr>
              <a:defRPr/>
            </a:lvl1pPr>
          </a:lstStyle>
          <a:p>
            <a:pPr lvl="0"/>
            <a:fld id="{B2A87D40-E758-49FB-A18E-37BE809C2530}" type="datetime1">
              <a:rPr lang="es-ES"/>
              <a:pPr lvl="0"/>
              <a:t>29/10/2019</a:t>
            </a:fld>
            <a:endParaRPr lang="es-ES"/>
          </a:p>
        </p:txBody>
      </p:sp>
      <p:sp>
        <p:nvSpPr>
          <p:cNvPr id="5" name="Marcador de pie de página 4"/>
          <p:cNvSpPr txBox="1">
            <a:spLocks noGrp="1"/>
          </p:cNvSpPr>
          <p:nvPr>
            <p:ph type="ftr" sz="quarter" idx="9"/>
          </p:nvPr>
        </p:nvSpPr>
        <p:spPr/>
        <p:txBody>
          <a:bodyPr/>
          <a:lstStyle>
            <a:lvl1pPr>
              <a:defRPr/>
            </a:lvl1pPr>
          </a:lstStyle>
          <a:p>
            <a:pPr lvl="0"/>
            <a:endParaRPr lang="es-ES"/>
          </a:p>
        </p:txBody>
      </p:sp>
      <p:sp>
        <p:nvSpPr>
          <p:cNvPr id="6" name="Marcador de número de diapositiva 5"/>
          <p:cNvSpPr txBox="1">
            <a:spLocks noGrp="1"/>
          </p:cNvSpPr>
          <p:nvPr>
            <p:ph type="sldNum" sz="quarter" idx="8"/>
          </p:nvPr>
        </p:nvSpPr>
        <p:spPr/>
        <p:txBody>
          <a:bodyPr/>
          <a:lstStyle>
            <a:lvl1pPr>
              <a:defRPr/>
            </a:lvl1pPr>
          </a:lstStyle>
          <a:p>
            <a:pPr lvl="0"/>
            <a:fld id="{6992D553-1B3D-4760-9CAB-5145353800E1}" type="slidenum">
              <a:rPr/>
              <a:pPr lvl="0"/>
              <a:t>‹#›</a:t>
            </a:fld>
            <a:endParaRPr lang="es-ES"/>
          </a:p>
        </p:txBody>
      </p:sp>
    </p:spTree>
    <p:extLst>
      <p:ext uri="{BB962C8B-B14F-4D97-AF65-F5344CB8AC3E}">
        <p14:creationId xmlns:p14="http://schemas.microsoft.com/office/powerpoint/2010/main" xmlns="" val="311095909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36963229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txBox="1">
            <a:spLocks noGrp="1"/>
          </p:cNvSpPr>
          <p:nvPr>
            <p:ph type="title" orient="vert"/>
          </p:nvPr>
        </p:nvSpPr>
        <p:spPr>
          <a:xfrm>
            <a:off x="6543678" y="273847"/>
            <a:ext cx="1971674" cy="4358876"/>
          </a:xfrm>
        </p:spPr>
        <p:txBody>
          <a:bodyPr vert="eaVert"/>
          <a:lstStyle>
            <a:lvl1pPr>
              <a:defRPr/>
            </a:lvl1pPr>
          </a:lstStyle>
          <a:p>
            <a:pPr lvl="0"/>
            <a:r>
              <a:rPr lang="es-ES"/>
              <a:t>Haga clic para modificar el estilo de título del patrón</a:t>
            </a:r>
          </a:p>
        </p:txBody>
      </p:sp>
      <p:sp>
        <p:nvSpPr>
          <p:cNvPr id="3" name="Marcador de texto vertical 2"/>
          <p:cNvSpPr txBox="1">
            <a:spLocks noGrp="1"/>
          </p:cNvSpPr>
          <p:nvPr>
            <p:ph type="body" orient="vert" idx="1"/>
          </p:nvPr>
        </p:nvSpPr>
        <p:spPr>
          <a:xfrm>
            <a:off x="628652" y="273847"/>
            <a:ext cx="5800722" cy="4358876"/>
          </a:xfrm>
        </p:spPr>
        <p:txBody>
          <a:bodyPr vert="eaVert"/>
          <a:lstStyle>
            <a:lvl1pPr>
              <a:defRPr/>
            </a:lvl1pPr>
            <a:lvl2pPr>
              <a:defRPr/>
            </a:lvl2pPr>
            <a:lvl3pPr>
              <a:defRPr/>
            </a:lvl3pPr>
            <a:lvl4pPr>
              <a:defRPr/>
            </a:lvl4pPr>
            <a:lvl5pPr>
              <a:defRPr/>
            </a:lvl5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txBox="1">
            <a:spLocks noGrp="1"/>
          </p:cNvSpPr>
          <p:nvPr>
            <p:ph type="dt" sz="half" idx="7"/>
          </p:nvPr>
        </p:nvSpPr>
        <p:spPr/>
        <p:txBody>
          <a:bodyPr/>
          <a:lstStyle>
            <a:lvl1pPr>
              <a:defRPr/>
            </a:lvl1pPr>
          </a:lstStyle>
          <a:p>
            <a:pPr lvl="0"/>
            <a:fld id="{4507841B-79B1-41C7-A704-15393CF0A0DA}" type="datetime1">
              <a:rPr lang="es-ES"/>
              <a:pPr lvl="0"/>
              <a:t>29/10/2019</a:t>
            </a:fld>
            <a:endParaRPr lang="es-ES"/>
          </a:p>
        </p:txBody>
      </p:sp>
      <p:sp>
        <p:nvSpPr>
          <p:cNvPr id="5" name="Marcador de pie de página 4"/>
          <p:cNvSpPr txBox="1">
            <a:spLocks noGrp="1"/>
          </p:cNvSpPr>
          <p:nvPr>
            <p:ph type="ftr" sz="quarter" idx="9"/>
          </p:nvPr>
        </p:nvSpPr>
        <p:spPr/>
        <p:txBody>
          <a:bodyPr/>
          <a:lstStyle>
            <a:lvl1pPr>
              <a:defRPr/>
            </a:lvl1pPr>
          </a:lstStyle>
          <a:p>
            <a:pPr lvl="0"/>
            <a:endParaRPr lang="es-ES"/>
          </a:p>
        </p:txBody>
      </p:sp>
      <p:sp>
        <p:nvSpPr>
          <p:cNvPr id="6" name="Marcador de número de diapositiva 5"/>
          <p:cNvSpPr txBox="1">
            <a:spLocks noGrp="1"/>
          </p:cNvSpPr>
          <p:nvPr>
            <p:ph type="sldNum" sz="quarter" idx="8"/>
          </p:nvPr>
        </p:nvSpPr>
        <p:spPr/>
        <p:txBody>
          <a:bodyPr/>
          <a:lstStyle>
            <a:lvl1pPr>
              <a:defRPr/>
            </a:lvl1pPr>
          </a:lstStyle>
          <a:p>
            <a:pPr lvl="0"/>
            <a:fld id="{7031827A-420D-4DCC-8A90-06837AEBD1F9}" type="slidenum">
              <a:rPr/>
              <a:pPr lvl="0"/>
              <a:t>‹#›</a:t>
            </a:fld>
            <a:endParaRPr lang="es-ES"/>
          </a:p>
        </p:txBody>
      </p:sp>
    </p:spTree>
    <p:extLst>
      <p:ext uri="{BB962C8B-B14F-4D97-AF65-F5344CB8AC3E}">
        <p14:creationId xmlns:p14="http://schemas.microsoft.com/office/powerpoint/2010/main" xmlns="" val="231766086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05352339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1294410" y="205979"/>
            <a:ext cx="7392390" cy="857250"/>
          </a:xfrm>
          <a:prstGeom prst="rect">
            <a:avLst/>
          </a:prstGeom>
        </p:spPr>
        <p:txBody>
          <a:bodyPr/>
          <a:lstStyle/>
          <a:p>
            <a:r>
              <a:rPr lang="es-ES_tradnl"/>
              <a:t>Clic para editar título</a:t>
            </a:r>
          </a:p>
        </p:txBody>
      </p:sp>
      <p:sp>
        <p:nvSpPr>
          <p:cNvPr id="3" name="Marcador de contenido 2"/>
          <p:cNvSpPr>
            <a:spLocks noGrp="1"/>
          </p:cNvSpPr>
          <p:nvPr>
            <p:ph idx="1"/>
          </p:nvPr>
        </p:nvSpPr>
        <p:spPr/>
        <p:txBody>
          <a:body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p>
        </p:txBody>
      </p:sp>
      <p:sp>
        <p:nvSpPr>
          <p:cNvPr id="6" name="Marcador de fecha 3"/>
          <p:cNvSpPr>
            <a:spLocks noGrp="1"/>
          </p:cNvSpPr>
          <p:nvPr>
            <p:ph type="dt" sz="half" idx="10"/>
          </p:nvPr>
        </p:nvSpPr>
        <p:spPr>
          <a:xfrm>
            <a:off x="457200" y="4767263"/>
            <a:ext cx="2133600" cy="273844"/>
          </a:xfrm>
          <a:prstGeom prst="rect">
            <a:avLst/>
          </a:prstGeom>
        </p:spPr>
        <p:txBody>
          <a:bodyPr/>
          <a:lstStyle>
            <a:lvl1pPr>
              <a:defRPr/>
            </a:lvl1pPr>
          </a:lstStyle>
          <a:p>
            <a:pPr>
              <a:defRPr/>
            </a:pPr>
            <a:fld id="{B7D0D01A-4D97-43E1-8563-FFDAC3A13672}" type="datetime1">
              <a:rPr lang="es-ES_tradnl"/>
              <a:pPr>
                <a:defRPr/>
              </a:pPr>
              <a:t>29/10/2019</a:t>
            </a:fld>
            <a:endParaRPr lang="es-ES_tradnl"/>
          </a:p>
        </p:txBody>
      </p:sp>
      <p:sp>
        <p:nvSpPr>
          <p:cNvPr id="7" name="Marcador de pie de página 4"/>
          <p:cNvSpPr>
            <a:spLocks noGrp="1"/>
          </p:cNvSpPr>
          <p:nvPr>
            <p:ph type="ftr" sz="quarter" idx="11"/>
          </p:nvPr>
        </p:nvSpPr>
        <p:spPr/>
        <p:txBody>
          <a:bodyPr/>
          <a:lstStyle>
            <a:lvl1pPr>
              <a:defRPr/>
            </a:lvl1pPr>
          </a:lstStyle>
          <a:p>
            <a:pPr>
              <a:defRPr/>
            </a:pPr>
            <a:endParaRPr lang="es-ES" dirty="0"/>
          </a:p>
        </p:txBody>
      </p:sp>
      <p:sp>
        <p:nvSpPr>
          <p:cNvPr id="8" name="Marcador de número de diapositiva 5"/>
          <p:cNvSpPr>
            <a:spLocks noGrp="1"/>
          </p:cNvSpPr>
          <p:nvPr>
            <p:ph type="sldNum" sz="quarter" idx="12"/>
          </p:nvPr>
        </p:nvSpPr>
        <p:spPr>
          <a:xfrm>
            <a:off x="6553200" y="4767263"/>
            <a:ext cx="2133600" cy="273844"/>
          </a:xfrm>
          <a:prstGeom prst="rect">
            <a:avLst/>
          </a:prstGeom>
        </p:spPr>
        <p:txBody>
          <a:bodyPr/>
          <a:lstStyle>
            <a:lvl1pPr>
              <a:defRPr/>
            </a:lvl1pPr>
          </a:lstStyle>
          <a:p>
            <a:pPr>
              <a:defRPr/>
            </a:pPr>
            <a:fld id="{BA44FE63-CE29-4A2D-8F96-877FFD57F361}" type="slidenum">
              <a:rPr lang="es-ES_tradnl"/>
              <a:pPr>
                <a:defRPr/>
              </a:pPr>
              <a:t>‹#›</a:t>
            </a:fld>
            <a:endParaRPr lang="es-ES_tradnl"/>
          </a:p>
        </p:txBody>
      </p:sp>
    </p:spTree>
    <p:extLst>
      <p:ext uri="{BB962C8B-B14F-4D97-AF65-F5344CB8AC3E}">
        <p14:creationId xmlns:p14="http://schemas.microsoft.com/office/powerpoint/2010/main" xmlns="" val="1920409988"/>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7" name="Marcador de número de diapositiva 5"/>
          <p:cNvSpPr txBox="1">
            <a:spLocks/>
          </p:cNvSpPr>
          <p:nvPr userDrawn="1"/>
        </p:nvSpPr>
        <p:spPr>
          <a:xfrm>
            <a:off x="6553200" y="4767263"/>
            <a:ext cx="2133600" cy="273844"/>
          </a:xfrm>
          <a:prstGeom prst="rect">
            <a:avLst/>
          </a:prstGeom>
        </p:spPr>
        <p:txBody>
          <a:bodyPr anchor="ctr"/>
          <a:lstStyle>
            <a:lvl1pPr>
              <a:defRPr/>
            </a:lvl1pPr>
          </a:lstStyle>
          <a:p>
            <a:pPr algn="r">
              <a:defRPr/>
            </a:pPr>
            <a:fld id="{F16B3DF2-FCAC-49F8-9B60-A4A2DB5B462F}" type="slidenum">
              <a:rPr lang="es-ES_tradnl" sz="900" smtClean="0">
                <a:solidFill>
                  <a:srgbClr val="898989"/>
                </a:solidFill>
                <a:latin typeface="Calibri" pitchFamily="34" charset="0"/>
                <a:ea typeface="ＭＳ Ｐゴシック" pitchFamily="-112" charset="-128"/>
              </a:rPr>
              <a:pPr algn="r">
                <a:defRPr/>
              </a:pPr>
              <a:t>‹#›</a:t>
            </a:fld>
            <a:endParaRPr lang="es-ES_tradnl" sz="900">
              <a:solidFill>
                <a:srgbClr val="898989"/>
              </a:solidFill>
              <a:latin typeface="Calibri" pitchFamily="34" charset="0"/>
              <a:ea typeface="ＭＳ Ｐゴシック" pitchFamily="-112" charset="-128"/>
            </a:endParaRPr>
          </a:p>
        </p:txBody>
      </p:sp>
      <p:sp>
        <p:nvSpPr>
          <p:cNvPr id="2" name="Título 1"/>
          <p:cNvSpPr>
            <a:spLocks noGrp="1"/>
          </p:cNvSpPr>
          <p:nvPr>
            <p:ph type="ctrTitle"/>
          </p:nvPr>
        </p:nvSpPr>
        <p:spPr>
          <a:xfrm>
            <a:off x="685800" y="1597819"/>
            <a:ext cx="7772400" cy="1102519"/>
          </a:xfrm>
          <a:prstGeom prst="rect">
            <a:avLst/>
          </a:prstGeom>
        </p:spPr>
        <p:txBody>
          <a:bodyPr/>
          <a:lstStyle/>
          <a:p>
            <a:r>
              <a:rPr lang="es-ES_tradnl"/>
              <a:t>Clic para editar título</a:t>
            </a:r>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s-ES_tradnl"/>
              <a:t>Haga clic para modificar el estilo de subtítulo del patrón</a:t>
            </a:r>
          </a:p>
        </p:txBody>
      </p:sp>
      <p:sp>
        <p:nvSpPr>
          <p:cNvPr id="8" name="Marcador de contenido 2"/>
          <p:cNvSpPr>
            <a:spLocks noGrp="1"/>
          </p:cNvSpPr>
          <p:nvPr>
            <p:ph idx="13"/>
          </p:nvPr>
        </p:nvSpPr>
        <p:spPr>
          <a:xfrm>
            <a:off x="457200" y="1217963"/>
            <a:ext cx="8229600" cy="3394472"/>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Tree>
    <p:extLst>
      <p:ext uri="{BB962C8B-B14F-4D97-AF65-F5344CB8AC3E}">
        <p14:creationId xmlns:p14="http://schemas.microsoft.com/office/powerpoint/2010/main" xmlns="" val="755744709"/>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a:prstGeom prst="rect">
            <a:avLst/>
          </a:prstGeom>
        </p:spPr>
        <p:txBody>
          <a:bodyPr anchor="t"/>
          <a:lstStyle>
            <a:lvl1pPr algn="l">
              <a:defRPr sz="3000" b="1" cap="all"/>
            </a:lvl1pPr>
          </a:lstStyle>
          <a:p>
            <a:r>
              <a:rPr lang="es-ES_tradnl"/>
              <a:t>Clic para editar título</a:t>
            </a:r>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a:xfrm>
            <a:off x="457200" y="4767263"/>
            <a:ext cx="2133600" cy="273844"/>
          </a:xfrm>
          <a:prstGeom prst="rect">
            <a:avLst/>
          </a:prstGeom>
        </p:spPr>
        <p:txBody>
          <a:bodyPr/>
          <a:lstStyle>
            <a:lvl1pPr>
              <a:defRPr/>
            </a:lvl1pPr>
          </a:lstStyle>
          <a:p>
            <a:pPr>
              <a:defRPr/>
            </a:pPr>
            <a:fld id="{29EC2BB1-2B07-4746-A6BE-5263FCFAED77}" type="datetime1">
              <a:rPr lang="es-ES_tradnl"/>
              <a:pPr>
                <a:defRPr/>
              </a:pPr>
              <a:t>29/10/2019</a:t>
            </a:fld>
            <a:endParaRPr lang="es-ES_tradnl"/>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a:xfrm>
            <a:off x="6553200" y="4767263"/>
            <a:ext cx="2133600" cy="273844"/>
          </a:xfrm>
          <a:prstGeom prst="rect">
            <a:avLst/>
          </a:prstGeom>
        </p:spPr>
        <p:txBody>
          <a:bodyPr/>
          <a:lstStyle>
            <a:lvl1pPr>
              <a:defRPr/>
            </a:lvl1pPr>
          </a:lstStyle>
          <a:p>
            <a:pPr>
              <a:defRPr/>
            </a:pPr>
            <a:fld id="{143AB9ED-C6AB-49B8-B9DD-BC677670E9E7}" type="slidenum">
              <a:rPr lang="es-ES_tradnl"/>
              <a:pPr>
                <a:defRPr/>
              </a:pPr>
              <a:t>‹#›</a:t>
            </a:fld>
            <a:endParaRPr lang="es-ES_tradnl"/>
          </a:p>
        </p:txBody>
      </p:sp>
    </p:spTree>
    <p:extLst>
      <p:ext uri="{BB962C8B-B14F-4D97-AF65-F5344CB8AC3E}">
        <p14:creationId xmlns:p14="http://schemas.microsoft.com/office/powerpoint/2010/main" xmlns="" val="1803798606"/>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1294410" y="205979"/>
            <a:ext cx="7392390" cy="857250"/>
          </a:xfrm>
          <a:prstGeom prst="rect">
            <a:avLst/>
          </a:prstGeom>
        </p:spPr>
        <p:txBody>
          <a:bodyPr/>
          <a:lstStyle/>
          <a:p>
            <a:r>
              <a:rPr lang="es-ES_tradnl"/>
              <a:t>Clic para editar título</a:t>
            </a:r>
          </a:p>
        </p:txBody>
      </p:sp>
      <p:sp>
        <p:nvSpPr>
          <p:cNvPr id="3" name="Marcador de contenido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contenido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fecha 3"/>
          <p:cNvSpPr>
            <a:spLocks noGrp="1"/>
          </p:cNvSpPr>
          <p:nvPr>
            <p:ph type="dt" sz="half" idx="10"/>
          </p:nvPr>
        </p:nvSpPr>
        <p:spPr>
          <a:xfrm>
            <a:off x="457200" y="4767263"/>
            <a:ext cx="2133600" cy="273844"/>
          </a:xfrm>
          <a:prstGeom prst="rect">
            <a:avLst/>
          </a:prstGeom>
        </p:spPr>
        <p:txBody>
          <a:bodyPr/>
          <a:lstStyle>
            <a:lvl1pPr>
              <a:defRPr/>
            </a:lvl1pPr>
          </a:lstStyle>
          <a:p>
            <a:pPr>
              <a:defRPr/>
            </a:pPr>
            <a:fld id="{0404A28C-9A81-4230-AE3A-466824267D65}" type="datetime1">
              <a:rPr lang="es-ES_tradnl"/>
              <a:pPr>
                <a:defRPr/>
              </a:pPr>
              <a:t>29/10/2019</a:t>
            </a:fld>
            <a:endParaRPr lang="es-ES_tradnl"/>
          </a:p>
        </p:txBody>
      </p:sp>
      <p:sp>
        <p:nvSpPr>
          <p:cNvPr id="6" name="Marcador de pie de página 4"/>
          <p:cNvSpPr>
            <a:spLocks noGrp="1"/>
          </p:cNvSpPr>
          <p:nvPr>
            <p:ph type="ftr" sz="quarter" idx="11"/>
          </p:nvPr>
        </p:nvSpPr>
        <p:spPr/>
        <p:txBody>
          <a:bodyPr/>
          <a:lstStyle>
            <a:lvl1pPr>
              <a:defRPr/>
            </a:lvl1pPr>
          </a:lstStyle>
          <a:p>
            <a:pPr>
              <a:defRPr/>
            </a:pPr>
            <a:endParaRPr lang="es-ES"/>
          </a:p>
        </p:txBody>
      </p:sp>
      <p:sp>
        <p:nvSpPr>
          <p:cNvPr id="7" name="Marcador de número de diapositiva 5"/>
          <p:cNvSpPr>
            <a:spLocks noGrp="1"/>
          </p:cNvSpPr>
          <p:nvPr>
            <p:ph type="sldNum" sz="quarter" idx="12"/>
          </p:nvPr>
        </p:nvSpPr>
        <p:spPr>
          <a:xfrm>
            <a:off x="6553200" y="4767263"/>
            <a:ext cx="2133600" cy="273844"/>
          </a:xfrm>
          <a:prstGeom prst="rect">
            <a:avLst/>
          </a:prstGeom>
        </p:spPr>
        <p:txBody>
          <a:bodyPr/>
          <a:lstStyle>
            <a:lvl1pPr>
              <a:defRPr/>
            </a:lvl1pPr>
          </a:lstStyle>
          <a:p>
            <a:pPr>
              <a:defRPr/>
            </a:pPr>
            <a:fld id="{E8A84D1F-28F4-4745-BE31-56A98862F9C2}" type="slidenum">
              <a:rPr lang="es-ES_tradnl"/>
              <a:pPr>
                <a:defRPr/>
              </a:pPr>
              <a:t>‹#›</a:t>
            </a:fld>
            <a:endParaRPr lang="es-ES_tradnl"/>
          </a:p>
        </p:txBody>
      </p:sp>
    </p:spTree>
    <p:extLst>
      <p:ext uri="{BB962C8B-B14F-4D97-AF65-F5344CB8AC3E}">
        <p14:creationId xmlns:p14="http://schemas.microsoft.com/office/powerpoint/2010/main" xmlns="" val="168591791"/>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1294410" y="205979"/>
            <a:ext cx="7392390" cy="857250"/>
          </a:xfrm>
          <a:prstGeom prst="rect">
            <a:avLst/>
          </a:prstGeom>
        </p:spPr>
        <p:txBody>
          <a:bodyPr/>
          <a:lstStyle>
            <a:lvl1pPr>
              <a:defRPr/>
            </a:lvl1pPr>
          </a:lstStyle>
          <a:p>
            <a:r>
              <a:rPr lang="es-ES_tradnl"/>
              <a:t>Clic para editar título</a:t>
            </a:r>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7" name="Marcador de fecha 3"/>
          <p:cNvSpPr>
            <a:spLocks noGrp="1"/>
          </p:cNvSpPr>
          <p:nvPr>
            <p:ph type="dt" sz="half" idx="10"/>
          </p:nvPr>
        </p:nvSpPr>
        <p:spPr>
          <a:xfrm>
            <a:off x="457200" y="4767263"/>
            <a:ext cx="2133600" cy="273844"/>
          </a:xfrm>
          <a:prstGeom prst="rect">
            <a:avLst/>
          </a:prstGeom>
        </p:spPr>
        <p:txBody>
          <a:bodyPr/>
          <a:lstStyle>
            <a:lvl1pPr>
              <a:defRPr/>
            </a:lvl1pPr>
          </a:lstStyle>
          <a:p>
            <a:pPr>
              <a:defRPr/>
            </a:pPr>
            <a:fld id="{7D0F3429-35E7-4DCE-B214-DCB2F17586FF}" type="datetime1">
              <a:rPr lang="es-ES_tradnl"/>
              <a:pPr>
                <a:defRPr/>
              </a:pPr>
              <a:t>29/10/2019</a:t>
            </a:fld>
            <a:endParaRPr lang="es-ES_tradnl"/>
          </a:p>
        </p:txBody>
      </p:sp>
      <p:sp>
        <p:nvSpPr>
          <p:cNvPr id="8" name="Marcador de pie de página 4"/>
          <p:cNvSpPr>
            <a:spLocks noGrp="1"/>
          </p:cNvSpPr>
          <p:nvPr>
            <p:ph type="ftr" sz="quarter" idx="11"/>
          </p:nvPr>
        </p:nvSpPr>
        <p:spPr/>
        <p:txBody>
          <a:bodyPr/>
          <a:lstStyle>
            <a:lvl1pPr>
              <a:defRPr/>
            </a:lvl1pPr>
          </a:lstStyle>
          <a:p>
            <a:pPr>
              <a:defRPr/>
            </a:pPr>
            <a:endParaRPr lang="es-ES"/>
          </a:p>
        </p:txBody>
      </p:sp>
      <p:sp>
        <p:nvSpPr>
          <p:cNvPr id="9" name="Marcador de número de diapositiva 5"/>
          <p:cNvSpPr>
            <a:spLocks noGrp="1"/>
          </p:cNvSpPr>
          <p:nvPr>
            <p:ph type="sldNum" sz="quarter" idx="12"/>
          </p:nvPr>
        </p:nvSpPr>
        <p:spPr>
          <a:xfrm>
            <a:off x="6553200" y="4767263"/>
            <a:ext cx="2133600" cy="273844"/>
          </a:xfrm>
          <a:prstGeom prst="rect">
            <a:avLst/>
          </a:prstGeom>
        </p:spPr>
        <p:txBody>
          <a:bodyPr/>
          <a:lstStyle>
            <a:lvl1pPr>
              <a:defRPr/>
            </a:lvl1pPr>
          </a:lstStyle>
          <a:p>
            <a:pPr>
              <a:defRPr/>
            </a:pPr>
            <a:fld id="{5875EE46-3AE1-47AA-BDAA-665AEBC62950}" type="slidenum">
              <a:rPr lang="es-ES_tradnl"/>
              <a:pPr>
                <a:defRPr/>
              </a:pPr>
              <a:t>‹#›</a:t>
            </a:fld>
            <a:endParaRPr lang="es-ES_tradnl"/>
          </a:p>
        </p:txBody>
      </p:sp>
    </p:spTree>
    <p:extLst>
      <p:ext uri="{BB962C8B-B14F-4D97-AF65-F5344CB8AC3E}">
        <p14:creationId xmlns:p14="http://schemas.microsoft.com/office/powerpoint/2010/main" xmlns="" val="3571278847"/>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1294410" y="205979"/>
            <a:ext cx="7392390" cy="857250"/>
          </a:xfrm>
          <a:prstGeom prst="rect">
            <a:avLst/>
          </a:prstGeom>
        </p:spPr>
        <p:txBody>
          <a:bodyPr/>
          <a:lstStyle/>
          <a:p>
            <a:r>
              <a:rPr lang="es-ES_tradnl"/>
              <a:t>Clic para editar título</a:t>
            </a:r>
          </a:p>
        </p:txBody>
      </p:sp>
      <p:sp>
        <p:nvSpPr>
          <p:cNvPr id="3" name="Marcador de fecha 3"/>
          <p:cNvSpPr>
            <a:spLocks noGrp="1"/>
          </p:cNvSpPr>
          <p:nvPr>
            <p:ph type="dt" sz="half" idx="10"/>
          </p:nvPr>
        </p:nvSpPr>
        <p:spPr>
          <a:xfrm>
            <a:off x="457200" y="4767263"/>
            <a:ext cx="2133600" cy="273844"/>
          </a:xfrm>
          <a:prstGeom prst="rect">
            <a:avLst/>
          </a:prstGeom>
        </p:spPr>
        <p:txBody>
          <a:bodyPr/>
          <a:lstStyle>
            <a:lvl1pPr>
              <a:defRPr/>
            </a:lvl1pPr>
          </a:lstStyle>
          <a:p>
            <a:pPr>
              <a:defRPr/>
            </a:pPr>
            <a:fld id="{2D09F5C9-0492-45B9-9C51-E308708568A0}" type="datetime1">
              <a:rPr lang="es-ES_tradnl"/>
              <a:pPr>
                <a:defRPr/>
              </a:pPr>
              <a:t>29/10/2019</a:t>
            </a:fld>
            <a:endParaRPr lang="es-ES_tradnl"/>
          </a:p>
        </p:txBody>
      </p:sp>
      <p:sp>
        <p:nvSpPr>
          <p:cNvPr id="4" name="Marcador de pie de página 4"/>
          <p:cNvSpPr>
            <a:spLocks noGrp="1"/>
          </p:cNvSpPr>
          <p:nvPr>
            <p:ph type="ftr" sz="quarter" idx="11"/>
          </p:nvPr>
        </p:nvSpPr>
        <p:spPr/>
        <p:txBody>
          <a:bodyPr/>
          <a:lstStyle>
            <a:lvl1pPr>
              <a:defRPr/>
            </a:lvl1pPr>
          </a:lstStyle>
          <a:p>
            <a:pPr>
              <a:defRPr/>
            </a:pPr>
            <a:endParaRPr lang="es-ES"/>
          </a:p>
        </p:txBody>
      </p:sp>
      <p:sp>
        <p:nvSpPr>
          <p:cNvPr id="5" name="Marcador de número de diapositiva 5"/>
          <p:cNvSpPr>
            <a:spLocks noGrp="1"/>
          </p:cNvSpPr>
          <p:nvPr>
            <p:ph type="sldNum" sz="quarter" idx="12"/>
          </p:nvPr>
        </p:nvSpPr>
        <p:spPr>
          <a:xfrm>
            <a:off x="6553200" y="4767263"/>
            <a:ext cx="2133600" cy="273844"/>
          </a:xfrm>
          <a:prstGeom prst="rect">
            <a:avLst/>
          </a:prstGeom>
        </p:spPr>
        <p:txBody>
          <a:bodyPr/>
          <a:lstStyle>
            <a:lvl1pPr>
              <a:defRPr/>
            </a:lvl1pPr>
          </a:lstStyle>
          <a:p>
            <a:pPr>
              <a:defRPr/>
            </a:pPr>
            <a:fld id="{B17421B1-EA09-45AC-A32C-D88B7B78816A}" type="slidenum">
              <a:rPr lang="es-ES_tradnl"/>
              <a:pPr>
                <a:defRPr/>
              </a:pPr>
              <a:t>‹#›</a:t>
            </a:fld>
            <a:endParaRPr lang="es-ES_tradnl"/>
          </a:p>
        </p:txBody>
      </p:sp>
    </p:spTree>
    <p:extLst>
      <p:ext uri="{BB962C8B-B14F-4D97-AF65-F5344CB8AC3E}">
        <p14:creationId xmlns:p14="http://schemas.microsoft.com/office/powerpoint/2010/main" xmlns="" val="1042004560"/>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p:cNvSpPr>
            <a:spLocks noGrp="1"/>
          </p:cNvSpPr>
          <p:nvPr>
            <p:ph type="dt" sz="half" idx="10"/>
          </p:nvPr>
        </p:nvSpPr>
        <p:spPr>
          <a:xfrm>
            <a:off x="457200" y="4767263"/>
            <a:ext cx="2133600" cy="273844"/>
          </a:xfrm>
          <a:prstGeom prst="rect">
            <a:avLst/>
          </a:prstGeom>
        </p:spPr>
        <p:txBody>
          <a:bodyPr/>
          <a:lstStyle>
            <a:lvl1pPr>
              <a:defRPr/>
            </a:lvl1pPr>
          </a:lstStyle>
          <a:p>
            <a:pPr>
              <a:defRPr/>
            </a:pPr>
            <a:fld id="{DE62FE1F-0859-41F0-AC09-2039FA6F47E6}" type="datetime1">
              <a:rPr lang="es-ES_tradnl"/>
              <a:pPr>
                <a:defRPr/>
              </a:pPr>
              <a:t>29/10/2019</a:t>
            </a:fld>
            <a:endParaRPr lang="es-ES_tradnl"/>
          </a:p>
        </p:txBody>
      </p:sp>
      <p:sp>
        <p:nvSpPr>
          <p:cNvPr id="3" name="Marcador de pie de página 4"/>
          <p:cNvSpPr>
            <a:spLocks noGrp="1"/>
          </p:cNvSpPr>
          <p:nvPr>
            <p:ph type="ftr" sz="quarter" idx="11"/>
          </p:nvPr>
        </p:nvSpPr>
        <p:spPr/>
        <p:txBody>
          <a:bodyPr/>
          <a:lstStyle>
            <a:lvl1pPr>
              <a:defRPr/>
            </a:lvl1pPr>
          </a:lstStyle>
          <a:p>
            <a:pPr>
              <a:defRPr/>
            </a:pPr>
            <a:endParaRPr lang="es-ES"/>
          </a:p>
        </p:txBody>
      </p:sp>
      <p:sp>
        <p:nvSpPr>
          <p:cNvPr id="4" name="Marcador de número de diapositiva 5"/>
          <p:cNvSpPr>
            <a:spLocks noGrp="1"/>
          </p:cNvSpPr>
          <p:nvPr>
            <p:ph type="sldNum" sz="quarter" idx="12"/>
          </p:nvPr>
        </p:nvSpPr>
        <p:spPr>
          <a:xfrm>
            <a:off x="6553200" y="4767263"/>
            <a:ext cx="2133600" cy="273844"/>
          </a:xfrm>
          <a:prstGeom prst="rect">
            <a:avLst/>
          </a:prstGeom>
        </p:spPr>
        <p:txBody>
          <a:bodyPr/>
          <a:lstStyle>
            <a:lvl1pPr>
              <a:defRPr/>
            </a:lvl1pPr>
          </a:lstStyle>
          <a:p>
            <a:pPr>
              <a:defRPr/>
            </a:pPr>
            <a:fld id="{776920EE-C4E5-411A-8AD5-DEF40052095B}" type="slidenum">
              <a:rPr lang="es-ES_tradnl"/>
              <a:pPr>
                <a:defRPr/>
              </a:pPr>
              <a:t>‹#›</a:t>
            </a:fld>
            <a:endParaRPr lang="es-ES_tradnl"/>
          </a:p>
        </p:txBody>
      </p:sp>
    </p:spTree>
    <p:extLst>
      <p:ext uri="{BB962C8B-B14F-4D97-AF65-F5344CB8AC3E}">
        <p14:creationId xmlns:p14="http://schemas.microsoft.com/office/powerpoint/2010/main" xmlns="" val="2647859394"/>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a:prstGeom prst="rect">
            <a:avLst/>
          </a:prstGeom>
        </p:spPr>
        <p:txBody>
          <a:bodyPr anchor="b"/>
          <a:lstStyle>
            <a:lvl1pPr algn="l">
              <a:defRPr sz="1500" b="1"/>
            </a:lvl1pPr>
          </a:lstStyle>
          <a:p>
            <a:r>
              <a:rPr lang="es-ES_tradnl"/>
              <a:t>Clic para editar título</a:t>
            </a:r>
          </a:p>
        </p:txBody>
      </p:sp>
      <p:sp>
        <p:nvSpPr>
          <p:cNvPr id="3" name="Marcador de contenido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_tradnl"/>
              <a:t>Haga clic para modificar el estilo de texto del patrón</a:t>
            </a:r>
          </a:p>
        </p:txBody>
      </p:sp>
      <p:sp>
        <p:nvSpPr>
          <p:cNvPr id="5" name="Marcador de fecha 3"/>
          <p:cNvSpPr>
            <a:spLocks noGrp="1"/>
          </p:cNvSpPr>
          <p:nvPr>
            <p:ph type="dt" sz="half" idx="10"/>
          </p:nvPr>
        </p:nvSpPr>
        <p:spPr>
          <a:xfrm>
            <a:off x="457200" y="4767263"/>
            <a:ext cx="2133600" cy="273844"/>
          </a:xfrm>
          <a:prstGeom prst="rect">
            <a:avLst/>
          </a:prstGeom>
        </p:spPr>
        <p:txBody>
          <a:bodyPr/>
          <a:lstStyle>
            <a:lvl1pPr>
              <a:defRPr/>
            </a:lvl1pPr>
          </a:lstStyle>
          <a:p>
            <a:pPr>
              <a:defRPr/>
            </a:pPr>
            <a:fld id="{F82FC10F-0363-498F-AA11-171A3F16EF70}" type="datetime1">
              <a:rPr lang="es-ES_tradnl"/>
              <a:pPr>
                <a:defRPr/>
              </a:pPr>
              <a:t>29/10/2019</a:t>
            </a:fld>
            <a:endParaRPr lang="es-ES_tradnl"/>
          </a:p>
        </p:txBody>
      </p:sp>
      <p:sp>
        <p:nvSpPr>
          <p:cNvPr id="6" name="Marcador de pie de página 4"/>
          <p:cNvSpPr>
            <a:spLocks noGrp="1"/>
          </p:cNvSpPr>
          <p:nvPr>
            <p:ph type="ftr" sz="quarter" idx="11"/>
          </p:nvPr>
        </p:nvSpPr>
        <p:spPr/>
        <p:txBody>
          <a:bodyPr/>
          <a:lstStyle>
            <a:lvl1pPr>
              <a:defRPr/>
            </a:lvl1pPr>
          </a:lstStyle>
          <a:p>
            <a:pPr>
              <a:defRPr/>
            </a:pPr>
            <a:endParaRPr lang="es-ES"/>
          </a:p>
        </p:txBody>
      </p:sp>
      <p:sp>
        <p:nvSpPr>
          <p:cNvPr id="7" name="Marcador de número de diapositiva 5"/>
          <p:cNvSpPr>
            <a:spLocks noGrp="1"/>
          </p:cNvSpPr>
          <p:nvPr>
            <p:ph type="sldNum" sz="quarter" idx="12"/>
          </p:nvPr>
        </p:nvSpPr>
        <p:spPr>
          <a:xfrm>
            <a:off x="6553200" y="4767263"/>
            <a:ext cx="2133600" cy="273844"/>
          </a:xfrm>
          <a:prstGeom prst="rect">
            <a:avLst/>
          </a:prstGeom>
        </p:spPr>
        <p:txBody>
          <a:bodyPr/>
          <a:lstStyle>
            <a:lvl1pPr>
              <a:defRPr/>
            </a:lvl1pPr>
          </a:lstStyle>
          <a:p>
            <a:pPr>
              <a:defRPr/>
            </a:pPr>
            <a:fld id="{1ACD91BC-7EAC-442D-B908-821EBD14185D}" type="slidenum">
              <a:rPr lang="es-ES_tradnl"/>
              <a:pPr>
                <a:defRPr/>
              </a:pPr>
              <a:t>‹#›</a:t>
            </a:fld>
            <a:endParaRPr lang="es-ES_tradnl"/>
          </a:p>
        </p:txBody>
      </p:sp>
    </p:spTree>
    <p:extLst>
      <p:ext uri="{BB962C8B-B14F-4D97-AF65-F5344CB8AC3E}">
        <p14:creationId xmlns:p14="http://schemas.microsoft.com/office/powerpoint/2010/main" xmlns="" val="260312800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Text Placeholder 7"/>
          <p:cNvSpPr>
            <a:spLocks noGrp="1"/>
          </p:cNvSpPr>
          <p:nvPr>
            <p:ph type="body" sz="quarter" idx="10" hasCustomPrompt="1"/>
          </p:nvPr>
        </p:nvSpPr>
        <p:spPr>
          <a:xfrm>
            <a:off x="1536650" y="1759549"/>
            <a:ext cx="5484813" cy="1767649"/>
          </a:xfrm>
        </p:spPr>
        <p:txBody>
          <a:bodyPr>
            <a:noAutofit/>
          </a:bodyPr>
          <a:lstStyle>
            <a:lvl1pPr marL="90000" indent="-198000">
              <a:spcBef>
                <a:spcPts val="432"/>
              </a:spcBef>
              <a:buClr>
                <a:srgbClr val="E3A60D"/>
              </a:buClr>
              <a:buSzPct val="111000"/>
              <a:buFont typeface="Arial"/>
              <a:buChar char="•"/>
              <a:defRPr sz="1800" baseline="0">
                <a:solidFill>
                  <a:srgbClr val="213D6A"/>
                </a:solidFill>
              </a:defRPr>
            </a:lvl1pPr>
          </a:lstStyle>
          <a:p>
            <a:pPr lvl="0"/>
            <a:r>
              <a:rPr lang="fr-FR" dirty="0" err="1"/>
              <a:t>Lorem</a:t>
            </a:r>
            <a:r>
              <a:rPr lang="fr-FR" dirty="0"/>
              <a:t> </a:t>
            </a:r>
            <a:r>
              <a:rPr lang="fr-FR" dirty="0" err="1"/>
              <a:t>ipsum</a:t>
            </a:r>
            <a:r>
              <a:rPr lang="fr-FR" dirty="0"/>
              <a:t> </a:t>
            </a:r>
            <a:r>
              <a:rPr lang="fr-FR" dirty="0" err="1"/>
              <a:t>dolor</a:t>
            </a:r>
            <a:r>
              <a:rPr lang="fr-FR" dirty="0"/>
              <a:t> </a:t>
            </a:r>
            <a:r>
              <a:rPr lang="fr-FR" dirty="0" err="1"/>
              <a:t>sit</a:t>
            </a:r>
            <a:r>
              <a:rPr lang="fr-FR" dirty="0"/>
              <a:t> </a:t>
            </a:r>
            <a:r>
              <a:rPr lang="fr-FR" dirty="0" err="1"/>
              <a:t>amet</a:t>
            </a:r>
            <a:r>
              <a:rPr lang="fr-FR" dirty="0"/>
              <a:t>, </a:t>
            </a:r>
            <a:r>
              <a:rPr lang="fr-FR" dirty="0" err="1"/>
              <a:t>consectetuer</a:t>
            </a:r>
            <a:endParaRPr lang="fr-FR" dirty="0"/>
          </a:p>
          <a:p>
            <a:pPr lvl="0"/>
            <a:r>
              <a:rPr lang="fr-FR" dirty="0" err="1"/>
              <a:t>Adipiscing</a:t>
            </a:r>
            <a:r>
              <a:rPr lang="fr-FR" dirty="0"/>
              <a:t> </a:t>
            </a:r>
            <a:r>
              <a:rPr lang="fr-FR" dirty="0" err="1"/>
              <a:t>elitenean</a:t>
            </a:r>
            <a:r>
              <a:rPr lang="fr-FR" dirty="0"/>
              <a:t> </a:t>
            </a:r>
            <a:r>
              <a:rPr lang="fr-FR" dirty="0" err="1"/>
              <a:t>commodo</a:t>
            </a:r>
            <a:r>
              <a:rPr lang="fr-FR" dirty="0"/>
              <a:t> </a:t>
            </a:r>
            <a:r>
              <a:rPr lang="fr-FR" dirty="0" err="1"/>
              <a:t>ligula</a:t>
            </a:r>
            <a:r>
              <a:rPr lang="fr-FR" dirty="0"/>
              <a:t> </a:t>
            </a:r>
            <a:r>
              <a:rPr lang="fr-FR" dirty="0" err="1"/>
              <a:t>eget</a:t>
            </a:r>
            <a:endParaRPr lang="fr-FR" dirty="0"/>
          </a:p>
          <a:p>
            <a:pPr lvl="0"/>
            <a:r>
              <a:rPr lang="fr-FR" dirty="0" err="1"/>
              <a:t>Dolor</a:t>
            </a:r>
            <a:r>
              <a:rPr lang="fr-FR" dirty="0"/>
              <a:t> </a:t>
            </a:r>
            <a:r>
              <a:rPr lang="fr-FR" dirty="0" err="1"/>
              <a:t>enean</a:t>
            </a:r>
            <a:r>
              <a:rPr lang="fr-FR" dirty="0"/>
              <a:t> massa </a:t>
            </a:r>
            <a:r>
              <a:rPr lang="fr-FR" dirty="0" err="1"/>
              <a:t>um</a:t>
            </a:r>
            <a:r>
              <a:rPr lang="fr-FR" dirty="0"/>
              <a:t> </a:t>
            </a:r>
            <a:r>
              <a:rPr lang="fr-FR" dirty="0" err="1"/>
              <a:t>sociis</a:t>
            </a:r>
            <a:r>
              <a:rPr lang="fr-FR" dirty="0"/>
              <a:t> </a:t>
            </a:r>
            <a:r>
              <a:rPr lang="fr-FR" dirty="0" err="1"/>
              <a:t>natoque</a:t>
            </a:r>
            <a:r>
              <a:rPr lang="fr-FR" dirty="0"/>
              <a:t> </a:t>
            </a:r>
          </a:p>
          <a:p>
            <a:pPr lvl="0"/>
            <a:r>
              <a:rPr lang="fr-FR" dirty="0" err="1"/>
              <a:t>Penatibus</a:t>
            </a:r>
            <a:r>
              <a:rPr lang="fr-FR" dirty="0"/>
              <a:t> et </a:t>
            </a:r>
            <a:r>
              <a:rPr lang="fr-FR" dirty="0" err="1"/>
              <a:t>magnis</a:t>
            </a:r>
            <a:r>
              <a:rPr lang="fr-FR" dirty="0"/>
              <a:t> dis </a:t>
            </a:r>
            <a:r>
              <a:rPr lang="fr-FR" dirty="0" err="1"/>
              <a:t>parturient</a:t>
            </a:r>
            <a:r>
              <a:rPr lang="fr-FR" dirty="0"/>
              <a:t> montes</a:t>
            </a:r>
          </a:p>
          <a:p>
            <a:pPr lvl="0"/>
            <a:r>
              <a:rPr lang="fr-FR" dirty="0" err="1"/>
              <a:t>Nascetur</a:t>
            </a:r>
            <a:r>
              <a:rPr lang="fr-FR" dirty="0"/>
              <a:t> </a:t>
            </a:r>
            <a:r>
              <a:rPr lang="fr-FR" dirty="0" err="1"/>
              <a:t>ridiculus</a:t>
            </a:r>
            <a:r>
              <a:rPr lang="fr-FR" dirty="0"/>
              <a:t> mus </a:t>
            </a:r>
            <a:r>
              <a:rPr lang="fr-FR" dirty="0" err="1"/>
              <a:t>donec</a:t>
            </a:r>
            <a:r>
              <a:rPr lang="fr-FR" dirty="0"/>
              <a:t> </a:t>
            </a:r>
            <a:r>
              <a:rPr lang="fr-FR" dirty="0" err="1"/>
              <a:t>quam</a:t>
            </a:r>
            <a:r>
              <a:rPr lang="fr-FR" dirty="0"/>
              <a:t> </a:t>
            </a:r>
            <a:r>
              <a:rPr lang="fr-FR" dirty="0" err="1"/>
              <a:t>felis</a:t>
            </a:r>
            <a:endParaRPr lang="en-US" dirty="0"/>
          </a:p>
        </p:txBody>
      </p:sp>
      <p:sp>
        <p:nvSpPr>
          <p:cNvPr id="10" name="Text Placeholder 9"/>
          <p:cNvSpPr>
            <a:spLocks noGrp="1"/>
          </p:cNvSpPr>
          <p:nvPr>
            <p:ph type="body" sz="quarter" idx="11" hasCustomPrompt="1"/>
          </p:nvPr>
        </p:nvSpPr>
        <p:spPr>
          <a:xfrm>
            <a:off x="1536650" y="1282318"/>
            <a:ext cx="5484863" cy="361461"/>
          </a:xfrm>
        </p:spPr>
        <p:txBody>
          <a:bodyPr>
            <a:normAutofit/>
          </a:bodyPr>
          <a:lstStyle>
            <a:lvl1pPr marL="0" indent="0">
              <a:buNone/>
              <a:defRPr sz="2000" b="1" baseline="0">
                <a:solidFill>
                  <a:srgbClr val="213D6A"/>
                </a:solidFill>
              </a:defRPr>
            </a:lvl1pPr>
          </a:lstStyle>
          <a:p>
            <a:pPr lvl="0"/>
            <a:r>
              <a:rPr lang="es-ES_tradnl" dirty="0"/>
              <a:t>T</a:t>
            </a:r>
            <a:r>
              <a:rPr lang="en-US" dirty="0" err="1"/>
              <a:t>í</a:t>
            </a:r>
            <a:r>
              <a:rPr lang="es-ES_tradnl" dirty="0" err="1"/>
              <a:t>tulo</a:t>
            </a:r>
            <a:r>
              <a:rPr lang="es-ES_tradnl" dirty="0"/>
              <a:t> de la </a:t>
            </a:r>
            <a:r>
              <a:rPr lang="es-ES_tradnl" dirty="0" err="1"/>
              <a:t>slide</a:t>
            </a:r>
            <a:endParaRPr lang="es-ES_tradnl" dirty="0"/>
          </a:p>
        </p:txBody>
      </p:sp>
    </p:spTree>
    <p:extLst>
      <p:ext uri="{BB962C8B-B14F-4D97-AF65-F5344CB8AC3E}">
        <p14:creationId xmlns:p14="http://schemas.microsoft.com/office/powerpoint/2010/main" xmlns="" val="15163205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a:prstGeom prst="rect">
            <a:avLst/>
          </a:prstGeom>
        </p:spPr>
        <p:txBody>
          <a:bodyPr anchor="b"/>
          <a:lstStyle>
            <a:lvl1pPr algn="l">
              <a:defRPr sz="1500" b="1"/>
            </a:lvl1pPr>
          </a:lstStyle>
          <a:p>
            <a:r>
              <a:rPr lang="es-ES_tradnl"/>
              <a:t>Clic para editar título</a:t>
            </a:r>
          </a:p>
        </p:txBody>
      </p:sp>
      <p:sp>
        <p:nvSpPr>
          <p:cNvPr id="3" name="Marcador de posición de imagen 2"/>
          <p:cNvSpPr>
            <a:spLocks noGrp="1"/>
          </p:cNvSpPr>
          <p:nvPr>
            <p:ph type="pic" idx="1"/>
          </p:nvPr>
        </p:nvSpPr>
        <p:spPr>
          <a:xfrm>
            <a:off x="1792288" y="459581"/>
            <a:ext cx="5486400" cy="30861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s-ES_tradnl" noProof="0"/>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_tradnl"/>
              <a:t>Haga clic para modificar el estilo de texto del patrón</a:t>
            </a:r>
          </a:p>
        </p:txBody>
      </p:sp>
      <p:sp>
        <p:nvSpPr>
          <p:cNvPr id="5" name="Marcador de fecha 3"/>
          <p:cNvSpPr>
            <a:spLocks noGrp="1"/>
          </p:cNvSpPr>
          <p:nvPr>
            <p:ph type="dt" sz="half" idx="10"/>
          </p:nvPr>
        </p:nvSpPr>
        <p:spPr>
          <a:xfrm>
            <a:off x="457200" y="4767263"/>
            <a:ext cx="2133600" cy="273844"/>
          </a:xfrm>
          <a:prstGeom prst="rect">
            <a:avLst/>
          </a:prstGeom>
        </p:spPr>
        <p:txBody>
          <a:bodyPr/>
          <a:lstStyle>
            <a:lvl1pPr>
              <a:defRPr/>
            </a:lvl1pPr>
          </a:lstStyle>
          <a:p>
            <a:pPr>
              <a:defRPr/>
            </a:pPr>
            <a:fld id="{1016972F-6F2C-42B7-BF66-7028564BCA7D}" type="datetime1">
              <a:rPr lang="es-ES_tradnl"/>
              <a:pPr>
                <a:defRPr/>
              </a:pPr>
              <a:t>29/10/2019</a:t>
            </a:fld>
            <a:endParaRPr lang="es-ES_tradnl"/>
          </a:p>
        </p:txBody>
      </p:sp>
      <p:sp>
        <p:nvSpPr>
          <p:cNvPr id="6" name="Marcador de pie de página 4"/>
          <p:cNvSpPr>
            <a:spLocks noGrp="1"/>
          </p:cNvSpPr>
          <p:nvPr>
            <p:ph type="ftr" sz="quarter" idx="11"/>
          </p:nvPr>
        </p:nvSpPr>
        <p:spPr/>
        <p:txBody>
          <a:bodyPr/>
          <a:lstStyle>
            <a:lvl1pPr>
              <a:defRPr/>
            </a:lvl1pPr>
          </a:lstStyle>
          <a:p>
            <a:pPr>
              <a:defRPr/>
            </a:pPr>
            <a:endParaRPr lang="es-ES"/>
          </a:p>
        </p:txBody>
      </p:sp>
      <p:sp>
        <p:nvSpPr>
          <p:cNvPr id="7" name="Marcador de número de diapositiva 5"/>
          <p:cNvSpPr>
            <a:spLocks noGrp="1"/>
          </p:cNvSpPr>
          <p:nvPr>
            <p:ph type="sldNum" sz="quarter" idx="12"/>
          </p:nvPr>
        </p:nvSpPr>
        <p:spPr>
          <a:xfrm>
            <a:off x="6553200" y="4767263"/>
            <a:ext cx="2133600" cy="273844"/>
          </a:xfrm>
          <a:prstGeom prst="rect">
            <a:avLst/>
          </a:prstGeom>
        </p:spPr>
        <p:txBody>
          <a:bodyPr/>
          <a:lstStyle>
            <a:lvl1pPr>
              <a:defRPr/>
            </a:lvl1pPr>
          </a:lstStyle>
          <a:p>
            <a:pPr>
              <a:defRPr/>
            </a:pPr>
            <a:fld id="{1D6D10E1-149F-4EA5-84BF-3CA445452591}" type="slidenum">
              <a:rPr lang="es-ES_tradnl"/>
              <a:pPr>
                <a:defRPr/>
              </a:pPr>
              <a:t>‹#›</a:t>
            </a:fld>
            <a:endParaRPr lang="es-ES_tradnl"/>
          </a:p>
        </p:txBody>
      </p:sp>
    </p:spTree>
    <p:extLst>
      <p:ext uri="{BB962C8B-B14F-4D97-AF65-F5344CB8AC3E}">
        <p14:creationId xmlns:p14="http://schemas.microsoft.com/office/powerpoint/2010/main" xmlns="" val="3869614813"/>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1294410" y="205979"/>
            <a:ext cx="7392390" cy="857250"/>
          </a:xfrm>
          <a:prstGeom prst="rect">
            <a:avLst/>
          </a:prstGeom>
        </p:spPr>
        <p:txBody>
          <a:bodyPr/>
          <a:lstStyle/>
          <a:p>
            <a:r>
              <a:rPr lang="es-ES_tradnl"/>
              <a:t>Clic para editar título</a:t>
            </a:r>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457200" y="4767263"/>
            <a:ext cx="2133600" cy="273844"/>
          </a:xfrm>
          <a:prstGeom prst="rect">
            <a:avLst/>
          </a:prstGeom>
        </p:spPr>
        <p:txBody>
          <a:bodyPr/>
          <a:lstStyle>
            <a:lvl1pPr>
              <a:defRPr/>
            </a:lvl1pPr>
          </a:lstStyle>
          <a:p>
            <a:pPr>
              <a:defRPr/>
            </a:pPr>
            <a:fld id="{163EFECA-B412-4B8D-A6A1-349D6F8A29AC}" type="datetime1">
              <a:rPr lang="es-ES_tradnl"/>
              <a:pPr>
                <a:defRPr/>
              </a:pPr>
              <a:t>29/10/2019</a:t>
            </a:fld>
            <a:endParaRPr lang="es-ES_tradnl"/>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a:xfrm>
            <a:off x="6553200" y="4767263"/>
            <a:ext cx="2133600" cy="273844"/>
          </a:xfrm>
          <a:prstGeom prst="rect">
            <a:avLst/>
          </a:prstGeom>
        </p:spPr>
        <p:txBody>
          <a:bodyPr/>
          <a:lstStyle>
            <a:lvl1pPr>
              <a:defRPr/>
            </a:lvl1pPr>
          </a:lstStyle>
          <a:p>
            <a:pPr>
              <a:defRPr/>
            </a:pPr>
            <a:fld id="{1F4666A9-1373-4CE3-B842-504B8E5AF718}" type="slidenum">
              <a:rPr lang="es-ES_tradnl"/>
              <a:pPr>
                <a:defRPr/>
              </a:pPr>
              <a:t>‹#›</a:t>
            </a:fld>
            <a:endParaRPr lang="es-ES_tradnl"/>
          </a:p>
        </p:txBody>
      </p:sp>
    </p:spTree>
    <p:extLst>
      <p:ext uri="{BB962C8B-B14F-4D97-AF65-F5344CB8AC3E}">
        <p14:creationId xmlns:p14="http://schemas.microsoft.com/office/powerpoint/2010/main" xmlns="" val="338703894"/>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05979"/>
            <a:ext cx="2057400" cy="4388644"/>
          </a:xfrm>
          <a:prstGeom prst="rect">
            <a:avLst/>
          </a:prstGeom>
        </p:spPr>
        <p:txBody>
          <a:bodyPr vert="eaVert"/>
          <a:lstStyle/>
          <a:p>
            <a:r>
              <a:rPr lang="es-ES_tradnl"/>
              <a:t>Clic para editar título</a:t>
            </a:r>
          </a:p>
        </p:txBody>
      </p:sp>
      <p:sp>
        <p:nvSpPr>
          <p:cNvPr id="3" name="Marcador de texto vertical 2"/>
          <p:cNvSpPr>
            <a:spLocks noGrp="1"/>
          </p:cNvSpPr>
          <p:nvPr>
            <p:ph type="body" orient="vert" idx="1"/>
          </p:nvPr>
        </p:nvSpPr>
        <p:spPr>
          <a:xfrm>
            <a:off x="457200" y="205979"/>
            <a:ext cx="6019800" cy="4388644"/>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457200" y="4767263"/>
            <a:ext cx="2133600" cy="273844"/>
          </a:xfrm>
          <a:prstGeom prst="rect">
            <a:avLst/>
          </a:prstGeom>
        </p:spPr>
        <p:txBody>
          <a:bodyPr/>
          <a:lstStyle>
            <a:lvl1pPr>
              <a:defRPr/>
            </a:lvl1pPr>
          </a:lstStyle>
          <a:p>
            <a:pPr>
              <a:defRPr/>
            </a:pPr>
            <a:fld id="{B99D008C-C603-4EAD-BAEC-092BCD9A7025}" type="datetime1">
              <a:rPr lang="es-ES_tradnl"/>
              <a:pPr>
                <a:defRPr/>
              </a:pPr>
              <a:t>29/10/2019</a:t>
            </a:fld>
            <a:endParaRPr lang="es-ES_tradnl"/>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a:xfrm>
            <a:off x="6553200" y="4767263"/>
            <a:ext cx="2133600" cy="273844"/>
          </a:xfrm>
          <a:prstGeom prst="rect">
            <a:avLst/>
          </a:prstGeom>
        </p:spPr>
        <p:txBody>
          <a:bodyPr/>
          <a:lstStyle>
            <a:lvl1pPr>
              <a:defRPr/>
            </a:lvl1pPr>
          </a:lstStyle>
          <a:p>
            <a:pPr>
              <a:defRPr/>
            </a:pPr>
            <a:fld id="{AB3329D6-17A0-4371-A6C2-A1B845C46AE3}" type="slidenum">
              <a:rPr lang="es-ES_tradnl"/>
              <a:pPr>
                <a:defRPr/>
              </a:pPr>
              <a:t>‹#›</a:t>
            </a:fld>
            <a:endParaRPr lang="es-ES_tradnl"/>
          </a:p>
        </p:txBody>
      </p:sp>
    </p:spTree>
    <p:extLst>
      <p:ext uri="{BB962C8B-B14F-4D97-AF65-F5344CB8AC3E}">
        <p14:creationId xmlns:p14="http://schemas.microsoft.com/office/powerpoint/2010/main" xmlns="" val="331923241"/>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endParaRPr lang="en-GB"/>
          </a:p>
        </p:txBody>
      </p:sp>
      <p:sp>
        <p:nvSpPr>
          <p:cNvPr id="4" name="Slide Number Placeholder 3"/>
          <p:cNvSpPr>
            <a:spLocks noGrp="1"/>
          </p:cNvSpPr>
          <p:nvPr>
            <p:ph type="sldNum" sz="quarter" idx="10"/>
          </p:nvPr>
        </p:nvSpPr>
        <p:spPr>
          <a:xfrm>
            <a:off x="395288" y="4839891"/>
            <a:ext cx="1905000" cy="216694"/>
          </a:xfrm>
          <a:prstGeom prst="rect">
            <a:avLst/>
          </a:prstGeom>
        </p:spPr>
        <p:txBody>
          <a:bodyPr/>
          <a:lstStyle>
            <a:lvl1pPr>
              <a:defRPr/>
            </a:lvl1pPr>
          </a:lstStyle>
          <a:p>
            <a:r>
              <a:rPr lang="en-US">
                <a:solidFill>
                  <a:srgbClr val="FFFFFF"/>
                </a:solidFill>
              </a:rPr>
              <a:t>(</a:t>
            </a:r>
            <a:fld id="{EC6CDEE7-1DD9-4024-B862-D19C68B9631C}" type="slidenum">
              <a:rPr lang="en-US">
                <a:solidFill>
                  <a:srgbClr val="FFFFFF"/>
                </a:solidFill>
              </a:rPr>
              <a:pPr/>
              <a:t>‹#›</a:t>
            </a:fld>
            <a:r>
              <a:rPr lang="en-US">
                <a:solidFill>
                  <a:srgbClr val="FFFFFF"/>
                </a:solidFill>
              </a:rPr>
              <a:t> of 19)</a:t>
            </a:r>
          </a:p>
        </p:txBody>
      </p:sp>
    </p:spTree>
    <p:extLst>
      <p:ext uri="{BB962C8B-B14F-4D97-AF65-F5344CB8AC3E}">
        <p14:creationId xmlns:p14="http://schemas.microsoft.com/office/powerpoint/2010/main" xmlns="" val="3024047449"/>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9" name="Text Placeholder 18"/>
          <p:cNvSpPr>
            <a:spLocks noGrp="1"/>
          </p:cNvSpPr>
          <p:nvPr>
            <p:ph type="body" sz="quarter" idx="11" hasCustomPrompt="1"/>
          </p:nvPr>
        </p:nvSpPr>
        <p:spPr>
          <a:xfrm>
            <a:off x="2896336" y="1878035"/>
            <a:ext cx="3002828" cy="994138"/>
          </a:xfrm>
        </p:spPr>
        <p:txBody>
          <a:bodyPr>
            <a:normAutofit/>
          </a:bodyPr>
          <a:lstStyle>
            <a:lvl1pPr marL="0" indent="0">
              <a:buNone/>
              <a:defRPr sz="1500" b="1" baseline="0">
                <a:solidFill>
                  <a:srgbClr val="213D6A"/>
                </a:solidFill>
              </a:defRPr>
            </a:lvl1pPr>
          </a:lstStyle>
          <a:p>
            <a:pPr lvl="0"/>
            <a:r>
              <a:rPr lang="es-ES_tradnl" dirty="0"/>
              <a:t>T</a:t>
            </a:r>
            <a:r>
              <a:rPr lang="en-US" dirty="0" err="1"/>
              <a:t>í</a:t>
            </a:r>
            <a:r>
              <a:rPr lang="es-ES_tradnl" dirty="0" err="1"/>
              <a:t>tulo</a:t>
            </a:r>
            <a:r>
              <a:rPr lang="es-ES_tradnl" dirty="0"/>
              <a:t> de la ponencia t</a:t>
            </a:r>
            <a:r>
              <a:rPr lang="en-US" dirty="0" err="1"/>
              <a:t>í</a:t>
            </a:r>
            <a:r>
              <a:rPr lang="es-ES_tradnl" dirty="0" err="1"/>
              <a:t>tulo</a:t>
            </a:r>
            <a:r>
              <a:rPr lang="es-ES_tradnl" dirty="0"/>
              <a:t> de la </a:t>
            </a:r>
            <a:r>
              <a:rPr lang="es-ES_tradnl" dirty="0" err="1"/>
              <a:t>ponecia</a:t>
            </a:r>
            <a:r>
              <a:rPr lang="es-ES_tradnl" dirty="0"/>
              <a:t>, t</a:t>
            </a:r>
            <a:r>
              <a:rPr lang="en-US" dirty="0" err="1"/>
              <a:t>í</a:t>
            </a:r>
            <a:r>
              <a:rPr lang="es-ES_tradnl" dirty="0" err="1"/>
              <a:t>tulo</a:t>
            </a:r>
            <a:r>
              <a:rPr lang="es-ES_tradnl" dirty="0"/>
              <a:t> de la ponencia</a:t>
            </a:r>
            <a:endParaRPr lang="en-US" dirty="0"/>
          </a:p>
        </p:txBody>
      </p:sp>
      <p:sp>
        <p:nvSpPr>
          <p:cNvPr id="21" name="Text Placeholder 20"/>
          <p:cNvSpPr>
            <a:spLocks noGrp="1"/>
          </p:cNvSpPr>
          <p:nvPr>
            <p:ph type="body" sz="quarter" idx="12" hasCustomPrompt="1"/>
          </p:nvPr>
        </p:nvSpPr>
        <p:spPr>
          <a:xfrm>
            <a:off x="2895601" y="2877689"/>
            <a:ext cx="3537693" cy="279330"/>
          </a:xfrm>
        </p:spPr>
        <p:txBody>
          <a:bodyPr>
            <a:noAutofit/>
          </a:bodyPr>
          <a:lstStyle>
            <a:lvl1pPr marL="0" indent="0">
              <a:buNone/>
              <a:defRPr sz="900" baseline="0">
                <a:solidFill>
                  <a:schemeClr val="tx1">
                    <a:lumMod val="65000"/>
                    <a:lumOff val="35000"/>
                  </a:schemeClr>
                </a:solidFill>
              </a:defRPr>
            </a:lvl1pPr>
          </a:lstStyle>
          <a:p>
            <a:pPr lvl="0"/>
            <a:r>
              <a:rPr lang="hu-HU" dirty="0"/>
              <a:t>Nombre Apellido, Nombre Apellido</a:t>
            </a:r>
            <a:endParaRPr lang="en-US" dirty="0"/>
          </a:p>
        </p:txBody>
      </p:sp>
    </p:spTree>
    <p:extLst>
      <p:ext uri="{BB962C8B-B14F-4D97-AF65-F5344CB8AC3E}">
        <p14:creationId xmlns:p14="http://schemas.microsoft.com/office/powerpoint/2010/main" xmlns="" val="40243724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3205705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7795114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4" name="Text Placeholder 18"/>
          <p:cNvSpPr>
            <a:spLocks noGrp="1"/>
          </p:cNvSpPr>
          <p:nvPr>
            <p:ph type="body" sz="quarter" idx="11" hasCustomPrompt="1"/>
          </p:nvPr>
        </p:nvSpPr>
        <p:spPr>
          <a:xfrm>
            <a:off x="0" y="2117837"/>
            <a:ext cx="9143999" cy="479607"/>
          </a:xfrm>
        </p:spPr>
        <p:txBody>
          <a:bodyPr>
            <a:normAutofit/>
          </a:bodyPr>
          <a:lstStyle>
            <a:lvl1pPr marL="0" indent="0" algn="ctr">
              <a:buNone/>
              <a:defRPr sz="2800" b="1" baseline="0">
                <a:solidFill>
                  <a:schemeClr val="bg1"/>
                </a:solidFill>
              </a:defRPr>
            </a:lvl1pPr>
          </a:lstStyle>
          <a:p>
            <a:pPr lvl="0"/>
            <a:r>
              <a:rPr lang="es-ES_tradnl" dirty="0"/>
              <a:t>Volvemos en XX minutos</a:t>
            </a:r>
            <a:endParaRPr lang="en-US" dirty="0"/>
          </a:p>
        </p:txBody>
      </p:sp>
    </p:spTree>
    <p:extLst>
      <p:ext uri="{BB962C8B-B14F-4D97-AF65-F5344CB8AC3E}">
        <p14:creationId xmlns:p14="http://schemas.microsoft.com/office/powerpoint/2010/main" xmlns="" val="36425828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Autofit/>
          </a:bodyPr>
          <a:lstStyle/>
          <a:p>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title</a:t>
            </a:r>
            <a:r>
              <a:rPr lang="es-ES_tradnl" dirty="0"/>
              <a:t> </a:t>
            </a:r>
            <a:r>
              <a:rPr lang="es-ES_tradnl" dirty="0" err="1"/>
              <a:t>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text</a:t>
            </a:r>
            <a:r>
              <a:rPr lang="es-ES_tradnl" dirty="0"/>
              <a:t> </a:t>
            </a:r>
            <a:r>
              <a:rPr lang="es-ES_tradnl" dirty="0" err="1"/>
              <a:t>styles</a:t>
            </a:r>
            <a:endParaRPr lang="es-ES_tradnl" dirty="0"/>
          </a:p>
          <a:p>
            <a:pPr lvl="1"/>
            <a:r>
              <a:rPr lang="es-ES_tradnl" dirty="0" err="1"/>
              <a:t>Second</a:t>
            </a:r>
            <a:r>
              <a:rPr lang="es-ES_tradnl" dirty="0"/>
              <a:t> </a:t>
            </a:r>
            <a:r>
              <a:rPr lang="es-ES_tradnl" dirty="0" err="1"/>
              <a:t>level</a:t>
            </a:r>
            <a:endParaRPr lang="es-ES_tradnl" dirty="0"/>
          </a:p>
          <a:p>
            <a:pPr lvl="2"/>
            <a:r>
              <a:rPr lang="es-ES_tradnl" dirty="0" err="1"/>
              <a:t>Third</a:t>
            </a:r>
            <a:r>
              <a:rPr lang="es-ES_tradnl" dirty="0"/>
              <a:t> </a:t>
            </a:r>
            <a:r>
              <a:rPr lang="es-ES_tradnl" dirty="0" err="1"/>
              <a:t>level</a:t>
            </a:r>
            <a:endParaRPr lang="es-ES_tradnl" dirty="0"/>
          </a:p>
          <a:p>
            <a:pPr lvl="3"/>
            <a:r>
              <a:rPr lang="es-ES_tradnl" dirty="0" err="1"/>
              <a:t>Fourth</a:t>
            </a:r>
            <a:r>
              <a:rPr lang="es-ES_tradnl" dirty="0"/>
              <a:t> </a:t>
            </a:r>
            <a:r>
              <a:rPr lang="es-ES_tradnl" dirty="0" err="1"/>
              <a:t>level</a:t>
            </a:r>
            <a:endParaRPr lang="es-ES_tradnl" dirty="0"/>
          </a:p>
          <a:p>
            <a:pPr lvl="4"/>
            <a:r>
              <a:rPr lang="es-ES_tradnl" dirty="0" err="1"/>
              <a:t>Fifth</a:t>
            </a:r>
            <a:r>
              <a:rPr lang="es-ES_tradnl" dirty="0"/>
              <a:t> </a:t>
            </a:r>
            <a:r>
              <a:rPr lang="es-ES_tradnl" dirty="0" err="1"/>
              <a:t>level</a:t>
            </a:r>
            <a:endParaRPr lang="en-US" dirty="0"/>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1C79344-6282-EE45-964A-7506245AC2C1}" type="datetimeFigureOut">
              <a:rPr lang="en-US" smtClean="0"/>
              <a:pPr/>
              <a:t>10/29/2019</a:t>
            </a:fld>
            <a:endParaRPr lang="en-US" dirty="0"/>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8A7AF53-1599-074A-8544-F00D910B5A87}" type="slidenum">
              <a:rPr lang="en-US" smtClean="0"/>
              <a:pPr/>
              <a:t>‹#›</a:t>
            </a:fld>
            <a:endParaRPr lang="en-US" dirty="0"/>
          </a:p>
        </p:txBody>
      </p:sp>
    </p:spTree>
    <p:extLst>
      <p:ext uri="{BB962C8B-B14F-4D97-AF65-F5344CB8AC3E}">
        <p14:creationId xmlns:p14="http://schemas.microsoft.com/office/powerpoint/2010/main" xmlns="" val="42892399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4" r:id="rId6"/>
    <p:sldLayoutId id="2147483661" r:id="rId7"/>
    <p:sldLayoutId id="2147483653" r:id="rId8"/>
    <p:sldLayoutId id="2147483655" r:id="rId9"/>
    <p:sldLayoutId id="2147483656" r:id="rId10"/>
    <p:sldLayoutId id="2147483657" r:id="rId11"/>
    <p:sldLayoutId id="2147483659" r:id="rId12"/>
    <p:sldLayoutId id="2147483676" r:id="rId13"/>
    <p:sldLayoutId id="2147483677" r:id="rId14"/>
    <p:sldLayoutId id="2147483704" r:id="rId15"/>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457200" rtl="0" eaLnBrk="1" latinLnBrk="0" hangingPunct="1">
        <a:spcBef>
          <a:spcPct val="0"/>
        </a:spcBef>
        <a:buNone/>
        <a:defRPr sz="32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l-GR"/>
              <a:t>Κάντε κλικ για επεξεργασία του τίτλου</a:t>
            </a:r>
          </a:p>
        </p:txBody>
      </p:sp>
      <p:sp>
        <p:nvSpPr>
          <p:cNvPr id="3" name="2 - Θέση κειμένου"/>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2342CEA3-3058-4D43-AE35-B3DA76CB4003}" type="datetimeFigureOut">
              <a:rPr lang="el-GR" smtClean="0"/>
              <a:pPr/>
              <a:t>29/10/2019</a:t>
            </a:fld>
            <a:endParaRPr lang="el-GR"/>
          </a:p>
        </p:txBody>
      </p:sp>
      <p:sp>
        <p:nvSpPr>
          <p:cNvPr id="5" name="4 - Θέση υποσέλιδου"/>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3F1D1C4-C2D9-4231-9FB2-B2D9D97AA41D}" type="slidenum">
              <a:rPr lang="el-GR" smtClean="0"/>
              <a:pPr/>
              <a:t>‹#›</a:t>
            </a:fld>
            <a:endParaRPr lang="el-GR"/>
          </a:p>
        </p:txBody>
      </p:sp>
    </p:spTree>
    <p:extLst>
      <p:ext uri="{BB962C8B-B14F-4D97-AF65-F5344CB8AC3E}">
        <p14:creationId xmlns:p14="http://schemas.microsoft.com/office/powerpoint/2010/main" xmlns="" val="394620079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5" r:id="rId12"/>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l-G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AE52A77-B431-B441-9698-0D63E5D21A63}" type="datetimeFigureOut">
              <a:rPr lang="es-ES" smtClean="0"/>
              <a:pPr/>
              <a:t>29/10/2019</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4948E26-E49A-0E45-8801-44A582917369}" type="slidenum">
              <a:rPr lang="es-ES" smtClean="0"/>
              <a:pPr/>
              <a:t>‹#›</a:t>
            </a:fld>
            <a:endParaRPr lang="es-ES"/>
          </a:p>
        </p:txBody>
      </p:sp>
    </p:spTree>
    <p:extLst>
      <p:ext uri="{BB962C8B-B14F-4D97-AF65-F5344CB8AC3E}">
        <p14:creationId xmlns:p14="http://schemas.microsoft.com/office/powerpoint/2010/main" xmlns="" val="147289698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s-E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Marcador de título 1"/>
          <p:cNvSpPr txBox="1">
            <a:spLocks noGrp="1"/>
          </p:cNvSpPr>
          <p:nvPr>
            <p:ph type="title"/>
          </p:nvPr>
        </p:nvSpPr>
        <p:spPr>
          <a:xfrm>
            <a:off x="628652" y="273848"/>
            <a:ext cx="7886700" cy="994169"/>
          </a:xfrm>
          <a:prstGeom prst="rect">
            <a:avLst/>
          </a:prstGeom>
          <a:noFill/>
          <a:ln>
            <a:noFill/>
          </a:ln>
        </p:spPr>
        <p:txBody>
          <a:bodyPr vert="horz" wrap="square" lIns="91440" tIns="45720" rIns="91440" bIns="45720" anchor="ctr" anchorCtr="0" compatLnSpc="1">
            <a:normAutofit/>
          </a:bodyPr>
          <a:lstStyle/>
          <a:p>
            <a:pPr lvl="0"/>
            <a:r>
              <a:rPr lang="es-ES"/>
              <a:t>Haga clic para modificar el estilo de título del patrón</a:t>
            </a:r>
          </a:p>
        </p:txBody>
      </p:sp>
      <p:sp>
        <p:nvSpPr>
          <p:cNvPr id="3" name="Marcador de texto 2"/>
          <p:cNvSpPr txBox="1">
            <a:spLocks noGrp="1"/>
          </p:cNvSpPr>
          <p:nvPr>
            <p:ph type="body" idx="1"/>
          </p:nvPr>
        </p:nvSpPr>
        <p:spPr>
          <a:xfrm>
            <a:off x="628652" y="1369220"/>
            <a:ext cx="7886700" cy="3263502"/>
          </a:xfrm>
          <a:prstGeom prst="rect">
            <a:avLst/>
          </a:prstGeom>
          <a:noFill/>
          <a:ln>
            <a:noFill/>
          </a:ln>
        </p:spPr>
        <p:txBody>
          <a:bodyPr vert="horz" wrap="square" lIns="91440" tIns="45720" rIns="91440" bIns="45720" anchor="t" anchorCtr="0" compatLnSpc="1">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txBox="1">
            <a:spLocks noGrp="1"/>
          </p:cNvSpPr>
          <p:nvPr>
            <p:ph type="dt" sz="half" idx="2"/>
          </p:nvPr>
        </p:nvSpPr>
        <p:spPr>
          <a:xfrm>
            <a:off x="628652" y="4767264"/>
            <a:ext cx="2057400" cy="273847"/>
          </a:xfrm>
          <a:prstGeom prst="rect">
            <a:avLst/>
          </a:prstGeom>
          <a:noFill/>
          <a:ln>
            <a:noFill/>
          </a:ln>
        </p:spPr>
        <p:txBody>
          <a:bodyPr vert="horz" wrap="square" lIns="91440" tIns="45720" rIns="91440" bIns="45720" anchor="ctr" anchorCtr="0" compatLnSpc="1">
            <a:noAutofit/>
          </a:bodyPr>
          <a:lstStyle>
            <a:lvl1pPr marL="0" marR="0" lvl="0" indent="0" algn="l" defTabSz="514350" rtl="0" fontAlgn="auto" hangingPunct="1">
              <a:lnSpc>
                <a:spcPct val="100000"/>
              </a:lnSpc>
              <a:spcBef>
                <a:spcPts val="0"/>
              </a:spcBef>
              <a:spcAft>
                <a:spcPts val="0"/>
              </a:spcAft>
              <a:buNone/>
              <a:tabLst/>
              <a:defRPr lang="es-ES" sz="675" b="0" i="0" u="none" strike="noStrike" kern="1200" cap="none" spc="0" baseline="0">
                <a:solidFill>
                  <a:srgbClr val="898989"/>
                </a:solidFill>
                <a:uFillTx/>
                <a:latin typeface="Calibri"/>
              </a:defRPr>
            </a:lvl1pPr>
          </a:lstStyle>
          <a:p>
            <a:pPr lvl="0"/>
            <a:fld id="{EF5C9ADB-D6C3-4C8A-BCDB-819225BFA5B0}" type="datetime1">
              <a:rPr lang="es-ES"/>
              <a:pPr lvl="0"/>
              <a:t>29/10/2019</a:t>
            </a:fld>
            <a:endParaRPr lang="es-ES"/>
          </a:p>
        </p:txBody>
      </p:sp>
      <p:sp>
        <p:nvSpPr>
          <p:cNvPr id="5" name="Marcador de pie de página 4"/>
          <p:cNvSpPr txBox="1">
            <a:spLocks noGrp="1"/>
          </p:cNvSpPr>
          <p:nvPr>
            <p:ph type="ftr" sz="quarter" idx="3"/>
          </p:nvPr>
        </p:nvSpPr>
        <p:spPr>
          <a:xfrm>
            <a:off x="3028952" y="4767264"/>
            <a:ext cx="3086100" cy="273847"/>
          </a:xfrm>
          <a:prstGeom prst="rect">
            <a:avLst/>
          </a:prstGeom>
          <a:noFill/>
          <a:ln>
            <a:noFill/>
          </a:ln>
        </p:spPr>
        <p:txBody>
          <a:bodyPr vert="horz" wrap="square" lIns="91440" tIns="45720" rIns="91440" bIns="45720" anchor="ctr" anchorCtr="1" compatLnSpc="1">
            <a:noAutofit/>
          </a:bodyPr>
          <a:lstStyle>
            <a:lvl1pPr marL="0" marR="0" lvl="0" indent="0" algn="ctr" defTabSz="514350" rtl="0" fontAlgn="auto" hangingPunct="1">
              <a:lnSpc>
                <a:spcPct val="100000"/>
              </a:lnSpc>
              <a:spcBef>
                <a:spcPts val="0"/>
              </a:spcBef>
              <a:spcAft>
                <a:spcPts val="0"/>
              </a:spcAft>
              <a:buNone/>
              <a:tabLst/>
              <a:defRPr lang="es-ES" sz="675" b="0" i="0" u="none" strike="noStrike" kern="1200" cap="none" spc="0" baseline="0">
                <a:solidFill>
                  <a:srgbClr val="898989"/>
                </a:solidFill>
                <a:uFillTx/>
                <a:latin typeface="Calibri"/>
              </a:defRPr>
            </a:lvl1pPr>
          </a:lstStyle>
          <a:p>
            <a:pPr lvl="0"/>
            <a:endParaRPr lang="es-ES"/>
          </a:p>
        </p:txBody>
      </p:sp>
      <p:sp>
        <p:nvSpPr>
          <p:cNvPr id="6" name="Marcador de número de diapositiva 5"/>
          <p:cNvSpPr txBox="1">
            <a:spLocks noGrp="1"/>
          </p:cNvSpPr>
          <p:nvPr>
            <p:ph type="sldNum" sz="quarter" idx="4"/>
          </p:nvPr>
        </p:nvSpPr>
        <p:spPr>
          <a:xfrm>
            <a:off x="6457952" y="4767264"/>
            <a:ext cx="2057400" cy="273847"/>
          </a:xfrm>
          <a:prstGeom prst="rect">
            <a:avLst/>
          </a:prstGeom>
          <a:noFill/>
          <a:ln>
            <a:noFill/>
          </a:ln>
        </p:spPr>
        <p:txBody>
          <a:bodyPr vert="horz" wrap="square" lIns="91440" tIns="45720" rIns="91440" bIns="45720" anchor="ctr" anchorCtr="0" compatLnSpc="1">
            <a:noAutofit/>
          </a:bodyPr>
          <a:lstStyle>
            <a:lvl1pPr marL="0" marR="0" lvl="0" indent="0" algn="r" defTabSz="514350" rtl="0" fontAlgn="auto" hangingPunct="1">
              <a:lnSpc>
                <a:spcPct val="100000"/>
              </a:lnSpc>
              <a:spcBef>
                <a:spcPts val="0"/>
              </a:spcBef>
              <a:spcAft>
                <a:spcPts val="0"/>
              </a:spcAft>
              <a:buNone/>
              <a:tabLst/>
              <a:defRPr lang="es-ES" sz="675" b="0" i="0" u="none" strike="noStrike" kern="1200" cap="none" spc="0" baseline="0">
                <a:solidFill>
                  <a:srgbClr val="898989"/>
                </a:solidFill>
                <a:uFillTx/>
                <a:latin typeface="Calibri"/>
              </a:defRPr>
            </a:lvl1pPr>
          </a:lstStyle>
          <a:p>
            <a:pPr lvl="0"/>
            <a:fld id="{008EEA10-E831-4C71-BA9C-04E7F7DA6D1A}" type="slidenum">
              <a:rPr/>
              <a:pPr lvl="0"/>
              <a:t>‹#›</a:t>
            </a:fld>
            <a:endParaRPr lang="es-ES"/>
          </a:p>
        </p:txBody>
      </p:sp>
    </p:spTree>
    <p:extLst>
      <p:ext uri="{BB962C8B-B14F-4D97-AF65-F5344CB8AC3E}">
        <p14:creationId xmlns:p14="http://schemas.microsoft.com/office/powerpoint/2010/main" xmlns="" val="218701402"/>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marL="0" marR="0" lvl="0" indent="0" algn="l" defTabSz="514350" rtl="0" fontAlgn="auto" hangingPunct="1">
        <a:lnSpc>
          <a:spcPct val="90000"/>
        </a:lnSpc>
        <a:spcBef>
          <a:spcPts val="0"/>
        </a:spcBef>
        <a:spcAft>
          <a:spcPts val="0"/>
        </a:spcAft>
        <a:buNone/>
        <a:tabLst/>
        <a:defRPr lang="es-ES" sz="2475" b="0" i="0" u="none" strike="noStrike" kern="1200" cap="none" spc="0" baseline="0">
          <a:solidFill>
            <a:srgbClr val="000000"/>
          </a:solidFill>
          <a:uFillTx/>
          <a:latin typeface="Calibri Light"/>
        </a:defRPr>
      </a:lvl1pPr>
    </p:titleStyle>
    <p:bodyStyle>
      <a:lvl1pPr marL="128588" marR="0" lvl="0" indent="-128588" algn="l" defTabSz="514350" rtl="0" fontAlgn="auto" hangingPunct="1">
        <a:lnSpc>
          <a:spcPct val="90000"/>
        </a:lnSpc>
        <a:spcBef>
          <a:spcPts val="563"/>
        </a:spcBef>
        <a:spcAft>
          <a:spcPts val="0"/>
        </a:spcAft>
        <a:buSzPct val="100000"/>
        <a:buFont typeface="Arial" pitchFamily="34"/>
        <a:buChar char="•"/>
        <a:tabLst/>
        <a:defRPr lang="es-ES" sz="1575" b="0" i="0" u="none" strike="noStrike" kern="1200" cap="none" spc="0" baseline="0">
          <a:solidFill>
            <a:srgbClr val="000000"/>
          </a:solidFill>
          <a:uFillTx/>
          <a:latin typeface="Calibri"/>
        </a:defRPr>
      </a:lvl1pPr>
      <a:lvl2pPr marL="385763" marR="0" lvl="1" indent="-128588" algn="l" defTabSz="514350" rtl="0" fontAlgn="auto" hangingPunct="1">
        <a:lnSpc>
          <a:spcPct val="90000"/>
        </a:lnSpc>
        <a:spcBef>
          <a:spcPts val="281"/>
        </a:spcBef>
        <a:spcAft>
          <a:spcPts val="0"/>
        </a:spcAft>
        <a:buSzPct val="100000"/>
        <a:buFont typeface="Arial" pitchFamily="34"/>
        <a:buChar char="•"/>
        <a:tabLst/>
        <a:defRPr lang="es-ES" sz="1350" b="0" i="0" u="none" strike="noStrike" kern="1200" cap="none" spc="0" baseline="0">
          <a:solidFill>
            <a:srgbClr val="000000"/>
          </a:solidFill>
          <a:uFillTx/>
          <a:latin typeface="Calibri"/>
        </a:defRPr>
      </a:lvl2pPr>
      <a:lvl3pPr marL="642938" marR="0" lvl="2" indent="-128588" algn="l" defTabSz="514350" rtl="0" fontAlgn="auto" hangingPunct="1">
        <a:lnSpc>
          <a:spcPct val="90000"/>
        </a:lnSpc>
        <a:spcBef>
          <a:spcPts val="281"/>
        </a:spcBef>
        <a:spcAft>
          <a:spcPts val="0"/>
        </a:spcAft>
        <a:buSzPct val="100000"/>
        <a:buFont typeface="Arial" pitchFamily="34"/>
        <a:buChar char="•"/>
        <a:tabLst/>
        <a:defRPr lang="es-ES" sz="1125" b="0" i="0" u="none" strike="noStrike" kern="1200" cap="none" spc="0" baseline="0">
          <a:solidFill>
            <a:srgbClr val="000000"/>
          </a:solidFill>
          <a:uFillTx/>
          <a:latin typeface="Calibri"/>
        </a:defRPr>
      </a:lvl3pPr>
      <a:lvl4pPr marL="900113" marR="0" lvl="3" indent="-128588" algn="l" defTabSz="514350" rtl="0" fontAlgn="auto" hangingPunct="1">
        <a:lnSpc>
          <a:spcPct val="90000"/>
        </a:lnSpc>
        <a:spcBef>
          <a:spcPts val="281"/>
        </a:spcBef>
        <a:spcAft>
          <a:spcPts val="0"/>
        </a:spcAft>
        <a:buSzPct val="100000"/>
        <a:buFont typeface="Arial" pitchFamily="34"/>
        <a:buChar char="•"/>
        <a:tabLst/>
        <a:defRPr lang="es-ES" sz="1013" b="0" i="0" u="none" strike="noStrike" kern="1200" cap="none" spc="0" baseline="0">
          <a:solidFill>
            <a:srgbClr val="000000"/>
          </a:solidFill>
          <a:uFillTx/>
          <a:latin typeface="Calibri"/>
        </a:defRPr>
      </a:lvl4pPr>
      <a:lvl5pPr marL="1157288" marR="0" lvl="4" indent="-128588" algn="l" defTabSz="514350" rtl="0" fontAlgn="auto" hangingPunct="1">
        <a:lnSpc>
          <a:spcPct val="90000"/>
        </a:lnSpc>
        <a:spcBef>
          <a:spcPts val="281"/>
        </a:spcBef>
        <a:spcAft>
          <a:spcPts val="0"/>
        </a:spcAft>
        <a:buSzPct val="100000"/>
        <a:buFont typeface="Arial" pitchFamily="34"/>
        <a:buChar char="•"/>
        <a:tabLst/>
        <a:defRPr lang="es-ES" sz="1013" b="0" i="0" u="none" strike="noStrike" kern="1200" cap="none" spc="0" baseline="0">
          <a:solidFill>
            <a:srgbClr val="000000"/>
          </a:solidFill>
          <a:uFillTx/>
          <a:latin typeface="Calibri"/>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s-E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5" name="Marcador de texto 2"/>
          <p:cNvSpPr>
            <a:spLocks noGrp="1"/>
          </p:cNvSpPr>
          <p:nvPr>
            <p:ph type="body" idx="1"/>
          </p:nvPr>
        </p:nvSpPr>
        <p:spPr bwMode="auto">
          <a:xfrm>
            <a:off x="1294410" y="1200151"/>
            <a:ext cx="739239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wrap="square" lIns="91440" tIns="45720" rIns="91440" bIns="45720" numCol="1" anchor="ctr" anchorCtr="0" compatLnSpc="1">
            <a:prstTxWarp prst="textNoShape">
              <a:avLst/>
            </a:prstTxWarp>
          </a:bodyPr>
          <a:lstStyle>
            <a:lvl1pPr algn="ctr">
              <a:defRPr sz="900">
                <a:solidFill>
                  <a:srgbClr val="898989"/>
                </a:solidFill>
                <a:latin typeface="Calibri" pitchFamily="34" charset="0"/>
                <a:ea typeface="ＭＳ Ｐゴシック" pitchFamily="-112" charset="-128"/>
              </a:defRPr>
            </a:lvl1pPr>
          </a:lstStyle>
          <a:p>
            <a:pPr>
              <a:defRPr/>
            </a:pPr>
            <a:endParaRPr lang="es-ES"/>
          </a:p>
        </p:txBody>
      </p:sp>
    </p:spTree>
    <p:extLst>
      <p:ext uri="{BB962C8B-B14F-4D97-AF65-F5344CB8AC3E}">
        <p14:creationId xmlns:p14="http://schemas.microsoft.com/office/powerpoint/2010/main" xmlns="" val="3520311713"/>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Lst>
  <p:transition>
    <p:fade/>
  </p:transition>
  <p:txStyles>
    <p:titleStyle>
      <a:lvl1pPr algn="ctr" defTabSz="342900" rtl="0" eaLnBrk="0" fontAlgn="base" hangingPunct="0">
        <a:spcBef>
          <a:spcPct val="0"/>
        </a:spcBef>
        <a:spcAft>
          <a:spcPct val="0"/>
        </a:spcAft>
        <a:defRPr sz="3300" kern="1200">
          <a:solidFill>
            <a:schemeClr val="tx1"/>
          </a:solidFill>
          <a:latin typeface="+mj-lt"/>
          <a:ea typeface="MS PGothic" pitchFamily="34" charset="-128"/>
          <a:cs typeface="ＭＳ Ｐゴシック" pitchFamily="12" charset="-128"/>
        </a:defRPr>
      </a:lvl1pPr>
      <a:lvl2pPr algn="ctr" defTabSz="342900" rtl="0" eaLnBrk="0" fontAlgn="base" hangingPunct="0">
        <a:spcBef>
          <a:spcPct val="0"/>
        </a:spcBef>
        <a:spcAft>
          <a:spcPct val="0"/>
        </a:spcAft>
        <a:defRPr sz="3300">
          <a:solidFill>
            <a:schemeClr val="tx1"/>
          </a:solidFill>
          <a:latin typeface="Calibri" charset="0"/>
          <a:ea typeface="MS PGothic" pitchFamily="34" charset="-128"/>
          <a:cs typeface="ＭＳ Ｐゴシック" pitchFamily="12" charset="-128"/>
        </a:defRPr>
      </a:lvl2pPr>
      <a:lvl3pPr algn="ctr" defTabSz="342900" rtl="0" eaLnBrk="0" fontAlgn="base" hangingPunct="0">
        <a:spcBef>
          <a:spcPct val="0"/>
        </a:spcBef>
        <a:spcAft>
          <a:spcPct val="0"/>
        </a:spcAft>
        <a:defRPr sz="3300">
          <a:solidFill>
            <a:schemeClr val="tx1"/>
          </a:solidFill>
          <a:latin typeface="Calibri" charset="0"/>
          <a:ea typeface="MS PGothic" pitchFamily="34" charset="-128"/>
          <a:cs typeface="ＭＳ Ｐゴシック" pitchFamily="12" charset="-128"/>
        </a:defRPr>
      </a:lvl3pPr>
      <a:lvl4pPr algn="ctr" defTabSz="342900" rtl="0" eaLnBrk="0" fontAlgn="base" hangingPunct="0">
        <a:spcBef>
          <a:spcPct val="0"/>
        </a:spcBef>
        <a:spcAft>
          <a:spcPct val="0"/>
        </a:spcAft>
        <a:defRPr sz="3300">
          <a:solidFill>
            <a:schemeClr val="tx1"/>
          </a:solidFill>
          <a:latin typeface="Calibri" charset="0"/>
          <a:ea typeface="MS PGothic" pitchFamily="34" charset="-128"/>
          <a:cs typeface="ＭＳ Ｐゴシック" pitchFamily="12" charset="-128"/>
        </a:defRPr>
      </a:lvl4pPr>
      <a:lvl5pPr algn="ctr" defTabSz="342900" rtl="0" eaLnBrk="0" fontAlgn="base" hangingPunct="0">
        <a:spcBef>
          <a:spcPct val="0"/>
        </a:spcBef>
        <a:spcAft>
          <a:spcPct val="0"/>
        </a:spcAft>
        <a:defRPr sz="3300">
          <a:solidFill>
            <a:schemeClr val="tx1"/>
          </a:solidFill>
          <a:latin typeface="Calibri" charset="0"/>
          <a:ea typeface="MS PGothic" pitchFamily="34" charset="-128"/>
          <a:cs typeface="ＭＳ Ｐゴシック" pitchFamily="12" charset="-128"/>
        </a:defRPr>
      </a:lvl5pPr>
      <a:lvl6pPr marL="342900" algn="ctr" defTabSz="342900" rtl="0" fontAlgn="base">
        <a:spcBef>
          <a:spcPct val="0"/>
        </a:spcBef>
        <a:spcAft>
          <a:spcPct val="0"/>
        </a:spcAft>
        <a:defRPr sz="3300">
          <a:solidFill>
            <a:schemeClr val="tx1"/>
          </a:solidFill>
          <a:latin typeface="Calibri" charset="0"/>
          <a:ea typeface="ＭＳ Ｐゴシック" pitchFamily="12" charset="-128"/>
          <a:cs typeface="ＭＳ Ｐゴシック" pitchFamily="12" charset="-128"/>
        </a:defRPr>
      </a:lvl6pPr>
      <a:lvl7pPr marL="685800" algn="ctr" defTabSz="342900" rtl="0" fontAlgn="base">
        <a:spcBef>
          <a:spcPct val="0"/>
        </a:spcBef>
        <a:spcAft>
          <a:spcPct val="0"/>
        </a:spcAft>
        <a:defRPr sz="3300">
          <a:solidFill>
            <a:schemeClr val="tx1"/>
          </a:solidFill>
          <a:latin typeface="Calibri" charset="0"/>
          <a:ea typeface="ＭＳ Ｐゴシック" pitchFamily="12" charset="-128"/>
          <a:cs typeface="ＭＳ Ｐゴシック" pitchFamily="12" charset="-128"/>
        </a:defRPr>
      </a:lvl7pPr>
      <a:lvl8pPr marL="1028700" algn="ctr" defTabSz="342900" rtl="0" fontAlgn="base">
        <a:spcBef>
          <a:spcPct val="0"/>
        </a:spcBef>
        <a:spcAft>
          <a:spcPct val="0"/>
        </a:spcAft>
        <a:defRPr sz="3300">
          <a:solidFill>
            <a:schemeClr val="tx1"/>
          </a:solidFill>
          <a:latin typeface="Calibri" charset="0"/>
          <a:ea typeface="ＭＳ Ｐゴシック" pitchFamily="12" charset="-128"/>
          <a:cs typeface="ＭＳ Ｐゴシック" pitchFamily="12" charset="-128"/>
        </a:defRPr>
      </a:lvl8pPr>
      <a:lvl9pPr marL="1371600" algn="ctr" defTabSz="342900" rtl="0" fontAlgn="base">
        <a:spcBef>
          <a:spcPct val="0"/>
        </a:spcBef>
        <a:spcAft>
          <a:spcPct val="0"/>
        </a:spcAft>
        <a:defRPr sz="3300">
          <a:solidFill>
            <a:schemeClr val="tx1"/>
          </a:solidFill>
          <a:latin typeface="Calibri" charset="0"/>
          <a:ea typeface="ＭＳ Ｐゴシック" pitchFamily="12" charset="-128"/>
          <a:cs typeface="ＭＳ Ｐゴシック" pitchFamily="12" charset="-128"/>
        </a:defRPr>
      </a:lvl9pPr>
    </p:titleStyle>
    <p:bodyStyle>
      <a:lvl1pPr marL="257175" indent="-257175" algn="l" defTabSz="3429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ＭＳ Ｐゴシック" pitchFamily="12" charset="-128"/>
        </a:defRPr>
      </a:lvl1pPr>
      <a:lvl2pPr marL="557213" indent="-214313" algn="l" defTabSz="342900" rtl="0" eaLnBrk="0" fontAlgn="base" hangingPunct="0">
        <a:spcBef>
          <a:spcPct val="20000"/>
        </a:spcBef>
        <a:spcAft>
          <a:spcPct val="0"/>
        </a:spcAft>
        <a:buFont typeface="Arial" pitchFamily="34" charset="0"/>
        <a:buChar char="–"/>
        <a:defRPr sz="2100" kern="1200">
          <a:solidFill>
            <a:schemeClr val="tx1"/>
          </a:solidFill>
          <a:latin typeface="+mn-lt"/>
          <a:ea typeface="MS PGothic" pitchFamily="34" charset="-128"/>
          <a:cs typeface="+mn-cs"/>
        </a:defRPr>
      </a:lvl2pPr>
      <a:lvl3pPr marL="857250" indent="-171450" algn="l" defTabSz="342900" rtl="0" eaLnBrk="0" fontAlgn="base" hangingPunct="0">
        <a:spcBef>
          <a:spcPct val="20000"/>
        </a:spcBef>
        <a:spcAft>
          <a:spcPct val="0"/>
        </a:spcAft>
        <a:buFont typeface="Arial" pitchFamily="34" charset="0"/>
        <a:buChar char="•"/>
        <a:defRPr sz="1800" kern="1200">
          <a:solidFill>
            <a:schemeClr val="tx1"/>
          </a:solidFill>
          <a:latin typeface="+mn-lt"/>
          <a:ea typeface="MS PGothic" pitchFamily="34" charset="-128"/>
          <a:cs typeface="+mn-cs"/>
        </a:defRPr>
      </a:lvl3pPr>
      <a:lvl4pPr marL="1200150" indent="-171450" algn="l" defTabSz="342900" rtl="0" eaLnBrk="0" fontAlgn="base" hangingPunct="0">
        <a:spcBef>
          <a:spcPct val="20000"/>
        </a:spcBef>
        <a:spcAft>
          <a:spcPct val="0"/>
        </a:spcAft>
        <a:buFont typeface="Arial" pitchFamily="34" charset="0"/>
        <a:buChar char="–"/>
        <a:defRPr sz="1500" kern="1200">
          <a:solidFill>
            <a:schemeClr val="tx1"/>
          </a:solidFill>
          <a:latin typeface="+mn-lt"/>
          <a:ea typeface="MS PGothic" pitchFamily="34" charset="-128"/>
          <a:cs typeface="+mn-cs"/>
        </a:defRPr>
      </a:lvl4pPr>
      <a:lvl5pPr marL="1543050" indent="-171450" algn="l" defTabSz="342900" rtl="0" eaLnBrk="0" fontAlgn="base" hangingPunct="0">
        <a:spcBef>
          <a:spcPct val="20000"/>
        </a:spcBef>
        <a:spcAft>
          <a:spcPct val="0"/>
        </a:spcAft>
        <a:buFont typeface="Arial" pitchFamily="34" charset="0"/>
        <a:buChar char="»"/>
        <a:defRPr sz="1500" kern="1200">
          <a:solidFill>
            <a:schemeClr val="tx1"/>
          </a:solidFill>
          <a:latin typeface="+mn-lt"/>
          <a:ea typeface="MS PGothic" pitchFamily="34"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s-ES_tradnl"/>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20.jpe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19.emf"/><Relationship Id="rId5" Type="http://schemas.openxmlformats.org/officeDocument/2006/relationships/image" Target="../media/image18.jpeg"/><Relationship Id="rId4" Type="http://schemas.openxmlformats.org/officeDocument/2006/relationships/image" Target="../media/image17.wmf"/></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package" Target="../embeddings/____________Microsoft_Office_Word1.docx"/></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2.pn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1.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35.jpeg"/></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image" Target="../media/image38.wmf"/><Relationship Id="rId5" Type="http://schemas.openxmlformats.org/officeDocument/2006/relationships/image" Target="../media/image37.wmf"/><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7.xml"/><Relationship Id="rId5" Type="http://schemas.openxmlformats.org/officeDocument/2006/relationships/image" Target="../media/image9.jpe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15.xml"/><Relationship Id="rId5" Type="http://schemas.openxmlformats.org/officeDocument/2006/relationships/image" Target="../media/image46.png"/><Relationship Id="rId4" Type="http://schemas.openxmlformats.org/officeDocument/2006/relationships/image" Target="../media/image45.png"/></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15.xml"/><Relationship Id="rId5" Type="http://schemas.openxmlformats.org/officeDocument/2006/relationships/image" Target="../media/image47.png"/><Relationship Id="rId4" Type="http://schemas.openxmlformats.org/officeDocument/2006/relationships/image" Target="../media/image46.png"/></Relationships>
</file>

<file path=ppt/slides/_rels/slide35.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51.png"/><Relationship Id="rId11" Type="http://schemas.openxmlformats.org/officeDocument/2006/relationships/image" Target="../media/image56.jpeg"/><Relationship Id="rId5" Type="http://schemas.openxmlformats.org/officeDocument/2006/relationships/image" Target="../media/image50.jpeg"/><Relationship Id="rId10" Type="http://schemas.openxmlformats.org/officeDocument/2006/relationships/image" Target="../media/image55.jpeg"/><Relationship Id="rId4" Type="http://schemas.openxmlformats.org/officeDocument/2006/relationships/image" Target="../media/image49.jpeg"/><Relationship Id="rId9" Type="http://schemas.openxmlformats.org/officeDocument/2006/relationships/image" Target="../media/image54.jpe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7.pn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7.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11.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7.pn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7.pn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7.pn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3" Type="http://schemas.openxmlformats.org/officeDocument/2006/relationships/image" Target="../media/image60.emf"/><Relationship Id="rId7" Type="http://schemas.openxmlformats.org/officeDocument/2006/relationships/image" Target="../media/image24.jpeg"/><Relationship Id="rId2" Type="http://schemas.openxmlformats.org/officeDocument/2006/relationships/notesSlide" Target="../notesSlides/notesSlide32.xml"/><Relationship Id="rId1" Type="http://schemas.openxmlformats.org/officeDocument/2006/relationships/slideLayout" Target="../slideLayouts/slideLayout10.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jpeg"/></Relationships>
</file>

<file path=ppt/slides/_rels/slide5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3.xml"/><Relationship Id="rId1" Type="http://schemas.openxmlformats.org/officeDocument/2006/relationships/slideLayout" Target="../slideLayouts/slideLayout10.xml"/><Relationship Id="rId4" Type="http://schemas.openxmlformats.org/officeDocument/2006/relationships/image" Target="../media/image62.png"/></Relationships>
</file>

<file path=ppt/slides/_rels/slide5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5.jpeg"/><Relationship Id="rId7" Type="http://schemas.openxmlformats.org/officeDocument/2006/relationships/image" Target="../media/image65.png"/><Relationship Id="rId2" Type="http://schemas.openxmlformats.org/officeDocument/2006/relationships/notesSlide" Target="../notesSlides/notesSlide34.xml"/><Relationship Id="rId1" Type="http://schemas.openxmlformats.org/officeDocument/2006/relationships/slideLayout" Target="../slideLayouts/slideLayout11.xml"/><Relationship Id="rId6" Type="http://schemas.openxmlformats.org/officeDocument/2006/relationships/image" Target="../media/image26.png"/><Relationship Id="rId5" Type="http://schemas.openxmlformats.org/officeDocument/2006/relationships/image" Target="../media/image64.jpeg"/><Relationship Id="rId4" Type="http://schemas.openxmlformats.org/officeDocument/2006/relationships/image" Target="../media/image63.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35.xml"/><Relationship Id="rId1" Type="http://schemas.openxmlformats.org/officeDocument/2006/relationships/slideLayout" Target="../slideLayouts/slideLayout11.xml"/><Relationship Id="rId4" Type="http://schemas.openxmlformats.org/officeDocument/2006/relationships/hyperlink" Target="http://www.ncbi.nlm.nih.gov/pubmed/?term=Barr%20RG%5bAuthor%5d&amp;cauthor=true&amp;cauthor_uid=22034646" TargetMode="External"/></Relationships>
</file>

<file path=ppt/slides/_rels/slide61.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Layout" Target="../slideLayouts/slideLayout6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8.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58.xml"/><Relationship Id="rId1" Type="http://schemas.openxmlformats.org/officeDocument/2006/relationships/vmlDrawing" Target="../drawings/vmlDrawing2.vml"/><Relationship Id="rId4" Type="http://schemas.openxmlformats.org/officeDocument/2006/relationships/oleObject" Target="../embeddings/oleObject1.bin"/></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8.xml"/></Relationships>
</file>

<file path=ppt/slides/_rels/slide69.xml.rels><?xml version="1.0" encoding="UTF-8" standalone="yes"?>
<Relationships xmlns="http://schemas.openxmlformats.org/package/2006/relationships"><Relationship Id="rId8" Type="http://schemas.openxmlformats.org/officeDocument/2006/relationships/image" Target="../media/image71.jpeg"/><Relationship Id="rId3" Type="http://schemas.openxmlformats.org/officeDocument/2006/relationships/image" Target="../media/image69.jpeg"/><Relationship Id="rId7" Type="http://schemas.openxmlformats.org/officeDocument/2006/relationships/image" Target="../media/image52.jpeg"/><Relationship Id="rId2" Type="http://schemas.openxmlformats.org/officeDocument/2006/relationships/notesSlide" Target="../notesSlides/notesSlide41.xml"/><Relationship Id="rId1" Type="http://schemas.openxmlformats.org/officeDocument/2006/relationships/slideLayout" Target="../slideLayouts/slideLayout58.xml"/><Relationship Id="rId6" Type="http://schemas.openxmlformats.org/officeDocument/2006/relationships/image" Target="../media/image70.jpeg"/><Relationship Id="rId5" Type="http://schemas.openxmlformats.org/officeDocument/2006/relationships/image" Target="../media/image49.jpeg"/><Relationship Id="rId4" Type="http://schemas.openxmlformats.org/officeDocument/2006/relationships/image" Target="../media/image54.jpeg"/><Relationship Id="rId9" Type="http://schemas.openxmlformats.org/officeDocument/2006/relationships/image" Target="../media/image72.jpeg"/></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2.xml"/><Relationship Id="rId1" Type="http://schemas.openxmlformats.org/officeDocument/2006/relationships/slideLayout" Target="../slideLayouts/slideLayout58.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8.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8.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8.xml"/></Relationships>
</file>

<file path=ppt/slides/_rels/slide9.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a:xfrm>
            <a:off x="1896803" y="2455891"/>
            <a:ext cx="5535283" cy="994138"/>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000" b="1" kern="1200" baseline="0">
                <a:solidFill>
                  <a:srgbClr val="213D6A"/>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800" dirty="0"/>
          </a:p>
        </p:txBody>
      </p:sp>
      <p:sp>
        <p:nvSpPr>
          <p:cNvPr id="6" name="Marcador de texto 4"/>
          <p:cNvSpPr txBox="1">
            <a:spLocks/>
          </p:cNvSpPr>
          <p:nvPr/>
        </p:nvSpPr>
        <p:spPr>
          <a:xfrm>
            <a:off x="1160088" y="3493349"/>
            <a:ext cx="3504356" cy="76584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buNone/>
            </a:pPr>
            <a:r>
              <a:rPr lang="en-US" sz="1800" b="1" dirty="0" err="1">
                <a:solidFill>
                  <a:srgbClr val="595959"/>
                </a:solidFill>
                <a:latin typeface="Calibri" panose="020F0502020204030204" pitchFamily="34" charset="0"/>
              </a:rPr>
              <a:t>Ioanna</a:t>
            </a:r>
            <a:r>
              <a:rPr lang="en-US" sz="1800" b="1" dirty="0">
                <a:solidFill>
                  <a:srgbClr val="595959"/>
                </a:solidFill>
                <a:latin typeface="Calibri" panose="020F0502020204030204" pitchFamily="34" charset="0"/>
              </a:rPr>
              <a:t> </a:t>
            </a:r>
            <a:r>
              <a:rPr lang="en-US" sz="1800" b="1" dirty="0" err="1">
                <a:solidFill>
                  <a:srgbClr val="595959"/>
                </a:solidFill>
                <a:latin typeface="Calibri" panose="020F0502020204030204" pitchFamily="34" charset="0"/>
              </a:rPr>
              <a:t>Tsiligianni</a:t>
            </a:r>
            <a:endParaRPr lang="en-US" sz="1800" b="1" dirty="0">
              <a:solidFill>
                <a:srgbClr val="595959"/>
              </a:solidFill>
              <a:latin typeface="Calibri" panose="020F0502020204030204" pitchFamily="34" charset="0"/>
            </a:endParaRPr>
          </a:p>
          <a:p>
            <a:pPr marL="0" indent="0">
              <a:spcBef>
                <a:spcPts val="600"/>
              </a:spcBef>
              <a:buNone/>
            </a:pPr>
            <a:r>
              <a:rPr lang="en-US" sz="1400" dirty="0">
                <a:solidFill>
                  <a:srgbClr val="074B88"/>
                </a:solidFill>
                <a:ea typeface="ＭＳ Ｐゴシック" pitchFamily="-65" charset="-128"/>
                <a:cs typeface="ＭＳ Ｐゴシック" pitchFamily="-65" charset="-128"/>
              </a:rPr>
              <a:t>President Elect IPCRG, </a:t>
            </a:r>
            <a:r>
              <a:rPr lang="en-GB" sz="1400" dirty="0">
                <a:solidFill>
                  <a:srgbClr val="074B88"/>
                </a:solidFill>
                <a:ea typeface="ＭＳ Ｐゴシック" pitchFamily="-65" charset="-128"/>
                <a:cs typeface="ＭＳ Ｐゴシック" pitchFamily="-65" charset="-128"/>
              </a:rPr>
              <a:t>GP, PhD, MPH</a:t>
            </a:r>
          </a:p>
          <a:p>
            <a:pPr marL="0" indent="0">
              <a:spcBef>
                <a:spcPts val="0"/>
              </a:spcBef>
              <a:buNone/>
            </a:pPr>
            <a:r>
              <a:rPr lang="en-GB" sz="1400" dirty="0">
                <a:solidFill>
                  <a:srgbClr val="074B88"/>
                </a:solidFill>
                <a:ea typeface="ＭＳ Ｐゴシック" pitchFamily="-65" charset="-128"/>
                <a:cs typeface="ＭＳ Ｐゴシック" pitchFamily="-65" charset="-128"/>
              </a:rPr>
              <a:t>Assistant Professor, Clinic of Social and Family Medicine, University of Crete, Heraklion, Greece </a:t>
            </a:r>
            <a:endParaRPr lang="en-US" sz="1400" dirty="0">
              <a:solidFill>
                <a:srgbClr val="074B88"/>
              </a:solidFill>
              <a:ea typeface="ＭＳ Ｐゴシック" pitchFamily="-65" charset="-128"/>
              <a:cs typeface="ＭＳ Ｐゴシック" pitchFamily="-65" charset="-128"/>
            </a:endParaRPr>
          </a:p>
          <a:p>
            <a:pPr marL="0" indent="0" defTabSz="342900">
              <a:spcBef>
                <a:spcPts val="200"/>
              </a:spcBef>
              <a:spcAft>
                <a:spcPts val="600"/>
              </a:spcAft>
              <a:buNone/>
            </a:pPr>
            <a:endParaRPr lang="es-ES" sz="1400" b="1" dirty="0">
              <a:solidFill>
                <a:srgbClr val="595959"/>
              </a:solidFill>
              <a:latin typeface="Calibri" panose="020F0502020204030204" pitchFamily="34" charset="0"/>
            </a:endParaRPr>
          </a:p>
          <a:p>
            <a:pPr marL="0" indent="0">
              <a:spcBef>
                <a:spcPts val="0"/>
              </a:spcBef>
              <a:buNone/>
            </a:pPr>
            <a:endParaRPr lang="en-US" sz="1400" dirty="0">
              <a:solidFill>
                <a:srgbClr val="074B88"/>
              </a:solidFill>
              <a:ea typeface="ＭＳ Ｐゴシック" pitchFamily="-65" charset="-128"/>
              <a:cs typeface="ＭＳ Ｐゴシック" pitchFamily="-65" charset="-128"/>
            </a:endParaRPr>
          </a:p>
          <a:p>
            <a:pPr marL="0" indent="0" defTabSz="342900">
              <a:spcBef>
                <a:spcPts val="200"/>
              </a:spcBef>
              <a:spcAft>
                <a:spcPts val="600"/>
              </a:spcAft>
              <a:buNone/>
            </a:pPr>
            <a:endParaRPr lang="es-ES" sz="1400" b="1" dirty="0">
              <a:solidFill>
                <a:srgbClr val="595959"/>
              </a:solidFill>
              <a:latin typeface="Calibri" panose="020F0502020204030204" pitchFamily="34" charset="0"/>
            </a:endParaRPr>
          </a:p>
        </p:txBody>
      </p:sp>
      <p:pic>
        <p:nvPicPr>
          <p:cNvPr id="2" name="Imagen 1"/>
          <p:cNvPicPr>
            <a:picLocks noChangeAspect="1"/>
          </p:cNvPicPr>
          <p:nvPr/>
        </p:nvPicPr>
        <p:blipFill rotWithShape="1">
          <a:blip r:embed="rId2"/>
          <a:srcRect l="5509" t="9195" r="12924" b="46065"/>
          <a:stretch/>
        </p:blipFill>
        <p:spPr>
          <a:xfrm>
            <a:off x="-2383" y="0"/>
            <a:ext cx="9146383" cy="2820544"/>
          </a:xfrm>
          <a:prstGeom prst="rect">
            <a:avLst/>
          </a:prstGeom>
        </p:spPr>
      </p:pic>
      <p:sp>
        <p:nvSpPr>
          <p:cNvPr id="7" name="1 Título"/>
          <p:cNvSpPr txBox="1">
            <a:spLocks/>
          </p:cNvSpPr>
          <p:nvPr/>
        </p:nvSpPr>
        <p:spPr>
          <a:xfrm>
            <a:off x="1537245" y="2192959"/>
            <a:ext cx="5247861" cy="852487"/>
          </a:xfrm>
          <a:prstGeom prst="rect">
            <a:avLst/>
          </a:prstGeom>
          <a:solidFill>
            <a:schemeClr val="bg1"/>
          </a:solidFill>
        </p:spPr>
        <p:txBody>
          <a:bodyPr vert="horz" lIns="91440" tIns="45720" rIns="91440" bIns="45720" rtlCol="0" anchor="ctr">
            <a:noAutofit/>
          </a:bodyPr>
          <a:lstStyle>
            <a:lvl1pPr algn="l" defTabSz="457200" rtl="0" eaLnBrk="1" latinLnBrk="0" hangingPunct="1">
              <a:spcBef>
                <a:spcPct val="0"/>
              </a:spcBef>
              <a:buNone/>
              <a:defRPr sz="3200" b="1" kern="1200">
                <a:solidFill>
                  <a:schemeClr val="tx1"/>
                </a:solidFill>
                <a:latin typeface="+mj-lt"/>
                <a:ea typeface="+mj-ea"/>
                <a:cs typeface="+mj-cs"/>
              </a:defRPr>
            </a:lvl1pPr>
          </a:lstStyle>
          <a:p>
            <a:pPr algn="ctr" defTabSz="429768">
              <a:spcBef>
                <a:spcPts val="0"/>
              </a:spcBef>
              <a:buFont typeface="Arial"/>
              <a:buNone/>
            </a:pPr>
            <a:r>
              <a:rPr lang="es-ES" sz="4400" dirty="0">
                <a:solidFill>
                  <a:srgbClr val="3D7C26"/>
                </a:solidFill>
                <a:latin typeface="Calibri" panose="020F0502020204030204" pitchFamily="34" charset="0"/>
                <a:ea typeface="+mn-ea"/>
                <a:cs typeface="+mn-cs"/>
              </a:rPr>
              <a:t>COPD </a:t>
            </a:r>
            <a:r>
              <a:rPr lang="es-ES" sz="4400" dirty="0" err="1">
                <a:solidFill>
                  <a:srgbClr val="3D7C26"/>
                </a:solidFill>
                <a:latin typeface="Calibri" panose="020F0502020204030204" pitchFamily="34" charset="0"/>
                <a:ea typeface="+mn-ea"/>
                <a:cs typeface="+mn-cs"/>
              </a:rPr>
              <a:t>management</a:t>
            </a:r>
            <a:r>
              <a:rPr lang="es-ES" sz="4400" dirty="0">
                <a:solidFill>
                  <a:srgbClr val="3D7C26"/>
                </a:solidFill>
                <a:latin typeface="Calibri" panose="020F0502020204030204" pitchFamily="34" charset="0"/>
                <a:ea typeface="+mn-ea"/>
                <a:cs typeface="+mn-cs"/>
              </a:rPr>
              <a:t> in </a:t>
            </a:r>
            <a:r>
              <a:rPr lang="es-ES" sz="4400" dirty="0" err="1">
                <a:solidFill>
                  <a:srgbClr val="3D7C26"/>
                </a:solidFill>
                <a:latin typeface="Calibri" panose="020F0502020204030204" pitchFamily="34" charset="0"/>
                <a:ea typeface="+mn-ea"/>
                <a:cs typeface="+mn-cs"/>
              </a:rPr>
              <a:t>Primary</a:t>
            </a:r>
            <a:r>
              <a:rPr lang="es-ES" sz="4400" dirty="0">
                <a:solidFill>
                  <a:srgbClr val="3D7C26"/>
                </a:solidFill>
                <a:latin typeface="Calibri" panose="020F0502020204030204" pitchFamily="34" charset="0"/>
                <a:ea typeface="+mn-ea"/>
                <a:cs typeface="+mn-cs"/>
              </a:rPr>
              <a:t> </a:t>
            </a:r>
            <a:r>
              <a:rPr lang="es-ES" sz="4400" dirty="0" err="1">
                <a:solidFill>
                  <a:srgbClr val="3D7C26"/>
                </a:solidFill>
                <a:latin typeface="Calibri" panose="020F0502020204030204" pitchFamily="34" charset="0"/>
                <a:ea typeface="+mn-ea"/>
                <a:cs typeface="+mn-cs"/>
              </a:rPr>
              <a:t>Care</a:t>
            </a:r>
            <a:endParaRPr lang="es-ES" sz="4400" dirty="0">
              <a:solidFill>
                <a:srgbClr val="3D7C26"/>
              </a:solidFill>
              <a:latin typeface="Calibri" panose="020F0502020204030204" pitchFamily="34" charset="0"/>
              <a:ea typeface="+mn-ea"/>
              <a:cs typeface="+mn-cs"/>
            </a:endParaRPr>
          </a:p>
        </p:txBody>
      </p:sp>
      <p:sp>
        <p:nvSpPr>
          <p:cNvPr id="8" name="Marcador de texto 4"/>
          <p:cNvSpPr txBox="1">
            <a:spLocks/>
          </p:cNvSpPr>
          <p:nvPr/>
        </p:nvSpPr>
        <p:spPr>
          <a:xfrm>
            <a:off x="4960047" y="3493349"/>
            <a:ext cx="4183953" cy="76584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342900">
              <a:spcBef>
                <a:spcPts val="200"/>
              </a:spcBef>
              <a:spcAft>
                <a:spcPts val="600"/>
              </a:spcAft>
              <a:buNone/>
            </a:pPr>
            <a:r>
              <a:rPr lang="es-ES" sz="1800" b="1" dirty="0">
                <a:solidFill>
                  <a:srgbClr val="595959"/>
                </a:solidFill>
                <a:latin typeface="Calibri" panose="020F0502020204030204" pitchFamily="34" charset="0"/>
              </a:rPr>
              <a:t>Miguel Román Rodríguez</a:t>
            </a:r>
          </a:p>
          <a:p>
            <a:pPr marL="0" indent="0">
              <a:spcBef>
                <a:spcPts val="0"/>
              </a:spcBef>
              <a:buNone/>
            </a:pPr>
            <a:r>
              <a:rPr lang="en-GB" sz="1400" dirty="0" err="1">
                <a:solidFill>
                  <a:srgbClr val="074B88"/>
                </a:solidFill>
                <a:ea typeface="ＭＳ Ｐゴシック" pitchFamily="-65" charset="-128"/>
                <a:cs typeface="ＭＳ Ｐゴシック" pitchFamily="-65" charset="-128"/>
              </a:rPr>
              <a:t>GP,at</a:t>
            </a:r>
            <a:r>
              <a:rPr lang="en-GB" sz="1400" dirty="0">
                <a:solidFill>
                  <a:srgbClr val="074B88"/>
                </a:solidFill>
                <a:ea typeface="ＭＳ Ｐゴシック" pitchFamily="-65" charset="-128"/>
                <a:cs typeface="ＭＳ Ｐゴシック" pitchFamily="-65" charset="-128"/>
              </a:rPr>
              <a:t> Son Pisa Primary Health Care practice. Palma. Mallorca Chronic respiratory diseases research unit Director. </a:t>
            </a:r>
            <a:r>
              <a:rPr lang="en-GB" sz="1400" dirty="0" err="1">
                <a:solidFill>
                  <a:srgbClr val="074B88"/>
                </a:solidFill>
                <a:ea typeface="ＭＳ Ｐゴシック" pitchFamily="-65" charset="-128"/>
                <a:cs typeface="ＭＳ Ｐゴシック" pitchFamily="-65" charset="-128"/>
              </a:rPr>
              <a:t>Instituto</a:t>
            </a:r>
            <a:r>
              <a:rPr lang="en-GB" sz="1400" dirty="0">
                <a:solidFill>
                  <a:srgbClr val="074B88"/>
                </a:solidFill>
                <a:ea typeface="ＭＳ Ｐゴシック" pitchFamily="-65" charset="-128"/>
                <a:cs typeface="ＭＳ Ｐゴシック" pitchFamily="-65" charset="-128"/>
              </a:rPr>
              <a:t> de </a:t>
            </a:r>
            <a:r>
              <a:rPr lang="en-GB" sz="1400" dirty="0" err="1">
                <a:solidFill>
                  <a:srgbClr val="074B88"/>
                </a:solidFill>
                <a:ea typeface="ＭＳ Ｐゴシック" pitchFamily="-65" charset="-128"/>
                <a:cs typeface="ＭＳ Ｐゴシック" pitchFamily="-65" charset="-128"/>
              </a:rPr>
              <a:t>Investigación</a:t>
            </a:r>
            <a:r>
              <a:rPr lang="en-GB" sz="1400" dirty="0">
                <a:solidFill>
                  <a:srgbClr val="074B88"/>
                </a:solidFill>
                <a:ea typeface="ＭＳ Ｐゴシック" pitchFamily="-65" charset="-128"/>
                <a:cs typeface="ＭＳ Ｐゴシック" pitchFamily="-65" charset="-128"/>
              </a:rPr>
              <a:t> Sanitaria de Baleares </a:t>
            </a:r>
            <a:r>
              <a:rPr lang="en-GB" sz="1400" dirty="0" err="1">
                <a:solidFill>
                  <a:srgbClr val="074B88"/>
                </a:solidFill>
                <a:ea typeface="ＭＳ Ｐゴシック" pitchFamily="-65" charset="-128"/>
                <a:cs typeface="ＭＳ Ｐゴシック" pitchFamily="-65" charset="-128"/>
              </a:rPr>
              <a:t>IdISBa</a:t>
            </a:r>
            <a:r>
              <a:rPr lang="en-GB" sz="1400" dirty="0">
                <a:solidFill>
                  <a:srgbClr val="074B88"/>
                </a:solidFill>
                <a:ea typeface="ＭＳ Ｐゴシック" pitchFamily="-65" charset="-128"/>
                <a:cs typeface="ＭＳ Ｐゴシック" pitchFamily="-65" charset="-128"/>
              </a:rPr>
              <a:t>  </a:t>
            </a:r>
          </a:p>
          <a:p>
            <a:pPr marL="0" indent="0">
              <a:spcBef>
                <a:spcPts val="0"/>
              </a:spcBef>
              <a:buNone/>
            </a:pPr>
            <a:endParaRPr lang="en-US" sz="1400" dirty="0">
              <a:solidFill>
                <a:srgbClr val="074B88"/>
              </a:solidFill>
              <a:ea typeface="ＭＳ Ｐゴシック" pitchFamily="-65" charset="-128"/>
              <a:cs typeface="ＭＳ Ｐゴシック" pitchFamily="-65" charset="-128"/>
            </a:endParaRPr>
          </a:p>
          <a:p>
            <a:pPr marL="0" indent="0" defTabSz="342900">
              <a:spcBef>
                <a:spcPts val="200"/>
              </a:spcBef>
              <a:spcAft>
                <a:spcPts val="600"/>
              </a:spcAft>
              <a:buNone/>
            </a:pPr>
            <a:endParaRPr lang="es-ES" sz="1400" b="1" dirty="0">
              <a:solidFill>
                <a:srgbClr val="595959"/>
              </a:solidFill>
              <a:latin typeface="Calibri" panose="020F0502020204030204" pitchFamily="34" charset="0"/>
            </a:endParaRPr>
          </a:p>
        </p:txBody>
      </p:sp>
      <p:sp>
        <p:nvSpPr>
          <p:cNvPr id="5" name="Rectángulo redondeado 4"/>
          <p:cNvSpPr/>
          <p:nvPr/>
        </p:nvSpPr>
        <p:spPr>
          <a:xfrm>
            <a:off x="55378" y="2142245"/>
            <a:ext cx="1669774" cy="749024"/>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9" name="Picture 3" descr="C:\Users\Jaime Sousa\Documents\Documentos\IPCRG\IPCRG Logo.t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254" y="1927365"/>
            <a:ext cx="1723660" cy="1214962"/>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ângulo 3"/>
          <p:cNvSpPr/>
          <p:nvPr/>
        </p:nvSpPr>
        <p:spPr>
          <a:xfrm>
            <a:off x="1782914" y="1570301"/>
            <a:ext cx="4968552" cy="400110"/>
          </a:xfrm>
          <a:prstGeom prst="rect">
            <a:avLst/>
          </a:prstGeom>
          <a:solidFill>
            <a:schemeClr val="bg1"/>
          </a:solidFill>
          <a:ln>
            <a:solidFill>
              <a:schemeClr val="bg1"/>
            </a:solidFill>
          </a:ln>
        </p:spPr>
        <p:txBody>
          <a:bodyPr wrap="square">
            <a:spAutoFit/>
          </a:bodyPr>
          <a:lstStyle/>
          <a:p>
            <a:pPr algn="ctr"/>
            <a:r>
              <a:rPr lang="en-US" sz="2000" b="1" dirty="0"/>
              <a:t>workshop on respiratory diseases</a:t>
            </a:r>
            <a:endParaRPr lang="pt-PT" sz="2000" b="1" dirty="0"/>
          </a:p>
        </p:txBody>
      </p:sp>
    </p:spTree>
    <p:extLst>
      <p:ext uri="{BB962C8B-B14F-4D97-AF65-F5344CB8AC3E}">
        <p14:creationId xmlns:p14="http://schemas.microsoft.com/office/powerpoint/2010/main" xmlns="" val="36027711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9" name="Grupo 1"/>
          <p:cNvGrpSpPr>
            <a:grpSpLocks/>
          </p:cNvGrpSpPr>
          <p:nvPr/>
        </p:nvGrpSpPr>
        <p:grpSpPr bwMode="auto">
          <a:xfrm>
            <a:off x="2862755" y="3167872"/>
            <a:ext cx="4760258" cy="1796536"/>
            <a:chOff x="4530849" y="4024360"/>
            <a:chExt cx="4018359" cy="1851025"/>
          </a:xfrm>
        </p:grpSpPr>
        <p:pic>
          <p:nvPicPr>
            <p:cNvPr id="29706" name="Picture 14"/>
            <p:cNvPicPr>
              <a:picLocks noChangeAspect="1" noChangeArrowheads="1"/>
            </p:cNvPicPr>
            <p:nvPr/>
          </p:nvPicPr>
          <p:blipFill>
            <a:blip r:embed="rId4">
              <a:lum contrast="30000"/>
              <a:extLst>
                <a:ext uri="{28A0092B-C50C-407E-A947-70E740481C1C}">
                  <a14:useLocalDpi xmlns:a14="http://schemas.microsoft.com/office/drawing/2010/main" xmlns="" val="0"/>
                </a:ext>
              </a:extLst>
            </a:blip>
            <a:srcRect l="30461" t="5281" r="30461" b="28209"/>
            <a:stretch>
              <a:fillRect/>
            </a:stretch>
          </p:blipFill>
          <p:spPr bwMode="auto">
            <a:xfrm>
              <a:off x="6531495" y="4024360"/>
              <a:ext cx="2017713" cy="185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07" name="Imagen 6"/>
            <p:cNvPicPr>
              <a:picLocks noChangeAspect="1"/>
            </p:cNvPicPr>
            <p:nvPr/>
          </p:nvPicPr>
          <p:blipFill>
            <a:blip r:embed="rId5">
              <a:extLst>
                <a:ext uri="{28A0092B-C50C-407E-A947-70E740481C1C}">
                  <a14:useLocalDpi xmlns:a14="http://schemas.microsoft.com/office/drawing/2010/main" xmlns="" val="0"/>
                </a:ext>
              </a:extLst>
            </a:blip>
            <a:srcRect r="22495"/>
            <a:stretch>
              <a:fillRect/>
            </a:stretch>
          </p:blipFill>
          <p:spPr bwMode="auto">
            <a:xfrm>
              <a:off x="4530849" y="4064047"/>
              <a:ext cx="2000646" cy="177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29701" name="Grupo 8"/>
          <p:cNvGrpSpPr>
            <a:grpSpLocks/>
          </p:cNvGrpSpPr>
          <p:nvPr/>
        </p:nvGrpSpPr>
        <p:grpSpPr bwMode="auto">
          <a:xfrm>
            <a:off x="163312" y="193123"/>
            <a:ext cx="7024887" cy="2204106"/>
            <a:chOff x="539552" y="980728"/>
            <a:chExt cx="7619562" cy="2577468"/>
          </a:xfrm>
        </p:grpSpPr>
        <p:grpSp>
          <p:nvGrpSpPr>
            <p:cNvPr id="29702" name="Grupo 7"/>
            <p:cNvGrpSpPr>
              <a:grpSpLocks/>
            </p:cNvGrpSpPr>
            <p:nvPr/>
          </p:nvGrpSpPr>
          <p:grpSpPr bwMode="auto">
            <a:xfrm>
              <a:off x="539552" y="980728"/>
              <a:ext cx="7619562" cy="1872208"/>
              <a:chOff x="762219" y="1919625"/>
              <a:chExt cx="7619562" cy="1872208"/>
            </a:xfrm>
          </p:grpSpPr>
          <p:pic>
            <p:nvPicPr>
              <p:cNvPr id="29704" name="Imagen 3"/>
              <p:cNvPicPr>
                <a:picLocks noChangeAspect="1"/>
              </p:cNvPicPr>
              <p:nvPr/>
            </p:nvPicPr>
            <p:blipFill>
              <a:blip r:embed="rId6">
                <a:extLst>
                  <a:ext uri="{28A0092B-C50C-407E-A947-70E740481C1C}">
                    <a14:useLocalDpi xmlns:a14="http://schemas.microsoft.com/office/drawing/2010/main" xmlns="" val="0"/>
                  </a:ext>
                </a:extLst>
              </a:blip>
              <a:srcRect b="37981"/>
              <a:stretch>
                <a:fillRect/>
              </a:stretch>
            </p:blipFill>
            <p:spPr bwMode="auto">
              <a:xfrm>
                <a:off x="762219" y="1919625"/>
                <a:ext cx="7619562" cy="18722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05" name="Imagen 4"/>
              <p:cNvPicPr>
                <a:picLocks noChangeAspect="1"/>
              </p:cNvPicPr>
              <p:nvPr/>
            </p:nvPicPr>
            <p:blipFill>
              <a:blip r:embed="rId7">
                <a:extLst>
                  <a:ext uri="{28A0092B-C50C-407E-A947-70E740481C1C}">
                    <a14:useLocalDpi xmlns:a14="http://schemas.microsoft.com/office/drawing/2010/main" xmlns="" val="0"/>
                  </a:ext>
                </a:extLst>
              </a:blip>
              <a:srcRect/>
              <a:stretch>
                <a:fillRect/>
              </a:stretch>
            </p:blipFill>
            <p:spPr bwMode="auto">
              <a:xfrm>
                <a:off x="5724128" y="2013523"/>
                <a:ext cx="2228850" cy="771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29703" name="Imagen 12"/>
            <p:cNvPicPr>
              <a:picLocks noChangeAspect="1"/>
            </p:cNvPicPr>
            <p:nvPr/>
          </p:nvPicPr>
          <p:blipFill>
            <a:blip r:embed="rId6">
              <a:extLst>
                <a:ext uri="{28A0092B-C50C-407E-A947-70E740481C1C}">
                  <a14:useLocalDpi xmlns:a14="http://schemas.microsoft.com/office/drawing/2010/main" xmlns="" val="0"/>
                </a:ext>
              </a:extLst>
            </a:blip>
            <a:srcRect t="76909"/>
            <a:stretch>
              <a:fillRect/>
            </a:stretch>
          </p:blipFill>
          <p:spPr bwMode="auto">
            <a:xfrm>
              <a:off x="539552" y="2861152"/>
              <a:ext cx="7619562" cy="6970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2" name="Rectángulo 6"/>
          <p:cNvSpPr>
            <a:spLocks noChangeArrowheads="1"/>
          </p:cNvSpPr>
          <p:nvPr/>
        </p:nvSpPr>
        <p:spPr bwMode="auto">
          <a:xfrm>
            <a:off x="2364864" y="2559121"/>
            <a:ext cx="5728097" cy="510778"/>
          </a:xfrm>
          <a:prstGeom prst="roundRect">
            <a:avLst/>
          </a:prstGeom>
          <a:solidFill>
            <a:schemeClr val="accent3">
              <a:lumMod val="60000"/>
              <a:lumOff val="40000"/>
            </a:schemeClr>
          </a:solidFill>
          <a:ln>
            <a:noFill/>
          </a:ln>
          <a:extLst/>
        </p:spPr>
        <p:txBody>
          <a:bodyPr>
            <a:spAutoFit/>
          </a:bodyPr>
          <a:lstStyle>
            <a:lvl1pPr>
              <a:spcBef>
                <a:spcPct val="20000"/>
              </a:spcBef>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9pPr>
          </a:lstStyle>
          <a:p>
            <a:pPr algn="ctr">
              <a:spcBef>
                <a:spcPct val="0"/>
              </a:spcBef>
              <a:buFontTx/>
              <a:buNone/>
            </a:pPr>
            <a:r>
              <a:rPr lang="es-ES" altLang="es-ES_tradnl" sz="2400" dirty="0">
                <a:solidFill>
                  <a:schemeClr val="bg2">
                    <a:lumMod val="25000"/>
                  </a:schemeClr>
                </a:solidFill>
                <a:latin typeface="+mj-lt"/>
              </a:rPr>
              <a:t>1 spirometry/</a:t>
            </a:r>
            <a:r>
              <a:rPr lang="es-ES" altLang="es-ES_tradnl" sz="2400" dirty="0" err="1">
                <a:solidFill>
                  <a:schemeClr val="bg2">
                    <a:lumMod val="25000"/>
                  </a:schemeClr>
                </a:solidFill>
                <a:latin typeface="+mj-lt"/>
              </a:rPr>
              <a:t>day</a:t>
            </a:r>
            <a:r>
              <a:rPr lang="es-ES" altLang="es-ES_tradnl" sz="2400" dirty="0">
                <a:solidFill>
                  <a:schemeClr val="bg2">
                    <a:lumMod val="25000"/>
                  </a:schemeClr>
                </a:solidFill>
                <a:latin typeface="+mj-lt"/>
              </a:rPr>
              <a:t> = 1 COPD/</a:t>
            </a:r>
            <a:r>
              <a:rPr lang="es-ES" altLang="es-ES_tradnl" sz="2400" dirty="0" err="1">
                <a:solidFill>
                  <a:schemeClr val="bg2">
                    <a:lumMod val="25000"/>
                  </a:schemeClr>
                </a:solidFill>
                <a:latin typeface="+mj-lt"/>
              </a:rPr>
              <a:t>week</a:t>
            </a:r>
            <a:endParaRPr lang="es-ES" altLang="es-ES_tradnl" sz="2400" dirty="0">
              <a:solidFill>
                <a:schemeClr val="bg2">
                  <a:lumMod val="25000"/>
                </a:schemeClr>
              </a:solidFill>
              <a:latin typeface="+mj-lt"/>
            </a:endParaRPr>
          </a:p>
        </p:txBody>
      </p:sp>
    </p:spTree>
    <p:custDataLst>
      <p:tags r:id="rId1"/>
    </p:custDataLst>
    <p:extLst>
      <p:ext uri="{BB962C8B-B14F-4D97-AF65-F5344CB8AC3E}">
        <p14:creationId xmlns:p14="http://schemas.microsoft.com/office/powerpoint/2010/main" xmlns="" val="14989155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type="body" idx="1"/>
          </p:nvPr>
        </p:nvSpPr>
        <p:spPr>
          <a:xfrm>
            <a:off x="125412" y="377422"/>
            <a:ext cx="6656387" cy="2646294"/>
          </a:xfrm>
        </p:spPr>
        <p:txBody>
          <a:bodyPr>
            <a:normAutofit fontScale="92500" lnSpcReduction="10000"/>
          </a:bodyPr>
          <a:lstStyle/>
          <a:p>
            <a:r>
              <a:rPr lang="es-ES" altLang="es-ES" sz="2100" dirty="0" err="1"/>
              <a:t>Register</a:t>
            </a:r>
            <a:r>
              <a:rPr lang="es-ES" altLang="es-ES" sz="2100" dirty="0"/>
              <a:t> of:</a:t>
            </a:r>
          </a:p>
          <a:p>
            <a:pPr lvl="1"/>
            <a:r>
              <a:rPr lang="es-ES" altLang="es-ES" sz="1800" dirty="0"/>
              <a:t> </a:t>
            </a:r>
            <a:r>
              <a:rPr lang="es-ES" altLang="es-ES" sz="1800" dirty="0" err="1"/>
              <a:t>Respiratory</a:t>
            </a:r>
            <a:r>
              <a:rPr lang="es-ES" altLang="es-ES" sz="1800" dirty="0"/>
              <a:t> </a:t>
            </a:r>
            <a:r>
              <a:rPr lang="es-ES" altLang="es-ES" sz="1800" dirty="0" err="1"/>
              <a:t>tract</a:t>
            </a:r>
            <a:r>
              <a:rPr lang="es-ES" altLang="es-ES" sz="1800" dirty="0"/>
              <a:t> </a:t>
            </a:r>
            <a:r>
              <a:rPr lang="es-ES" altLang="es-ES" sz="1800" dirty="0" err="1"/>
              <a:t>infection</a:t>
            </a:r>
            <a:endParaRPr lang="es-ES" altLang="es-ES" sz="1800" dirty="0"/>
          </a:p>
          <a:p>
            <a:pPr lvl="1"/>
            <a:r>
              <a:rPr lang="es-ES" altLang="es-ES" sz="1800" dirty="0"/>
              <a:t> </a:t>
            </a:r>
            <a:r>
              <a:rPr lang="es-ES" altLang="es-ES" sz="1800" dirty="0" err="1"/>
              <a:t>Antibiotics</a:t>
            </a:r>
            <a:r>
              <a:rPr lang="es-ES" altLang="es-ES" sz="1800" dirty="0"/>
              <a:t> / oral </a:t>
            </a:r>
            <a:r>
              <a:rPr lang="es-ES" altLang="es-ES" sz="1800" dirty="0" err="1"/>
              <a:t>corticosteroids</a:t>
            </a:r>
            <a:r>
              <a:rPr lang="es-ES" altLang="es-ES" sz="1800" dirty="0"/>
              <a:t> use</a:t>
            </a:r>
          </a:p>
          <a:p>
            <a:pPr lvl="1"/>
            <a:r>
              <a:rPr lang="es-ES" altLang="es-ES" sz="1800" dirty="0"/>
              <a:t> </a:t>
            </a:r>
            <a:r>
              <a:rPr lang="es-ES" altLang="es-ES" sz="1800" dirty="0" err="1"/>
              <a:t>Thorax</a:t>
            </a:r>
            <a:r>
              <a:rPr lang="es-ES" altLang="es-ES" sz="1800" dirty="0"/>
              <a:t> X-</a:t>
            </a:r>
            <a:r>
              <a:rPr lang="es-ES" altLang="es-ES" sz="1800" dirty="0" err="1"/>
              <a:t>Ray</a:t>
            </a:r>
            <a:r>
              <a:rPr lang="es-ES" altLang="es-ES" sz="1800" dirty="0"/>
              <a:t> </a:t>
            </a:r>
          </a:p>
          <a:p>
            <a:pPr marL="342900" lvl="1" indent="0">
              <a:buNone/>
            </a:pPr>
            <a:r>
              <a:rPr lang="es-ES" altLang="es-ES_tradnl" dirty="0" err="1"/>
              <a:t>Not</a:t>
            </a:r>
            <a:r>
              <a:rPr lang="es-ES" altLang="es-ES_tradnl" dirty="0"/>
              <a:t> </a:t>
            </a:r>
            <a:r>
              <a:rPr lang="es-ES" altLang="es-ES_tradnl" dirty="0" err="1"/>
              <a:t>dealing</a:t>
            </a:r>
            <a:r>
              <a:rPr lang="es-ES" altLang="es-ES_tradnl" dirty="0"/>
              <a:t> to a COPD diagnosis</a:t>
            </a:r>
          </a:p>
          <a:p>
            <a:pPr marL="342900" lvl="1" indent="0">
              <a:buNone/>
            </a:pPr>
            <a:endParaRPr lang="es-ES" altLang="es-ES_tradnl" dirty="0"/>
          </a:p>
          <a:p>
            <a:pPr marL="342900" lvl="1" indent="0" algn="ctr">
              <a:buNone/>
            </a:pPr>
            <a:r>
              <a:rPr lang="es-ES" altLang="es-ES_tradnl" sz="3300" dirty="0" err="1">
                <a:solidFill>
                  <a:schemeClr val="accent3">
                    <a:lumMod val="50000"/>
                  </a:schemeClr>
                </a:solidFill>
              </a:rPr>
              <a:t>Missed</a:t>
            </a:r>
            <a:r>
              <a:rPr lang="es-ES" altLang="es-ES_tradnl" sz="3300" dirty="0">
                <a:solidFill>
                  <a:schemeClr val="accent3">
                    <a:lumMod val="50000"/>
                  </a:schemeClr>
                </a:solidFill>
              </a:rPr>
              <a:t> </a:t>
            </a:r>
            <a:r>
              <a:rPr lang="es-ES" altLang="es-ES_tradnl" sz="3300" dirty="0" err="1">
                <a:solidFill>
                  <a:schemeClr val="accent3">
                    <a:lumMod val="50000"/>
                  </a:schemeClr>
                </a:solidFill>
              </a:rPr>
              <a:t>opportunities</a:t>
            </a:r>
            <a:r>
              <a:rPr lang="es-ES" altLang="es-ES_tradnl" sz="3300" dirty="0">
                <a:solidFill>
                  <a:schemeClr val="accent3">
                    <a:lumMod val="50000"/>
                  </a:schemeClr>
                </a:solidFill>
              </a:rPr>
              <a:t> </a:t>
            </a:r>
            <a:endParaRPr lang="es-ES_tradnl" altLang="es-ES_tradnl" sz="3300" dirty="0">
              <a:solidFill>
                <a:schemeClr val="accent3">
                  <a:lumMod val="50000"/>
                </a:schemeClr>
              </a:solidFill>
            </a:endParaRPr>
          </a:p>
        </p:txBody>
      </p:sp>
      <p:sp>
        <p:nvSpPr>
          <p:cNvPr id="2" name="Rectángulo 1"/>
          <p:cNvSpPr/>
          <p:nvPr/>
        </p:nvSpPr>
        <p:spPr>
          <a:xfrm>
            <a:off x="1003300" y="4643288"/>
            <a:ext cx="7708900" cy="388696"/>
          </a:xfrm>
          <a:prstGeom prst="rect">
            <a:avLst/>
          </a:prstGeom>
        </p:spPr>
        <p:txBody>
          <a:bodyPr wrap="square">
            <a:spAutoFit/>
          </a:bodyPr>
          <a:lstStyle/>
          <a:p>
            <a:pPr>
              <a:lnSpc>
                <a:spcPct val="107000"/>
              </a:lnSpc>
              <a:spcBef>
                <a:spcPts val="450"/>
              </a:spcBef>
              <a:spcAft>
                <a:spcPts val="600"/>
              </a:spcAft>
              <a:defRPr/>
            </a:pPr>
            <a:r>
              <a:rPr lang="es-ES" sz="900" kern="1800" dirty="0">
                <a:latin typeface="+mj-lt"/>
                <a:ea typeface="Times New Roman" panose="02020603050405020304" pitchFamily="18" charset="0"/>
                <a:cs typeface="Times New Roman" panose="02020603050405020304" pitchFamily="18" charset="0"/>
              </a:rPr>
              <a:t>Jones RC et al. </a:t>
            </a:r>
            <a:r>
              <a:rPr lang="es-ES" sz="900" kern="1800" dirty="0" err="1">
                <a:latin typeface="+mj-lt"/>
                <a:ea typeface="Times New Roman" panose="02020603050405020304" pitchFamily="18" charset="0"/>
                <a:cs typeface="Times New Roman" panose="02020603050405020304" pitchFamily="18" charset="0"/>
              </a:rPr>
              <a:t>Opportunities</a:t>
            </a:r>
            <a:r>
              <a:rPr lang="es-ES" sz="900" kern="1800" dirty="0">
                <a:latin typeface="+mj-lt"/>
                <a:ea typeface="Times New Roman" panose="02020603050405020304" pitchFamily="18" charset="0"/>
                <a:cs typeface="Times New Roman" panose="02020603050405020304" pitchFamily="18" charset="0"/>
              </a:rPr>
              <a:t> to </a:t>
            </a:r>
            <a:r>
              <a:rPr lang="es-ES" sz="900" kern="1800" dirty="0" err="1">
                <a:latin typeface="+mj-lt"/>
                <a:ea typeface="Times New Roman" panose="02020603050405020304" pitchFamily="18" charset="0"/>
                <a:cs typeface="Times New Roman" panose="02020603050405020304" pitchFamily="18" charset="0"/>
              </a:rPr>
              <a:t>diagnose</a:t>
            </a:r>
            <a:r>
              <a:rPr lang="es-ES" sz="900" kern="1800" dirty="0">
                <a:latin typeface="+mj-lt"/>
                <a:ea typeface="Times New Roman" panose="02020603050405020304" pitchFamily="18" charset="0"/>
                <a:cs typeface="Times New Roman" panose="02020603050405020304" pitchFamily="18" charset="0"/>
              </a:rPr>
              <a:t> </a:t>
            </a:r>
            <a:r>
              <a:rPr lang="es-ES" sz="900" kern="1800" dirty="0" err="1">
                <a:latin typeface="+mj-lt"/>
                <a:ea typeface="Times New Roman" panose="02020603050405020304" pitchFamily="18" charset="0"/>
                <a:cs typeface="Times New Roman" panose="02020603050405020304" pitchFamily="18" charset="0"/>
              </a:rPr>
              <a:t>chronic</a:t>
            </a:r>
            <a:r>
              <a:rPr lang="es-ES" sz="900" kern="1800" dirty="0">
                <a:latin typeface="+mj-lt"/>
                <a:ea typeface="Times New Roman" panose="02020603050405020304" pitchFamily="18" charset="0"/>
                <a:cs typeface="Times New Roman" panose="02020603050405020304" pitchFamily="18" charset="0"/>
              </a:rPr>
              <a:t> </a:t>
            </a:r>
            <a:r>
              <a:rPr lang="es-ES" sz="900" kern="1800" dirty="0" err="1">
                <a:latin typeface="+mj-lt"/>
                <a:ea typeface="Times New Roman" panose="02020603050405020304" pitchFamily="18" charset="0"/>
                <a:cs typeface="Times New Roman" panose="02020603050405020304" pitchFamily="18" charset="0"/>
              </a:rPr>
              <a:t>obstructive</a:t>
            </a:r>
            <a:r>
              <a:rPr lang="es-ES" sz="900" kern="1800" dirty="0">
                <a:latin typeface="+mj-lt"/>
                <a:ea typeface="Times New Roman" panose="02020603050405020304" pitchFamily="18" charset="0"/>
                <a:cs typeface="Times New Roman" panose="02020603050405020304" pitchFamily="18" charset="0"/>
              </a:rPr>
              <a:t> </a:t>
            </a:r>
            <a:r>
              <a:rPr lang="es-ES" sz="900" kern="1800" dirty="0" err="1">
                <a:latin typeface="+mj-lt"/>
                <a:ea typeface="Times New Roman" panose="02020603050405020304" pitchFamily="18" charset="0"/>
                <a:cs typeface="Times New Roman" panose="02020603050405020304" pitchFamily="18" charset="0"/>
              </a:rPr>
              <a:t>pulmonary</a:t>
            </a:r>
            <a:r>
              <a:rPr lang="es-ES" sz="900" kern="1800" dirty="0">
                <a:latin typeface="+mj-lt"/>
                <a:ea typeface="Times New Roman" panose="02020603050405020304" pitchFamily="18" charset="0"/>
                <a:cs typeface="Times New Roman" panose="02020603050405020304" pitchFamily="18" charset="0"/>
              </a:rPr>
              <a:t> </a:t>
            </a:r>
            <a:r>
              <a:rPr lang="es-ES" sz="900" kern="1800" dirty="0" err="1">
                <a:latin typeface="+mj-lt"/>
                <a:ea typeface="Times New Roman" panose="02020603050405020304" pitchFamily="18" charset="0"/>
                <a:cs typeface="Times New Roman" panose="02020603050405020304" pitchFamily="18" charset="0"/>
              </a:rPr>
              <a:t>disease</a:t>
            </a:r>
            <a:r>
              <a:rPr lang="es-ES" sz="900" kern="1800" dirty="0">
                <a:latin typeface="+mj-lt"/>
                <a:ea typeface="Times New Roman" panose="02020603050405020304" pitchFamily="18" charset="0"/>
                <a:cs typeface="Times New Roman" panose="02020603050405020304" pitchFamily="18" charset="0"/>
              </a:rPr>
              <a:t> in </a:t>
            </a:r>
            <a:r>
              <a:rPr lang="es-ES" sz="900" kern="1800" dirty="0" err="1">
                <a:latin typeface="+mj-lt"/>
                <a:ea typeface="Times New Roman" panose="02020603050405020304" pitchFamily="18" charset="0"/>
                <a:cs typeface="Times New Roman" panose="02020603050405020304" pitchFamily="18" charset="0"/>
              </a:rPr>
              <a:t>routine</a:t>
            </a:r>
            <a:r>
              <a:rPr lang="es-ES" sz="900" kern="1800" dirty="0">
                <a:latin typeface="+mj-lt"/>
                <a:ea typeface="Times New Roman" panose="02020603050405020304" pitchFamily="18" charset="0"/>
                <a:cs typeface="Times New Roman" panose="02020603050405020304" pitchFamily="18" charset="0"/>
              </a:rPr>
              <a:t> </a:t>
            </a:r>
            <a:r>
              <a:rPr lang="es-ES" sz="900" kern="1800" dirty="0" err="1">
                <a:latin typeface="+mj-lt"/>
                <a:ea typeface="Times New Roman" panose="02020603050405020304" pitchFamily="18" charset="0"/>
                <a:cs typeface="Times New Roman" panose="02020603050405020304" pitchFamily="18" charset="0"/>
              </a:rPr>
              <a:t>care</a:t>
            </a:r>
            <a:r>
              <a:rPr lang="es-ES" sz="900" kern="1800" dirty="0">
                <a:latin typeface="+mj-lt"/>
                <a:ea typeface="Times New Roman" panose="02020603050405020304" pitchFamily="18" charset="0"/>
                <a:cs typeface="Times New Roman" panose="02020603050405020304" pitchFamily="18" charset="0"/>
              </a:rPr>
              <a:t> in </a:t>
            </a:r>
            <a:r>
              <a:rPr lang="es-ES" sz="900" kern="1800" dirty="0" err="1">
                <a:latin typeface="+mj-lt"/>
                <a:ea typeface="Times New Roman" panose="02020603050405020304" pitchFamily="18" charset="0"/>
                <a:cs typeface="Times New Roman" panose="02020603050405020304" pitchFamily="18" charset="0"/>
              </a:rPr>
              <a:t>the</a:t>
            </a:r>
            <a:r>
              <a:rPr lang="es-ES" sz="900" kern="1800" dirty="0">
                <a:latin typeface="+mj-lt"/>
                <a:ea typeface="Times New Roman" panose="02020603050405020304" pitchFamily="18" charset="0"/>
                <a:cs typeface="Times New Roman" panose="02020603050405020304" pitchFamily="18" charset="0"/>
              </a:rPr>
              <a:t> UK: a </a:t>
            </a:r>
            <a:r>
              <a:rPr lang="es-ES" sz="900" kern="1800" dirty="0" err="1">
                <a:latin typeface="+mj-lt"/>
                <a:ea typeface="Times New Roman" panose="02020603050405020304" pitchFamily="18" charset="0"/>
                <a:cs typeface="Times New Roman" panose="02020603050405020304" pitchFamily="18" charset="0"/>
              </a:rPr>
              <a:t>retrospective</a:t>
            </a:r>
            <a:r>
              <a:rPr lang="es-ES" sz="900" kern="1800" dirty="0">
                <a:latin typeface="+mj-lt"/>
                <a:ea typeface="Times New Roman" panose="02020603050405020304" pitchFamily="18" charset="0"/>
                <a:cs typeface="Times New Roman" panose="02020603050405020304" pitchFamily="18" charset="0"/>
              </a:rPr>
              <a:t> </a:t>
            </a:r>
            <a:r>
              <a:rPr lang="es-ES" sz="900" kern="1800" dirty="0" err="1">
                <a:latin typeface="+mj-lt"/>
                <a:ea typeface="Times New Roman" panose="02020603050405020304" pitchFamily="18" charset="0"/>
                <a:cs typeface="Times New Roman" panose="02020603050405020304" pitchFamily="18" charset="0"/>
              </a:rPr>
              <a:t>study</a:t>
            </a:r>
            <a:r>
              <a:rPr lang="es-ES" sz="900" kern="1800" dirty="0">
                <a:latin typeface="+mj-lt"/>
                <a:ea typeface="Times New Roman" panose="02020603050405020304" pitchFamily="18" charset="0"/>
                <a:cs typeface="Times New Roman" panose="02020603050405020304" pitchFamily="18" charset="0"/>
              </a:rPr>
              <a:t> of a </a:t>
            </a:r>
            <a:r>
              <a:rPr lang="es-ES" sz="900" kern="1800" dirty="0" err="1">
                <a:latin typeface="+mj-lt"/>
                <a:ea typeface="Times New Roman" panose="02020603050405020304" pitchFamily="18" charset="0"/>
                <a:cs typeface="Times New Roman" panose="02020603050405020304" pitchFamily="18" charset="0"/>
              </a:rPr>
              <a:t>clinical</a:t>
            </a:r>
            <a:r>
              <a:rPr lang="es-ES" sz="900" kern="1800" dirty="0">
                <a:latin typeface="+mj-lt"/>
                <a:ea typeface="Times New Roman" panose="02020603050405020304" pitchFamily="18" charset="0"/>
                <a:cs typeface="Times New Roman" panose="02020603050405020304" pitchFamily="18" charset="0"/>
              </a:rPr>
              <a:t> </a:t>
            </a:r>
            <a:r>
              <a:rPr lang="es-ES" sz="900" kern="1800" dirty="0" err="1">
                <a:latin typeface="+mj-lt"/>
                <a:ea typeface="Times New Roman" panose="02020603050405020304" pitchFamily="18" charset="0"/>
                <a:cs typeface="Times New Roman" panose="02020603050405020304" pitchFamily="18" charset="0"/>
              </a:rPr>
              <a:t>cohort</a:t>
            </a:r>
            <a:r>
              <a:rPr lang="es-ES" sz="900" kern="1800" dirty="0">
                <a:latin typeface="+mj-lt"/>
                <a:ea typeface="Times New Roman" panose="02020603050405020304" pitchFamily="18" charset="0"/>
                <a:cs typeface="Times New Roman" panose="02020603050405020304" pitchFamily="18" charset="0"/>
              </a:rPr>
              <a:t>. </a:t>
            </a:r>
            <a:r>
              <a:rPr lang="en-US" sz="900" dirty="0">
                <a:latin typeface="+mj-lt"/>
              </a:rPr>
              <a:t>The Lancet Respiratory Medicine , Volume 2 , Issue 4 , 267 - 276</a:t>
            </a:r>
            <a:r>
              <a:rPr lang="es-ES" sz="900" i="1" kern="1800" dirty="0">
                <a:latin typeface="+mj-lt"/>
                <a:ea typeface="Times New Roman" panose="02020603050405020304" pitchFamily="18" charset="0"/>
                <a:cs typeface="Times New Roman" panose="02020603050405020304" pitchFamily="18" charset="0"/>
              </a:rPr>
              <a:t> </a:t>
            </a:r>
            <a:endParaRPr lang="es-ES" sz="900" i="1" dirty="0">
              <a:latin typeface="+mj-lt"/>
              <a:ea typeface="Times New Roman" panose="02020603050405020304" pitchFamily="18" charset="0"/>
              <a:cs typeface="Times New Roman" panose="02020603050405020304" pitchFamily="18" charset="0"/>
            </a:endParaRPr>
          </a:p>
        </p:txBody>
      </p:sp>
      <p:sp>
        <p:nvSpPr>
          <p:cNvPr id="5" name="Rectangle 3"/>
          <p:cNvSpPr txBox="1">
            <a:spLocks noChangeArrowheads="1"/>
          </p:cNvSpPr>
          <p:nvPr/>
        </p:nvSpPr>
        <p:spPr>
          <a:xfrm>
            <a:off x="1762288" y="3090162"/>
            <a:ext cx="5265585" cy="1234846"/>
          </a:xfrm>
          <a:prstGeom prst="rect">
            <a:avLst/>
          </a:prstGeom>
        </p:spPr>
        <p:txBody>
          <a:bodyPr vert="horz" lIns="68580" tIns="34290" rIns="68580" bIns="3429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2700"/>
              </a:spcBef>
              <a:buNone/>
            </a:pPr>
            <a:r>
              <a:rPr lang="es-ES" altLang="es-ES" sz="2400" dirty="0">
                <a:solidFill>
                  <a:schemeClr val="accent3">
                    <a:lumMod val="50000"/>
                  </a:schemeClr>
                </a:solidFill>
              </a:rPr>
              <a:t>32.900 / 38.859 (</a:t>
            </a:r>
            <a:r>
              <a:rPr lang="es-ES" altLang="es-ES" sz="3000" b="1" dirty="0">
                <a:solidFill>
                  <a:schemeClr val="accent3">
                    <a:lumMod val="50000"/>
                  </a:schemeClr>
                </a:solidFill>
              </a:rPr>
              <a:t>85%</a:t>
            </a:r>
            <a:r>
              <a:rPr lang="es-ES" altLang="es-ES" sz="2400" dirty="0">
                <a:solidFill>
                  <a:schemeClr val="accent3">
                    <a:lumMod val="50000"/>
                  </a:schemeClr>
                </a:solidFill>
              </a:rPr>
              <a:t>) </a:t>
            </a:r>
            <a:r>
              <a:rPr lang="es-ES" altLang="es-ES" sz="2400" dirty="0" err="1">
                <a:solidFill>
                  <a:schemeClr val="accent3">
                    <a:lumMod val="50000"/>
                  </a:schemeClr>
                </a:solidFill>
              </a:rPr>
              <a:t>showed</a:t>
            </a:r>
            <a:r>
              <a:rPr lang="es-ES" altLang="es-ES" sz="2400" dirty="0">
                <a:solidFill>
                  <a:schemeClr val="accent3">
                    <a:lumMod val="50000"/>
                  </a:schemeClr>
                </a:solidFill>
              </a:rPr>
              <a:t> </a:t>
            </a:r>
            <a:r>
              <a:rPr lang="es-ES" altLang="es-ES" sz="2400" dirty="0" err="1">
                <a:solidFill>
                  <a:schemeClr val="accent3">
                    <a:lumMod val="50000"/>
                  </a:schemeClr>
                </a:solidFill>
              </a:rPr>
              <a:t>missed</a:t>
            </a:r>
            <a:r>
              <a:rPr lang="es-ES" altLang="es-ES" sz="2400" dirty="0">
                <a:solidFill>
                  <a:schemeClr val="accent3">
                    <a:lumMod val="50000"/>
                  </a:schemeClr>
                </a:solidFill>
              </a:rPr>
              <a:t> </a:t>
            </a:r>
            <a:r>
              <a:rPr lang="es-ES" altLang="es-ES" sz="2400" dirty="0" err="1">
                <a:solidFill>
                  <a:schemeClr val="accent3">
                    <a:lumMod val="50000"/>
                  </a:schemeClr>
                </a:solidFill>
              </a:rPr>
              <a:t>opportunities</a:t>
            </a:r>
            <a:r>
              <a:rPr lang="es-ES" altLang="es-ES" sz="2400" dirty="0">
                <a:solidFill>
                  <a:schemeClr val="accent3">
                    <a:lumMod val="50000"/>
                  </a:schemeClr>
                </a:solidFill>
              </a:rPr>
              <a:t> </a:t>
            </a:r>
            <a:r>
              <a:rPr lang="es-ES" altLang="es-ES" sz="2400" dirty="0" err="1">
                <a:solidFill>
                  <a:schemeClr val="accent3">
                    <a:lumMod val="50000"/>
                  </a:schemeClr>
                </a:solidFill>
              </a:rPr>
              <a:t>for</a:t>
            </a:r>
            <a:r>
              <a:rPr lang="es-ES" altLang="es-ES" sz="2400" dirty="0">
                <a:solidFill>
                  <a:schemeClr val="accent3">
                    <a:lumMod val="50000"/>
                  </a:schemeClr>
                </a:solidFill>
              </a:rPr>
              <a:t> a COPD diagnosis in </a:t>
            </a:r>
            <a:r>
              <a:rPr lang="es-ES" altLang="es-ES" sz="2400" dirty="0" err="1">
                <a:solidFill>
                  <a:schemeClr val="accent3">
                    <a:lumMod val="50000"/>
                  </a:schemeClr>
                </a:solidFill>
              </a:rPr>
              <a:t>the</a:t>
            </a:r>
            <a:r>
              <a:rPr lang="es-ES" altLang="es-ES" sz="2400" dirty="0">
                <a:solidFill>
                  <a:schemeClr val="accent3">
                    <a:lumMod val="50000"/>
                  </a:schemeClr>
                </a:solidFill>
              </a:rPr>
              <a:t> 5 </a:t>
            </a:r>
            <a:r>
              <a:rPr lang="es-ES" altLang="es-ES" sz="2400" dirty="0" err="1">
                <a:solidFill>
                  <a:schemeClr val="accent3">
                    <a:lumMod val="50000"/>
                  </a:schemeClr>
                </a:solidFill>
              </a:rPr>
              <a:t>years</a:t>
            </a:r>
            <a:r>
              <a:rPr lang="es-ES" altLang="es-ES" sz="2400" dirty="0">
                <a:solidFill>
                  <a:schemeClr val="accent3">
                    <a:lumMod val="50000"/>
                  </a:schemeClr>
                </a:solidFill>
              </a:rPr>
              <a:t> </a:t>
            </a:r>
            <a:r>
              <a:rPr lang="es-ES" altLang="es-ES" sz="2400" dirty="0" err="1">
                <a:solidFill>
                  <a:schemeClr val="accent3">
                    <a:lumMod val="50000"/>
                  </a:schemeClr>
                </a:solidFill>
              </a:rPr>
              <a:t>previous</a:t>
            </a:r>
            <a:r>
              <a:rPr lang="es-ES" altLang="es-ES" sz="2400" dirty="0">
                <a:solidFill>
                  <a:schemeClr val="accent3">
                    <a:lumMod val="50000"/>
                  </a:schemeClr>
                </a:solidFill>
              </a:rPr>
              <a:t> to diagnosis</a:t>
            </a:r>
          </a:p>
        </p:txBody>
      </p:sp>
      <p:sp>
        <p:nvSpPr>
          <p:cNvPr id="3" name="Flecha abajo 2"/>
          <p:cNvSpPr/>
          <p:nvPr/>
        </p:nvSpPr>
        <p:spPr>
          <a:xfrm>
            <a:off x="2953811" y="2094452"/>
            <a:ext cx="918102" cy="324036"/>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solidFill>
                <a:srgbClr val="002060"/>
              </a:solidFill>
            </a:endParaRPr>
          </a:p>
        </p:txBody>
      </p:sp>
      <p:pic>
        <p:nvPicPr>
          <p:cNvPr id="10" name="Imagen 6"/>
          <p:cNvPicPr>
            <a:picLocks noChangeAspect="1"/>
          </p:cNvPicPr>
          <p:nvPr/>
        </p:nvPicPr>
        <p:blipFill>
          <a:blip r:embed="rId3">
            <a:extLst>
              <a:ext uri="{28A0092B-C50C-407E-A947-70E740481C1C}">
                <a14:useLocalDpi xmlns:a14="http://schemas.microsoft.com/office/drawing/2010/main" xmlns="" val="0"/>
              </a:ext>
            </a:extLst>
          </a:blip>
          <a:srcRect r="22495"/>
          <a:stretch>
            <a:fillRect/>
          </a:stretch>
        </p:blipFill>
        <p:spPr bwMode="auto">
          <a:xfrm>
            <a:off x="6444155" y="376864"/>
            <a:ext cx="2370020" cy="1719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7746270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5059">
                                            <p:txEl>
                                              <p:pRg st="4" end="4"/>
                                            </p:txEl>
                                          </p:spTgt>
                                        </p:tgtEl>
                                        <p:attrNameLst>
                                          <p:attrName>style.visibility</p:attrName>
                                        </p:attrNameLst>
                                      </p:cBhvr>
                                      <p:to>
                                        <p:strVal val="visible"/>
                                      </p:to>
                                    </p:set>
                                    <p:animEffect transition="in" filter="wipe(up)">
                                      <p:cBhvr>
                                        <p:cTn id="7" dur="500"/>
                                        <p:tgtEl>
                                          <p:spTgt spid="45059">
                                            <p:txEl>
                                              <p:pRg st="4" end="4"/>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45059">
                                            <p:txEl>
                                              <p:pRg st="6" end="6"/>
                                            </p:txEl>
                                          </p:spTgt>
                                        </p:tgtEl>
                                        <p:attrNameLst>
                                          <p:attrName>style.visibility</p:attrName>
                                        </p:attrNameLst>
                                      </p:cBhvr>
                                      <p:to>
                                        <p:strVal val="visible"/>
                                      </p:to>
                                    </p:set>
                                    <p:animEffect transition="in" filter="wipe(up)">
                                      <p:cBhvr>
                                        <p:cTn id="10" dur="500"/>
                                        <p:tgtEl>
                                          <p:spTgt spid="45059">
                                            <p:txEl>
                                              <p:pRg st="6" end="6"/>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up)">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7" name="Rectangle 7"/>
          <p:cNvSpPr>
            <a:spLocks noChangeArrowheads="1"/>
          </p:cNvSpPr>
          <p:nvPr/>
        </p:nvSpPr>
        <p:spPr bwMode="auto">
          <a:xfrm>
            <a:off x="3268195" y="2531667"/>
            <a:ext cx="25004" cy="2381"/>
          </a:xfrm>
          <a:prstGeom prst="rect">
            <a:avLst/>
          </a:prstGeom>
          <a:solidFill>
            <a:srgbClr val="000000"/>
          </a:solidFill>
          <a:ln w="9525">
            <a:noFill/>
            <a:miter lim="800000"/>
            <a:headEnd/>
            <a:tailEnd/>
          </a:ln>
        </p:spPr>
        <p:txBody>
          <a:bodyPr/>
          <a:lstStyle/>
          <a:p>
            <a:endParaRPr lang="es-ES" sz="1350" dirty="0"/>
          </a:p>
        </p:txBody>
      </p:sp>
      <p:graphicFrame>
        <p:nvGraphicFramePr>
          <p:cNvPr id="38" name="Tabla 37"/>
          <p:cNvGraphicFramePr>
            <a:graphicFrameLocks noGrp="1"/>
          </p:cNvGraphicFramePr>
          <p:nvPr>
            <p:extLst>
              <p:ext uri="{D42A27DB-BD31-4B8C-83A1-F6EECF244321}">
                <p14:modId xmlns:p14="http://schemas.microsoft.com/office/powerpoint/2010/main" xmlns="" val="2270266159"/>
              </p:ext>
            </p:extLst>
          </p:nvPr>
        </p:nvGraphicFramePr>
        <p:xfrm>
          <a:off x="1032334" y="3797203"/>
          <a:ext cx="5651496" cy="1130173"/>
        </p:xfrm>
        <a:graphic>
          <a:graphicData uri="http://schemas.openxmlformats.org/drawingml/2006/table">
            <a:tbl>
              <a:tblPr>
                <a:tableStyleId>{5C22544A-7EE6-4342-B048-85BDC9FD1C3A}</a:tableStyleId>
              </a:tblPr>
              <a:tblGrid>
                <a:gridCol w="2041723">
                  <a:extLst>
                    <a:ext uri="{9D8B030D-6E8A-4147-A177-3AD203B41FA5}">
                      <a16:colId xmlns:a16="http://schemas.microsoft.com/office/drawing/2014/main" xmlns="" val="1995438959"/>
                    </a:ext>
                  </a:extLst>
                </a:gridCol>
                <a:gridCol w="1196774">
                  <a:extLst>
                    <a:ext uri="{9D8B030D-6E8A-4147-A177-3AD203B41FA5}">
                      <a16:colId xmlns:a16="http://schemas.microsoft.com/office/drawing/2014/main" xmlns="" val="99784399"/>
                    </a:ext>
                  </a:extLst>
                </a:gridCol>
                <a:gridCol w="1187963">
                  <a:extLst>
                    <a:ext uri="{9D8B030D-6E8A-4147-A177-3AD203B41FA5}">
                      <a16:colId xmlns:a16="http://schemas.microsoft.com/office/drawing/2014/main" xmlns="" val="2798788485"/>
                    </a:ext>
                  </a:extLst>
                </a:gridCol>
                <a:gridCol w="1225036">
                  <a:extLst>
                    <a:ext uri="{9D8B030D-6E8A-4147-A177-3AD203B41FA5}">
                      <a16:colId xmlns:a16="http://schemas.microsoft.com/office/drawing/2014/main" xmlns="" val="3075998345"/>
                    </a:ext>
                  </a:extLst>
                </a:gridCol>
              </a:tblGrid>
              <a:tr h="749790">
                <a:tc>
                  <a:txBody>
                    <a:bodyPr/>
                    <a:lstStyle/>
                    <a:p>
                      <a:pPr algn="l" fontAlgn="b"/>
                      <a:endParaRPr lang="es-ES" sz="16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b"/>
                      <a:r>
                        <a:rPr lang="es-ES" sz="2400" b="0" i="0" u="none" strike="noStrike" dirty="0">
                          <a:solidFill>
                            <a:schemeClr val="tx1"/>
                          </a:solidFill>
                          <a:effectLst/>
                          <a:latin typeface="Calibri" panose="020F0502020204030204" pitchFamily="34" charset="0"/>
                        </a:rPr>
                        <a:t>Total</a:t>
                      </a:r>
                    </a:p>
                  </a:txBody>
                  <a:tcPr marL="9525" marR="9525" marT="9525" marB="0" anchor="ctr">
                    <a:solidFill>
                      <a:schemeClr val="bg1"/>
                    </a:solidFill>
                  </a:tcPr>
                </a:tc>
                <a:tc>
                  <a:txBody>
                    <a:bodyPr/>
                    <a:lstStyle/>
                    <a:p>
                      <a:pPr algn="ctr" fontAlgn="b"/>
                      <a:r>
                        <a:rPr lang="es-ES" sz="2400" b="0" i="0" u="none" strike="noStrike" dirty="0" err="1">
                          <a:solidFill>
                            <a:schemeClr val="tx1"/>
                          </a:solidFill>
                          <a:effectLst/>
                          <a:latin typeface="Calibri" panose="020F0502020204030204" pitchFamily="34" charset="0"/>
                        </a:rPr>
                        <a:t>Men</a:t>
                      </a:r>
                      <a:endParaRPr lang="es-ES" sz="2400" b="0" i="0" u="none" strike="noStrike" dirty="0">
                        <a:solidFill>
                          <a:schemeClr val="tx1"/>
                        </a:solidFill>
                        <a:effectLst/>
                        <a:latin typeface="Calibri" panose="020F0502020204030204" pitchFamily="34" charset="0"/>
                      </a:endParaRPr>
                    </a:p>
                  </a:txBody>
                  <a:tcPr marL="9525" marR="9525" marT="9525" marB="0" anchor="ctr">
                    <a:solidFill>
                      <a:schemeClr val="bg1"/>
                    </a:solidFill>
                  </a:tcPr>
                </a:tc>
                <a:tc>
                  <a:txBody>
                    <a:bodyPr/>
                    <a:lstStyle/>
                    <a:p>
                      <a:pPr algn="ctr" fontAlgn="b"/>
                      <a:r>
                        <a:rPr lang="es-ES" sz="2400" b="0" i="0" u="none" strike="noStrike" dirty="0" err="1">
                          <a:solidFill>
                            <a:schemeClr val="tx1"/>
                          </a:solidFill>
                          <a:effectLst/>
                          <a:latin typeface="Calibri" panose="020F0502020204030204" pitchFamily="34" charset="0"/>
                        </a:rPr>
                        <a:t>Women</a:t>
                      </a:r>
                      <a:endParaRPr lang="es-ES" sz="2400" b="0" i="0" u="none" strike="noStrike" dirty="0">
                        <a:solidFill>
                          <a:schemeClr val="tx1"/>
                        </a:solidFill>
                        <a:effectLst/>
                        <a:latin typeface="Calibri" panose="020F0502020204030204" pitchFamily="34" charset="0"/>
                      </a:endParaRPr>
                    </a:p>
                  </a:txBody>
                  <a:tcPr marL="9525" marR="9525" marT="9525" marB="0" anchor="ctr">
                    <a:solidFill>
                      <a:schemeClr val="bg1"/>
                    </a:solidFill>
                  </a:tcPr>
                </a:tc>
                <a:extLst>
                  <a:ext uri="{0D108BD9-81ED-4DB2-BD59-A6C34878D82A}">
                    <a16:rowId xmlns:a16="http://schemas.microsoft.com/office/drawing/2014/main" xmlns="" val="1725280613"/>
                  </a:ext>
                </a:extLst>
              </a:tr>
              <a:tr h="380383">
                <a:tc>
                  <a:txBody>
                    <a:bodyPr/>
                    <a:lstStyle/>
                    <a:p>
                      <a:pPr algn="ctr" fontAlgn="b"/>
                      <a:r>
                        <a:rPr lang="es-ES" sz="1600" b="1" u="none" strike="noStrike" dirty="0">
                          <a:effectLst/>
                        </a:rPr>
                        <a:t>FEV1/FVC&lt;0.7</a:t>
                      </a:r>
                    </a:p>
                  </a:txBody>
                  <a:tcPr marL="9525" marR="9525" marT="9525" marB="0" anchor="ctr">
                    <a:solidFill>
                      <a:schemeClr val="bg1"/>
                    </a:solidFill>
                  </a:tcPr>
                </a:tc>
                <a:tc>
                  <a:txBody>
                    <a:bodyPr/>
                    <a:lstStyle/>
                    <a:p>
                      <a:pPr algn="ctr" fontAlgn="b"/>
                      <a:r>
                        <a:rPr lang="es-ES" sz="1600" u="none" strike="noStrike" dirty="0">
                          <a:effectLst/>
                        </a:rPr>
                        <a:t>23,00%</a:t>
                      </a:r>
                      <a:endParaRPr lang="es-ES" sz="16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b"/>
                      <a:r>
                        <a:rPr lang="es-ES" sz="1600" u="none" strike="noStrike" dirty="0">
                          <a:effectLst/>
                        </a:rPr>
                        <a:t>25,62%</a:t>
                      </a:r>
                      <a:endParaRPr lang="es-ES" sz="1600" b="0" i="0" u="none" strike="noStrike" dirty="0">
                        <a:solidFill>
                          <a:srgbClr val="00B050"/>
                        </a:solidFill>
                        <a:effectLst/>
                        <a:latin typeface="Calibri" panose="020F0502020204030204" pitchFamily="34" charset="0"/>
                      </a:endParaRPr>
                    </a:p>
                  </a:txBody>
                  <a:tcPr marL="9525" marR="9525" marT="9525" marB="0" anchor="ctr">
                    <a:solidFill>
                      <a:schemeClr val="bg1"/>
                    </a:solidFill>
                  </a:tcPr>
                </a:tc>
                <a:tc>
                  <a:txBody>
                    <a:bodyPr/>
                    <a:lstStyle/>
                    <a:p>
                      <a:pPr algn="ctr" fontAlgn="b"/>
                      <a:r>
                        <a:rPr lang="es-ES" sz="1600" u="none" strike="noStrike" dirty="0">
                          <a:effectLst/>
                        </a:rPr>
                        <a:t>18,12%</a:t>
                      </a:r>
                      <a:endParaRPr lang="es-ES" sz="16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extLst>
                  <a:ext uri="{0D108BD9-81ED-4DB2-BD59-A6C34878D82A}">
                    <a16:rowId xmlns:a16="http://schemas.microsoft.com/office/drawing/2014/main" xmlns="" val="3866555311"/>
                  </a:ext>
                </a:extLst>
              </a:tr>
            </a:tbl>
          </a:graphicData>
        </a:graphic>
      </p:graphicFrame>
      <p:grpSp>
        <p:nvGrpSpPr>
          <p:cNvPr id="39" name="Grupo 8"/>
          <p:cNvGrpSpPr>
            <a:grpSpLocks/>
          </p:cNvGrpSpPr>
          <p:nvPr/>
        </p:nvGrpSpPr>
        <p:grpSpPr bwMode="auto">
          <a:xfrm>
            <a:off x="6680200" y="266701"/>
            <a:ext cx="2177654" cy="1117167"/>
            <a:chOff x="539646" y="1648918"/>
            <a:chExt cx="8604354" cy="4077325"/>
          </a:xfrm>
        </p:grpSpPr>
        <p:sp>
          <p:nvSpPr>
            <p:cNvPr id="40" name="Rectángulo 39"/>
            <p:cNvSpPr/>
            <p:nvPr/>
          </p:nvSpPr>
          <p:spPr>
            <a:xfrm>
              <a:off x="539646" y="1648918"/>
              <a:ext cx="8604354" cy="407732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sz="1400"/>
            </a:p>
          </p:txBody>
        </p:sp>
        <p:grpSp>
          <p:nvGrpSpPr>
            <p:cNvPr id="41" name="Grupo 7"/>
            <p:cNvGrpSpPr>
              <a:grpSpLocks/>
            </p:cNvGrpSpPr>
            <p:nvPr/>
          </p:nvGrpSpPr>
          <p:grpSpPr bwMode="auto">
            <a:xfrm>
              <a:off x="4574343" y="2179217"/>
              <a:ext cx="3999699" cy="2779013"/>
              <a:chOff x="4714393" y="282173"/>
              <a:chExt cx="3999699" cy="2779013"/>
            </a:xfrm>
          </p:grpSpPr>
          <p:sp>
            <p:nvSpPr>
              <p:cNvPr id="43" name="Rectángulo 42"/>
              <p:cNvSpPr/>
              <p:nvPr/>
            </p:nvSpPr>
            <p:spPr>
              <a:xfrm>
                <a:off x="4714393" y="2049660"/>
                <a:ext cx="3999699" cy="101152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sz="1400"/>
              </a:p>
            </p:txBody>
          </p:sp>
          <p:pic>
            <p:nvPicPr>
              <p:cNvPr id="44" name="Imagen 3"/>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4966819" y="2155922"/>
                <a:ext cx="2087950" cy="8686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5" name="il_fi" descr="http://www.emsp.cime.es/WebEditor/Pagines/Image/PaginaPrincipal/logo%20IbSalut.gif"/>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997094" y="2309451"/>
                <a:ext cx="1576535" cy="5499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46" name="Grupo 5"/>
              <p:cNvGrpSpPr>
                <a:grpSpLocks/>
              </p:cNvGrpSpPr>
              <p:nvPr/>
            </p:nvGrpSpPr>
            <p:grpSpPr bwMode="auto">
              <a:xfrm>
                <a:off x="4714393" y="282173"/>
                <a:ext cx="3999345" cy="1773733"/>
                <a:chOff x="4951122" y="541481"/>
                <a:chExt cx="3999345" cy="1773733"/>
              </a:xfrm>
            </p:grpSpPr>
            <p:sp>
              <p:nvSpPr>
                <p:cNvPr id="47" name="Rectángulo 46"/>
                <p:cNvSpPr/>
                <p:nvPr/>
              </p:nvSpPr>
              <p:spPr>
                <a:xfrm>
                  <a:off x="4951122" y="541921"/>
                  <a:ext cx="1764865" cy="177329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sz="1400"/>
                </a:p>
              </p:txBody>
            </p:sp>
            <p:pic>
              <p:nvPicPr>
                <p:cNvPr id="48" name="Imagen 3"/>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6591787" y="541481"/>
                  <a:ext cx="2358680" cy="17708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9" name="TextBox 2"/>
                <p:cNvSpPr txBox="1">
                  <a:spLocks noChangeArrowheads="1"/>
                </p:cNvSpPr>
                <p:nvPr/>
              </p:nvSpPr>
              <p:spPr bwMode="auto">
                <a:xfrm>
                  <a:off x="4989137" y="789829"/>
                  <a:ext cx="3282763" cy="9547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a:spcBef>
                      <a:spcPct val="0"/>
                    </a:spcBef>
                    <a:buFontTx/>
                    <a:buNone/>
                  </a:pPr>
                  <a:r>
                    <a:rPr lang="en-GB" altLang="es-ES" sz="1100" b="1" i="1" dirty="0">
                      <a:solidFill>
                        <a:srgbClr val="C00000"/>
                      </a:solidFill>
                      <a:latin typeface="Berlin Sans FB Demi" panose="020E0802020502020306" pitchFamily="34" charset="0"/>
                    </a:rPr>
                    <a:t>Major-</a:t>
                  </a:r>
                  <a:r>
                    <a:rPr lang="en-GB" altLang="es-ES" sz="1100" b="1" i="1" dirty="0" err="1">
                      <a:solidFill>
                        <a:srgbClr val="C00000"/>
                      </a:solidFill>
                      <a:latin typeface="Berlin Sans FB Demi" panose="020E0802020502020306" pitchFamily="34" charset="0"/>
                    </a:rPr>
                    <a:t>ica</a:t>
                  </a:r>
                  <a:endParaRPr lang="nl-NL" altLang="es-ES" sz="1100" b="1" dirty="0">
                    <a:solidFill>
                      <a:srgbClr val="C00000"/>
                    </a:solidFill>
                    <a:latin typeface="Berlin Sans FB Demi" panose="020E0802020502020306" pitchFamily="34" charset="0"/>
                  </a:endParaRPr>
                </a:p>
              </p:txBody>
            </p:sp>
          </p:grpSp>
        </p:grpSp>
        <p:pic>
          <p:nvPicPr>
            <p:cNvPr id="42" name="Picture 2" descr="http://internetesmercadeo.com/wp-content/uploads/2012/06/cocreation.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53987" y="2033778"/>
              <a:ext cx="4126552" cy="31904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aphicFrame>
        <p:nvGraphicFramePr>
          <p:cNvPr id="50" name="Tabla 49"/>
          <p:cNvGraphicFramePr>
            <a:graphicFrameLocks noGrp="1"/>
          </p:cNvGraphicFramePr>
          <p:nvPr>
            <p:extLst>
              <p:ext uri="{D42A27DB-BD31-4B8C-83A1-F6EECF244321}">
                <p14:modId xmlns:p14="http://schemas.microsoft.com/office/powerpoint/2010/main" xmlns="" val="3620605516"/>
              </p:ext>
            </p:extLst>
          </p:nvPr>
        </p:nvGraphicFramePr>
        <p:xfrm>
          <a:off x="1318828" y="1143549"/>
          <a:ext cx="5342324" cy="2609327"/>
        </p:xfrm>
        <a:graphic>
          <a:graphicData uri="http://schemas.openxmlformats.org/drawingml/2006/table">
            <a:tbl>
              <a:tblPr>
                <a:tableStyleId>{5C22544A-7EE6-4342-B048-85BDC9FD1C3A}</a:tableStyleId>
              </a:tblPr>
              <a:tblGrid>
                <a:gridCol w="1732616">
                  <a:extLst>
                    <a:ext uri="{9D8B030D-6E8A-4147-A177-3AD203B41FA5}">
                      <a16:colId xmlns:a16="http://schemas.microsoft.com/office/drawing/2014/main" xmlns="" val="4013419462"/>
                    </a:ext>
                  </a:extLst>
                </a:gridCol>
                <a:gridCol w="1203236">
                  <a:extLst>
                    <a:ext uri="{9D8B030D-6E8A-4147-A177-3AD203B41FA5}">
                      <a16:colId xmlns:a16="http://schemas.microsoft.com/office/drawing/2014/main" xmlns="" val="3557388506"/>
                    </a:ext>
                  </a:extLst>
                </a:gridCol>
                <a:gridCol w="1203236">
                  <a:extLst>
                    <a:ext uri="{9D8B030D-6E8A-4147-A177-3AD203B41FA5}">
                      <a16:colId xmlns:a16="http://schemas.microsoft.com/office/drawing/2014/main" xmlns="" val="2829591986"/>
                    </a:ext>
                  </a:extLst>
                </a:gridCol>
                <a:gridCol w="1203236">
                  <a:extLst>
                    <a:ext uri="{9D8B030D-6E8A-4147-A177-3AD203B41FA5}">
                      <a16:colId xmlns:a16="http://schemas.microsoft.com/office/drawing/2014/main" xmlns="" val="688743323"/>
                    </a:ext>
                  </a:extLst>
                </a:gridCol>
              </a:tblGrid>
              <a:tr h="390002">
                <a:tc>
                  <a:txBody>
                    <a:bodyPr/>
                    <a:lstStyle/>
                    <a:p>
                      <a:pPr algn="l" fontAlgn="b"/>
                      <a:endParaRPr lang="es-ES" sz="11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b"/>
                      <a:r>
                        <a:rPr lang="es-ES" sz="2400" b="0" i="0" u="none" strike="noStrike" dirty="0">
                          <a:solidFill>
                            <a:schemeClr val="tx1"/>
                          </a:solidFill>
                          <a:effectLst/>
                          <a:latin typeface="Calibri" panose="020F0502020204030204" pitchFamily="34" charset="0"/>
                        </a:rPr>
                        <a:t>Total</a:t>
                      </a:r>
                    </a:p>
                  </a:txBody>
                  <a:tcPr marL="9525" marR="9525" marT="9525" marB="0" anchor="b">
                    <a:solidFill>
                      <a:schemeClr val="bg1"/>
                    </a:solidFill>
                  </a:tcPr>
                </a:tc>
                <a:tc>
                  <a:txBody>
                    <a:bodyPr/>
                    <a:lstStyle/>
                    <a:p>
                      <a:pPr algn="ctr" fontAlgn="b"/>
                      <a:r>
                        <a:rPr lang="es-ES" sz="2400" b="0" i="0" u="none" strike="noStrike" dirty="0" err="1">
                          <a:solidFill>
                            <a:schemeClr val="tx1"/>
                          </a:solidFill>
                          <a:effectLst/>
                          <a:latin typeface="Calibri" panose="020F0502020204030204" pitchFamily="34" charset="0"/>
                        </a:rPr>
                        <a:t>Men</a:t>
                      </a:r>
                      <a:endParaRPr lang="es-ES" sz="2400" b="0" i="0" u="none" strike="noStrike" dirty="0">
                        <a:solidFill>
                          <a:schemeClr val="tx1"/>
                        </a:solidFill>
                        <a:effectLst/>
                        <a:latin typeface="Calibri" panose="020F0502020204030204" pitchFamily="34" charset="0"/>
                      </a:endParaRPr>
                    </a:p>
                  </a:txBody>
                  <a:tcPr marL="9525" marR="9525" marT="9525" marB="0" anchor="b">
                    <a:solidFill>
                      <a:schemeClr val="bg1"/>
                    </a:solidFill>
                  </a:tcPr>
                </a:tc>
                <a:tc>
                  <a:txBody>
                    <a:bodyPr/>
                    <a:lstStyle/>
                    <a:p>
                      <a:pPr algn="ctr" fontAlgn="b"/>
                      <a:r>
                        <a:rPr lang="es-ES" sz="2400" b="0" i="0" u="none" strike="noStrike" dirty="0" err="1">
                          <a:solidFill>
                            <a:schemeClr val="tx1"/>
                          </a:solidFill>
                          <a:effectLst/>
                          <a:latin typeface="Calibri" panose="020F0502020204030204" pitchFamily="34" charset="0"/>
                        </a:rPr>
                        <a:t>Women</a:t>
                      </a:r>
                      <a:endParaRPr lang="es-ES" sz="2400" b="0" i="0" u="none" strike="noStrike" dirty="0">
                        <a:solidFill>
                          <a:schemeClr val="tx1"/>
                        </a:solidFill>
                        <a:effectLst/>
                        <a:latin typeface="Calibri" panose="020F0502020204030204" pitchFamily="34" charset="0"/>
                      </a:endParaRPr>
                    </a:p>
                  </a:txBody>
                  <a:tcPr marL="9525" marR="9525" marT="9525" marB="0" anchor="b">
                    <a:solidFill>
                      <a:schemeClr val="bg1"/>
                    </a:solidFill>
                  </a:tcPr>
                </a:tc>
                <a:extLst>
                  <a:ext uri="{0D108BD9-81ED-4DB2-BD59-A6C34878D82A}">
                    <a16:rowId xmlns:a16="http://schemas.microsoft.com/office/drawing/2014/main" xmlns="" val="3106557443"/>
                  </a:ext>
                </a:extLst>
              </a:tr>
              <a:tr h="563950">
                <a:tc>
                  <a:txBody>
                    <a:bodyPr/>
                    <a:lstStyle/>
                    <a:p>
                      <a:pPr algn="ctr" fontAlgn="b"/>
                      <a:r>
                        <a:rPr lang="es-ES" sz="1600" u="none" strike="noStrike" dirty="0">
                          <a:effectLst/>
                        </a:rPr>
                        <a:t>No </a:t>
                      </a:r>
                      <a:r>
                        <a:rPr lang="es-ES" sz="1600" u="none" strike="noStrike" dirty="0" err="1">
                          <a:effectLst/>
                        </a:rPr>
                        <a:t>smoker</a:t>
                      </a:r>
                      <a:endParaRPr lang="es-ES" sz="16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b"/>
                      <a:r>
                        <a:rPr lang="es-ES" sz="1600" u="none" strike="noStrike" dirty="0">
                          <a:effectLst/>
                        </a:rPr>
                        <a:t>28,6%</a:t>
                      </a:r>
                      <a:endParaRPr lang="es-ES" sz="16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b"/>
                      <a:r>
                        <a:rPr lang="es-ES" sz="1600" u="none" strike="noStrike" dirty="0">
                          <a:effectLst/>
                        </a:rPr>
                        <a:t>19,6%</a:t>
                      </a:r>
                      <a:endParaRPr lang="es-ES" sz="16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b"/>
                      <a:r>
                        <a:rPr lang="es-ES" sz="1600" u="none" strike="noStrike" dirty="0">
                          <a:effectLst/>
                        </a:rPr>
                        <a:t>46,1%</a:t>
                      </a:r>
                      <a:endParaRPr lang="es-ES" sz="1600" b="0" i="0" u="none" strike="noStrike" dirty="0">
                        <a:solidFill>
                          <a:srgbClr val="00B050"/>
                        </a:solidFill>
                        <a:effectLst/>
                        <a:latin typeface="Calibri" panose="020F0502020204030204" pitchFamily="34" charset="0"/>
                      </a:endParaRPr>
                    </a:p>
                  </a:txBody>
                  <a:tcPr marL="9525" marR="9525" marT="9525" marB="0" anchor="ctr">
                    <a:solidFill>
                      <a:schemeClr val="bg1"/>
                    </a:solidFill>
                  </a:tcPr>
                </a:tc>
                <a:extLst>
                  <a:ext uri="{0D108BD9-81ED-4DB2-BD59-A6C34878D82A}">
                    <a16:rowId xmlns:a16="http://schemas.microsoft.com/office/drawing/2014/main" xmlns="" val="449546141"/>
                  </a:ext>
                </a:extLst>
              </a:tr>
              <a:tr h="563950">
                <a:tc>
                  <a:txBody>
                    <a:bodyPr/>
                    <a:lstStyle/>
                    <a:p>
                      <a:pPr algn="ctr" fontAlgn="b"/>
                      <a:r>
                        <a:rPr lang="es-ES" sz="1600" u="none" strike="noStrike" dirty="0">
                          <a:effectLst/>
                        </a:rPr>
                        <a:t>Ex-</a:t>
                      </a:r>
                      <a:r>
                        <a:rPr lang="es-ES" sz="1600" u="none" strike="noStrike" dirty="0" err="1">
                          <a:effectLst/>
                        </a:rPr>
                        <a:t>smoker</a:t>
                      </a:r>
                      <a:endParaRPr lang="es-ES" sz="16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b"/>
                      <a:r>
                        <a:rPr lang="es-ES" sz="1600" u="none" strike="noStrike" dirty="0">
                          <a:effectLst/>
                        </a:rPr>
                        <a:t>31,0%</a:t>
                      </a:r>
                      <a:endParaRPr lang="es-ES" sz="16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b"/>
                      <a:r>
                        <a:rPr lang="es-ES" sz="1600" u="none" strike="noStrike">
                          <a:effectLst/>
                        </a:rPr>
                        <a:t>39,5%</a:t>
                      </a:r>
                      <a:endParaRPr lang="es-ES" sz="1600" b="0" i="0" u="none" strike="noStrike">
                        <a:solidFill>
                          <a:srgbClr val="00B050"/>
                        </a:solidFill>
                        <a:effectLst/>
                        <a:latin typeface="Calibri" panose="020F0502020204030204" pitchFamily="34" charset="0"/>
                      </a:endParaRPr>
                    </a:p>
                  </a:txBody>
                  <a:tcPr marL="9525" marR="9525" marT="9525" marB="0" anchor="ctr">
                    <a:solidFill>
                      <a:schemeClr val="bg1"/>
                    </a:solidFill>
                  </a:tcPr>
                </a:tc>
                <a:tc>
                  <a:txBody>
                    <a:bodyPr/>
                    <a:lstStyle/>
                    <a:p>
                      <a:pPr algn="ctr" fontAlgn="b"/>
                      <a:r>
                        <a:rPr lang="es-ES" sz="1600" u="none" strike="noStrike" dirty="0">
                          <a:effectLst/>
                        </a:rPr>
                        <a:t>14,6%</a:t>
                      </a:r>
                      <a:endParaRPr lang="es-ES" sz="16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extLst>
                  <a:ext uri="{0D108BD9-81ED-4DB2-BD59-A6C34878D82A}">
                    <a16:rowId xmlns:a16="http://schemas.microsoft.com/office/drawing/2014/main" xmlns="" val="3654937059"/>
                  </a:ext>
                </a:extLst>
              </a:tr>
              <a:tr h="527475">
                <a:tc>
                  <a:txBody>
                    <a:bodyPr/>
                    <a:lstStyle/>
                    <a:p>
                      <a:pPr algn="ctr" fontAlgn="b"/>
                      <a:r>
                        <a:rPr lang="es-ES" sz="1600" u="none" strike="noStrike" dirty="0" err="1">
                          <a:effectLst/>
                        </a:rPr>
                        <a:t>Smoker</a:t>
                      </a:r>
                      <a:endParaRPr lang="es-ES" sz="16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b"/>
                      <a:r>
                        <a:rPr lang="es-ES" sz="1600" u="none" strike="noStrike" dirty="0">
                          <a:effectLst/>
                        </a:rPr>
                        <a:t>39,9%</a:t>
                      </a:r>
                      <a:endParaRPr lang="es-ES" sz="16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b"/>
                      <a:r>
                        <a:rPr lang="es-ES" sz="1600" u="none" strike="noStrike" dirty="0">
                          <a:effectLst/>
                        </a:rPr>
                        <a:t>40,4%</a:t>
                      </a:r>
                      <a:endParaRPr lang="es-ES" sz="16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b"/>
                      <a:r>
                        <a:rPr lang="es-ES" sz="1600" u="none" strike="noStrike" dirty="0">
                          <a:effectLst/>
                        </a:rPr>
                        <a:t>38,9%</a:t>
                      </a:r>
                      <a:endParaRPr lang="es-ES" sz="16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extLst>
                  <a:ext uri="{0D108BD9-81ED-4DB2-BD59-A6C34878D82A}">
                    <a16:rowId xmlns:a16="http://schemas.microsoft.com/office/drawing/2014/main" xmlns="" val="1020275436"/>
                  </a:ext>
                </a:extLst>
              </a:tr>
              <a:tr h="563950">
                <a:tc>
                  <a:txBody>
                    <a:bodyPr/>
                    <a:lstStyle/>
                    <a:p>
                      <a:pPr algn="ctr" fontAlgn="b"/>
                      <a:r>
                        <a:rPr lang="es-ES" sz="1600" u="none" strike="noStrike" dirty="0" err="1">
                          <a:effectLst/>
                        </a:rPr>
                        <a:t>Unknown</a:t>
                      </a:r>
                      <a:endParaRPr lang="es-ES" sz="16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b"/>
                      <a:r>
                        <a:rPr lang="es-ES" sz="1600" u="none" strike="noStrike">
                          <a:effectLst/>
                        </a:rPr>
                        <a:t>0,5%</a:t>
                      </a:r>
                      <a:endParaRPr lang="es-ES" sz="16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b"/>
                      <a:r>
                        <a:rPr lang="es-ES" sz="1600" u="none" strike="noStrike" dirty="0">
                          <a:effectLst/>
                        </a:rPr>
                        <a:t>0,5%</a:t>
                      </a:r>
                      <a:endParaRPr lang="es-ES" sz="16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b"/>
                      <a:r>
                        <a:rPr lang="es-ES" sz="1600" u="none" strike="noStrike" dirty="0">
                          <a:effectLst/>
                        </a:rPr>
                        <a:t>0,5%</a:t>
                      </a:r>
                      <a:endParaRPr lang="es-ES" sz="16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extLst>
                  <a:ext uri="{0D108BD9-81ED-4DB2-BD59-A6C34878D82A}">
                    <a16:rowId xmlns:a16="http://schemas.microsoft.com/office/drawing/2014/main" xmlns="" val="2491904678"/>
                  </a:ext>
                </a:extLst>
              </a:tr>
            </a:tbl>
          </a:graphicData>
        </a:graphic>
      </p:graphicFrame>
      <p:cxnSp>
        <p:nvCxnSpPr>
          <p:cNvPr id="3" name="Conector recto 2"/>
          <p:cNvCxnSpPr/>
          <p:nvPr/>
        </p:nvCxnSpPr>
        <p:spPr>
          <a:xfrm>
            <a:off x="406400" y="3752876"/>
            <a:ext cx="7872654" cy="0"/>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sp>
        <p:nvSpPr>
          <p:cNvPr id="37" name="Título 1"/>
          <p:cNvSpPr txBox="1">
            <a:spLocks/>
          </p:cNvSpPr>
          <p:nvPr/>
        </p:nvSpPr>
        <p:spPr>
          <a:xfrm>
            <a:off x="217278" y="103829"/>
            <a:ext cx="4900822" cy="857250"/>
          </a:xfrm>
          <a:prstGeom prst="rect">
            <a:avLst/>
          </a:prstGeom>
        </p:spPr>
        <p:txBody>
          <a:bodyPr/>
          <a:lstStyle>
            <a:lvl1pPr algn="l" defTabSz="457200" rtl="0" eaLnBrk="1" latinLnBrk="0" hangingPunct="1">
              <a:spcBef>
                <a:spcPct val="0"/>
              </a:spcBef>
              <a:buNone/>
              <a:defRPr sz="3200" b="1" kern="1200">
                <a:solidFill>
                  <a:schemeClr val="tx1"/>
                </a:solidFill>
                <a:latin typeface="+mj-lt"/>
                <a:ea typeface="+mj-ea"/>
                <a:cs typeface="+mj-cs"/>
              </a:defRPr>
            </a:lvl1pPr>
          </a:lstStyle>
          <a:p>
            <a:pPr>
              <a:spcBef>
                <a:spcPts val="432"/>
              </a:spcBef>
              <a:buClr>
                <a:srgbClr val="E3A60D"/>
              </a:buClr>
              <a:buSzPct val="111000"/>
            </a:pPr>
            <a:r>
              <a:rPr lang="es-ES" sz="4000" dirty="0" err="1">
                <a:solidFill>
                  <a:srgbClr val="3D7C26"/>
                </a:solidFill>
                <a:latin typeface="Calibri" panose="020F0502020204030204" pitchFamily="34" charset="0"/>
                <a:ea typeface="+mn-ea"/>
                <a:cs typeface="+mn-cs"/>
              </a:rPr>
              <a:t>Improving</a:t>
            </a:r>
            <a:r>
              <a:rPr lang="es-ES" sz="4000" dirty="0">
                <a:solidFill>
                  <a:srgbClr val="3D7C26"/>
                </a:solidFill>
                <a:latin typeface="Calibri" panose="020F0502020204030204" pitchFamily="34" charset="0"/>
                <a:ea typeface="+mn-ea"/>
                <a:cs typeface="+mn-cs"/>
              </a:rPr>
              <a:t> diagnosis </a:t>
            </a:r>
            <a:r>
              <a:rPr lang="es-ES" sz="4000" dirty="0" err="1">
                <a:solidFill>
                  <a:srgbClr val="3D7C26"/>
                </a:solidFill>
                <a:latin typeface="Calibri" panose="020F0502020204030204" pitchFamily="34" charset="0"/>
                <a:ea typeface="+mn-ea"/>
                <a:cs typeface="+mn-cs"/>
              </a:rPr>
              <a:t>process</a:t>
            </a:r>
            <a:endParaRPr lang="es-ES" sz="4000" dirty="0">
              <a:solidFill>
                <a:srgbClr val="3D7C26"/>
              </a:solidFill>
              <a:latin typeface="Calibri" panose="020F0502020204030204" pitchFamily="34" charset="0"/>
              <a:ea typeface="+mn-ea"/>
              <a:cs typeface="+mn-cs"/>
            </a:endParaRPr>
          </a:p>
        </p:txBody>
      </p:sp>
    </p:spTree>
    <p:extLst>
      <p:ext uri="{BB962C8B-B14F-4D97-AF65-F5344CB8AC3E}">
        <p14:creationId xmlns:p14="http://schemas.microsoft.com/office/powerpoint/2010/main" xmlns="" val="19209973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7801" y="103829"/>
            <a:ext cx="7768398" cy="1327999"/>
          </a:xfrm>
        </p:spPr>
        <p:txBody>
          <a:bodyPr/>
          <a:lstStyle/>
          <a:p>
            <a:pPr>
              <a:spcBef>
                <a:spcPts val="432"/>
              </a:spcBef>
              <a:buClr>
                <a:srgbClr val="E3A60D"/>
              </a:buClr>
              <a:buSzPct val="111000"/>
            </a:pPr>
            <a:r>
              <a:rPr lang="es-ES" sz="4000" dirty="0">
                <a:solidFill>
                  <a:srgbClr val="3D7C26"/>
                </a:solidFill>
                <a:latin typeface="Calibri" panose="020F0502020204030204" pitchFamily="34" charset="0"/>
              </a:rPr>
              <a:t/>
            </a:r>
            <a:br>
              <a:rPr lang="es-ES" sz="4000" dirty="0">
                <a:solidFill>
                  <a:srgbClr val="3D7C26"/>
                </a:solidFill>
                <a:latin typeface="Calibri" panose="020F0502020204030204" pitchFamily="34" charset="0"/>
              </a:rPr>
            </a:br>
            <a:r>
              <a:rPr lang="es-ES" sz="4000" dirty="0" err="1">
                <a:solidFill>
                  <a:srgbClr val="3D7C26"/>
                </a:solidFill>
                <a:latin typeface="Calibri" panose="020F0502020204030204" pitchFamily="34" charset="0"/>
              </a:rPr>
              <a:t>Improving</a:t>
            </a:r>
            <a:r>
              <a:rPr lang="es-ES" sz="4000" dirty="0">
                <a:solidFill>
                  <a:srgbClr val="3D7C26"/>
                </a:solidFill>
                <a:latin typeface="Calibri" panose="020F0502020204030204" pitchFamily="34" charset="0"/>
              </a:rPr>
              <a:t> diagnosis </a:t>
            </a:r>
            <a:r>
              <a:rPr lang="es-ES" sz="4000" dirty="0" err="1">
                <a:solidFill>
                  <a:srgbClr val="3D7C26"/>
                </a:solidFill>
                <a:latin typeface="Calibri" panose="020F0502020204030204" pitchFamily="34" charset="0"/>
              </a:rPr>
              <a:t>process</a:t>
            </a:r>
            <a:r>
              <a:rPr lang="es-ES" sz="4000" dirty="0">
                <a:solidFill>
                  <a:srgbClr val="3D7C26"/>
                </a:solidFill>
                <a:latin typeface="Calibri" panose="020F0502020204030204" pitchFamily="34" charset="0"/>
              </a:rPr>
              <a:t>: </a:t>
            </a:r>
            <a:r>
              <a:rPr lang="es-ES" sz="4000" dirty="0" err="1">
                <a:solidFill>
                  <a:srgbClr val="3D7C26"/>
                </a:solidFill>
                <a:latin typeface="Calibri" panose="020F0502020204030204" pitchFamily="34" charset="0"/>
              </a:rPr>
              <a:t>refering</a:t>
            </a:r>
            <a:r>
              <a:rPr lang="es-ES" sz="4000" dirty="0">
                <a:solidFill>
                  <a:srgbClr val="3D7C26"/>
                </a:solidFill>
                <a:latin typeface="Calibri" panose="020F0502020204030204" pitchFamily="34" charset="0"/>
              </a:rPr>
              <a:t> to </a:t>
            </a:r>
            <a:r>
              <a:rPr lang="es-ES" sz="4000" dirty="0" err="1">
                <a:solidFill>
                  <a:srgbClr val="3D7C26"/>
                </a:solidFill>
                <a:latin typeface="Calibri" panose="020F0502020204030204" pitchFamily="34" charset="0"/>
              </a:rPr>
              <a:t>pulmonologists</a:t>
            </a:r>
            <a:r>
              <a:rPr lang="es-ES" sz="4000" dirty="0">
                <a:solidFill>
                  <a:srgbClr val="3D7C26"/>
                </a:solidFill>
                <a:latin typeface="Calibri" panose="020F0502020204030204" pitchFamily="34" charset="0"/>
              </a:rPr>
              <a:t/>
            </a:r>
            <a:br>
              <a:rPr lang="es-ES" sz="4000" dirty="0">
                <a:solidFill>
                  <a:srgbClr val="3D7C26"/>
                </a:solidFill>
                <a:latin typeface="Calibri" panose="020F0502020204030204" pitchFamily="34" charset="0"/>
              </a:rPr>
            </a:br>
            <a:endParaRPr lang="es-ES" sz="4000" dirty="0">
              <a:solidFill>
                <a:srgbClr val="3D7C26"/>
              </a:solidFill>
              <a:latin typeface="Calibri" panose="020F0502020204030204" pitchFamily="34" charset="0"/>
              <a:ea typeface="+mn-ea"/>
              <a:cs typeface="+mn-cs"/>
            </a:endParaRPr>
          </a:p>
        </p:txBody>
      </p:sp>
      <p:sp>
        <p:nvSpPr>
          <p:cNvPr id="3" name="Rectángulo 2"/>
          <p:cNvSpPr/>
          <p:nvPr/>
        </p:nvSpPr>
        <p:spPr>
          <a:xfrm>
            <a:off x="687801" y="1627280"/>
            <a:ext cx="8067814" cy="3416320"/>
          </a:xfrm>
          <a:prstGeom prst="rect">
            <a:avLst/>
          </a:prstGeom>
        </p:spPr>
        <p:txBody>
          <a:bodyPr wrap="square">
            <a:spAutoFit/>
          </a:bodyPr>
          <a:lstStyle/>
          <a:p>
            <a:pPr marL="285750" indent="-285750">
              <a:lnSpc>
                <a:spcPct val="150000"/>
              </a:lnSpc>
              <a:buFont typeface="Arial" panose="020B0604020202020204" pitchFamily="34" charset="0"/>
              <a:buChar char="•"/>
            </a:pPr>
            <a:r>
              <a:rPr lang="es-ES" dirty="0" err="1"/>
              <a:t>Increase</a:t>
            </a:r>
            <a:r>
              <a:rPr lang="es-ES" dirty="0"/>
              <a:t> </a:t>
            </a:r>
            <a:r>
              <a:rPr lang="es-ES" dirty="0" err="1"/>
              <a:t>awareness</a:t>
            </a:r>
            <a:r>
              <a:rPr lang="es-ES" dirty="0"/>
              <a:t> of COPD diagnosis in </a:t>
            </a:r>
            <a:r>
              <a:rPr lang="es-ES" dirty="0" err="1"/>
              <a:t>Emergency</a:t>
            </a:r>
            <a:r>
              <a:rPr lang="es-ES" dirty="0"/>
              <a:t> </a:t>
            </a:r>
            <a:r>
              <a:rPr lang="es-ES" dirty="0" err="1"/>
              <a:t>Departments</a:t>
            </a:r>
            <a:endParaRPr lang="es-ES" dirty="0"/>
          </a:p>
          <a:p>
            <a:pPr marL="285750" indent="-285750">
              <a:lnSpc>
                <a:spcPct val="150000"/>
              </a:lnSpc>
              <a:buFont typeface="Arial" panose="020B0604020202020204" pitchFamily="34" charset="0"/>
              <a:buChar char="•"/>
            </a:pPr>
            <a:endParaRPr lang="es-ES" dirty="0"/>
          </a:p>
          <a:p>
            <a:pPr marL="285750" indent="-285750">
              <a:lnSpc>
                <a:spcPct val="150000"/>
              </a:lnSpc>
              <a:buFont typeface="Arial" panose="020B0604020202020204" pitchFamily="34" charset="0"/>
              <a:buChar char="•"/>
            </a:pPr>
            <a:r>
              <a:rPr lang="es-ES" dirty="0" err="1"/>
              <a:t>If</a:t>
            </a:r>
            <a:r>
              <a:rPr lang="es-ES" dirty="0"/>
              <a:t> spirometry </a:t>
            </a:r>
            <a:r>
              <a:rPr lang="es-ES" dirty="0" err="1"/>
              <a:t>not</a:t>
            </a:r>
            <a:r>
              <a:rPr lang="es-ES" dirty="0"/>
              <a:t> </a:t>
            </a:r>
            <a:r>
              <a:rPr lang="es-ES" dirty="0" err="1"/>
              <a:t>available</a:t>
            </a:r>
            <a:r>
              <a:rPr lang="es-ES" dirty="0"/>
              <a:t>, </a:t>
            </a:r>
            <a:r>
              <a:rPr lang="es-ES" dirty="0" err="1"/>
              <a:t>refer</a:t>
            </a:r>
            <a:r>
              <a:rPr lang="es-ES" dirty="0"/>
              <a:t> to </a:t>
            </a:r>
            <a:r>
              <a:rPr lang="es-ES" dirty="0" err="1"/>
              <a:t>secondary</a:t>
            </a:r>
            <a:r>
              <a:rPr lang="es-ES" dirty="0"/>
              <a:t> </a:t>
            </a:r>
            <a:r>
              <a:rPr lang="es-ES" dirty="0" err="1"/>
              <a:t>care</a:t>
            </a:r>
            <a:r>
              <a:rPr lang="es-ES" dirty="0"/>
              <a:t> to </a:t>
            </a:r>
            <a:r>
              <a:rPr lang="es-ES" dirty="0" err="1"/>
              <a:t>confirm</a:t>
            </a:r>
            <a:r>
              <a:rPr lang="es-ES" dirty="0"/>
              <a:t> diagnosis</a:t>
            </a:r>
          </a:p>
          <a:p>
            <a:pPr marL="285750" indent="-285750">
              <a:lnSpc>
                <a:spcPct val="150000"/>
              </a:lnSpc>
              <a:buFont typeface="Arial" panose="020B0604020202020204" pitchFamily="34" charset="0"/>
              <a:buChar char="•"/>
            </a:pPr>
            <a:endParaRPr lang="es-ES" dirty="0">
              <a:latin typeface="Gulliver"/>
            </a:endParaRPr>
          </a:p>
          <a:p>
            <a:pPr marL="285750" indent="-285750">
              <a:lnSpc>
                <a:spcPct val="150000"/>
              </a:lnSpc>
              <a:buFont typeface="Arial" panose="020B0604020202020204" pitchFamily="34" charset="0"/>
              <a:buChar char="•"/>
            </a:pPr>
            <a:r>
              <a:rPr lang="es-ES" dirty="0">
                <a:latin typeface="Gulliver"/>
              </a:rPr>
              <a:t>Young </a:t>
            </a:r>
            <a:r>
              <a:rPr lang="es-ES" dirty="0" err="1">
                <a:latin typeface="Gulliver"/>
              </a:rPr>
              <a:t>patients</a:t>
            </a:r>
            <a:r>
              <a:rPr lang="es-ES" dirty="0">
                <a:latin typeface="Gulliver"/>
              </a:rPr>
              <a:t> </a:t>
            </a:r>
            <a:r>
              <a:rPr lang="es-ES" dirty="0" err="1">
                <a:latin typeface="Gulliver"/>
              </a:rPr>
              <a:t>with</a:t>
            </a:r>
            <a:r>
              <a:rPr lang="es-ES" dirty="0">
                <a:latin typeface="Gulliver"/>
              </a:rPr>
              <a:t> COPD, </a:t>
            </a:r>
            <a:r>
              <a:rPr lang="es-ES" dirty="0" err="1">
                <a:latin typeface="Gulliver"/>
              </a:rPr>
              <a:t>possibly</a:t>
            </a:r>
            <a:r>
              <a:rPr lang="es-ES" dirty="0">
                <a:latin typeface="Gulliver"/>
              </a:rPr>
              <a:t> alfa-1 </a:t>
            </a:r>
            <a:r>
              <a:rPr lang="es-ES" dirty="0" err="1">
                <a:latin typeface="Gulliver"/>
              </a:rPr>
              <a:t>antitripsin</a:t>
            </a:r>
            <a:r>
              <a:rPr lang="es-ES" dirty="0">
                <a:latin typeface="Gulliver"/>
              </a:rPr>
              <a:t> </a:t>
            </a:r>
            <a:r>
              <a:rPr lang="es-ES" dirty="0" err="1">
                <a:latin typeface="Gulliver"/>
              </a:rPr>
              <a:t>deficit</a:t>
            </a:r>
            <a:endParaRPr lang="es-ES" sz="4800" dirty="0"/>
          </a:p>
          <a:p>
            <a:pPr marL="285750" indent="-285750">
              <a:lnSpc>
                <a:spcPct val="150000"/>
              </a:lnSpc>
              <a:buFont typeface="Arial" panose="020B0604020202020204" pitchFamily="34" charset="0"/>
              <a:buChar char="•"/>
            </a:pPr>
            <a:endParaRPr lang="es-ES" dirty="0">
              <a:latin typeface="Gulliver"/>
            </a:endParaRPr>
          </a:p>
          <a:p>
            <a:pPr marL="285750" indent="-285750">
              <a:lnSpc>
                <a:spcPct val="150000"/>
              </a:lnSpc>
              <a:buFont typeface="Arial" panose="020B0604020202020204" pitchFamily="34" charset="0"/>
              <a:buChar char="•"/>
            </a:pPr>
            <a:r>
              <a:rPr lang="es-ES" dirty="0" err="1"/>
              <a:t>Disproportionate</a:t>
            </a:r>
            <a:r>
              <a:rPr lang="es-ES" dirty="0"/>
              <a:t> </a:t>
            </a:r>
            <a:r>
              <a:rPr lang="es-ES" dirty="0" err="1"/>
              <a:t>dyspnea</a:t>
            </a:r>
            <a:r>
              <a:rPr lang="es-ES" dirty="0"/>
              <a:t> in </a:t>
            </a:r>
            <a:r>
              <a:rPr lang="es-ES" dirty="0" err="1"/>
              <a:t>patients</a:t>
            </a:r>
            <a:r>
              <a:rPr lang="es-ES" dirty="0"/>
              <a:t> </a:t>
            </a:r>
            <a:r>
              <a:rPr lang="es-ES" dirty="0" err="1"/>
              <a:t>with</a:t>
            </a:r>
            <a:r>
              <a:rPr lang="es-ES" dirty="0"/>
              <a:t> </a:t>
            </a:r>
            <a:r>
              <a:rPr lang="es-ES" dirty="0" err="1"/>
              <a:t>moderate</a:t>
            </a:r>
            <a:r>
              <a:rPr lang="es-ES" dirty="0"/>
              <a:t> COPD (FEV1 &gt; 50%).</a:t>
            </a:r>
          </a:p>
          <a:p>
            <a:pPr>
              <a:lnSpc>
                <a:spcPct val="150000"/>
              </a:lnSpc>
            </a:pPr>
            <a:endParaRPr lang="es-ES" dirty="0">
              <a:latin typeface="Gulliver"/>
            </a:endParaRPr>
          </a:p>
        </p:txBody>
      </p:sp>
      <p:pic>
        <p:nvPicPr>
          <p:cNvPr id="4" name="54 Imagen" descr="gesepoc.png"/>
          <p:cNvPicPr>
            <a:picLocks noChangeAspect="1"/>
          </p:cNvPicPr>
          <p:nvPr/>
        </p:nvPicPr>
        <p:blipFill>
          <a:blip r:embed="rId2" cstate="print"/>
          <a:stretch>
            <a:fillRect/>
          </a:stretch>
        </p:blipFill>
        <p:spPr>
          <a:xfrm>
            <a:off x="7642242" y="299281"/>
            <a:ext cx="1256749" cy="661798"/>
          </a:xfrm>
          <a:prstGeom prst="rect">
            <a:avLst/>
          </a:prstGeom>
        </p:spPr>
      </p:pic>
      <p:sp>
        <p:nvSpPr>
          <p:cNvPr id="5" name="Título 1"/>
          <p:cNvSpPr txBox="1">
            <a:spLocks/>
          </p:cNvSpPr>
          <p:nvPr/>
        </p:nvSpPr>
        <p:spPr>
          <a:xfrm>
            <a:off x="217278" y="103829"/>
            <a:ext cx="4900822" cy="857250"/>
          </a:xfrm>
          <a:prstGeom prst="rect">
            <a:avLst/>
          </a:prstGeom>
        </p:spPr>
        <p:txBody>
          <a:bodyPr/>
          <a:lstStyle>
            <a:lvl1pPr algn="l" defTabSz="457200" rtl="0" eaLnBrk="1" latinLnBrk="0" hangingPunct="1">
              <a:spcBef>
                <a:spcPct val="0"/>
              </a:spcBef>
              <a:buNone/>
              <a:defRPr sz="3200" b="1" kern="1200">
                <a:solidFill>
                  <a:schemeClr val="tx1"/>
                </a:solidFill>
                <a:latin typeface="+mj-lt"/>
                <a:ea typeface="+mj-ea"/>
                <a:cs typeface="+mj-cs"/>
              </a:defRPr>
            </a:lvl1pPr>
          </a:lstStyle>
          <a:p>
            <a:pPr>
              <a:spcBef>
                <a:spcPts val="432"/>
              </a:spcBef>
              <a:buClr>
                <a:srgbClr val="E3A60D"/>
              </a:buClr>
              <a:buSzPct val="111000"/>
            </a:pPr>
            <a:endParaRPr lang="es-ES" sz="4000" dirty="0">
              <a:solidFill>
                <a:srgbClr val="3D7C26"/>
              </a:solidFill>
              <a:latin typeface="Calibri" panose="020F0502020204030204" pitchFamily="34" charset="0"/>
              <a:ea typeface="+mn-ea"/>
              <a:cs typeface="+mn-cs"/>
            </a:endParaRPr>
          </a:p>
        </p:txBody>
      </p:sp>
    </p:spTree>
    <p:extLst>
      <p:ext uri="{BB962C8B-B14F-4D97-AF65-F5344CB8AC3E}">
        <p14:creationId xmlns:p14="http://schemas.microsoft.com/office/powerpoint/2010/main" xmlns="" val="35038106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up)">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up)">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ítulo 1"/>
          <p:cNvSpPr>
            <a:spLocks noGrp="1"/>
          </p:cNvSpPr>
          <p:nvPr>
            <p:ph type="title"/>
          </p:nvPr>
        </p:nvSpPr>
        <p:spPr>
          <a:xfrm>
            <a:off x="555400" y="148025"/>
            <a:ext cx="6667033" cy="857250"/>
          </a:xfrm>
        </p:spPr>
        <p:txBody>
          <a:bodyPr/>
          <a:lstStyle/>
          <a:p>
            <a:pPr>
              <a:spcBef>
                <a:spcPts val="432"/>
              </a:spcBef>
              <a:buClr>
                <a:srgbClr val="E3A60D"/>
              </a:buClr>
              <a:buSzPct val="111000"/>
              <a:defRPr/>
            </a:pPr>
            <a:r>
              <a:rPr lang="es-ES" altLang="es-ES" sz="4000" dirty="0">
                <a:solidFill>
                  <a:srgbClr val="3D7C26"/>
                </a:solidFill>
                <a:latin typeface="Calibri" panose="020F0502020204030204" pitchFamily="34" charset="0"/>
                <a:ea typeface="+mn-ea"/>
                <a:cs typeface="+mn-cs"/>
              </a:rPr>
              <a:t>And </a:t>
            </a:r>
            <a:r>
              <a:rPr lang="es-ES" altLang="es-ES" sz="4000" dirty="0" err="1">
                <a:solidFill>
                  <a:srgbClr val="3D7C26"/>
                </a:solidFill>
                <a:latin typeface="Calibri" panose="020F0502020204030204" pitchFamily="34" charset="0"/>
                <a:ea typeface="+mn-ea"/>
                <a:cs typeface="+mn-cs"/>
              </a:rPr>
              <a:t>then</a:t>
            </a:r>
            <a:r>
              <a:rPr lang="es-ES" altLang="es-ES" sz="4000" dirty="0">
                <a:solidFill>
                  <a:srgbClr val="3D7C26"/>
                </a:solidFill>
                <a:latin typeface="Calibri" panose="020F0502020204030204" pitchFamily="34" charset="0"/>
                <a:ea typeface="+mn-ea"/>
                <a:cs typeface="+mn-cs"/>
              </a:rPr>
              <a:t>?</a:t>
            </a:r>
          </a:p>
        </p:txBody>
      </p:sp>
      <p:pic>
        <p:nvPicPr>
          <p:cNvPr id="63493" name="Picture 5" descr="http://www.scielo.org.pe/img/revistas/rmh/v16n3/n3cc1f1.jpg"/>
          <p:cNvPicPr>
            <a:picLocks noChangeAspect="1" noChangeArrowheads="1"/>
          </p:cNvPicPr>
          <p:nvPr/>
        </p:nvPicPr>
        <p:blipFill rotWithShape="1">
          <a:blip r:embed="rId3">
            <a:extLst>
              <a:ext uri="{28A0092B-C50C-407E-A947-70E740481C1C}">
                <a14:useLocalDpi xmlns:a14="http://schemas.microsoft.com/office/drawing/2010/main" xmlns="" val="0"/>
              </a:ext>
            </a:extLst>
          </a:blip>
          <a:srcRect b="8123"/>
          <a:stretch/>
        </p:blipFill>
        <p:spPr bwMode="auto">
          <a:xfrm>
            <a:off x="2835964" y="1671762"/>
            <a:ext cx="4041913" cy="3032759"/>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80902" name="Picture 9" descr="http://www.clinicabenamedic.com/wp-content/uploads/analisis-clinicos-benamedic.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594872" y="3300544"/>
            <a:ext cx="2549128" cy="16990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0904" name="Picture 6" descr="File:Normal ECG 2.svg"/>
          <p:cNvPicPr>
            <a:picLocks noChangeAspect="1" noChangeArrowheads="1"/>
          </p:cNvPicPr>
          <p:nvPr/>
        </p:nvPicPr>
        <p:blipFill>
          <a:blip r:embed="rId5">
            <a:extLst>
              <a:ext uri="{28A0092B-C50C-407E-A947-70E740481C1C}">
                <a14:useLocalDpi xmlns:a14="http://schemas.microsoft.com/office/drawing/2010/main" xmlns="" val="0"/>
              </a:ext>
            </a:extLst>
          </a:blip>
          <a:srcRect t="18913"/>
          <a:stretch>
            <a:fillRect/>
          </a:stretch>
        </p:blipFill>
        <p:spPr bwMode="auto">
          <a:xfrm>
            <a:off x="405174" y="1109964"/>
            <a:ext cx="2682533" cy="11235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9598162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3493"/>
                                        </p:tgtEl>
                                        <p:attrNameLst>
                                          <p:attrName>style.visibility</p:attrName>
                                        </p:attrNameLst>
                                      </p:cBhvr>
                                      <p:to>
                                        <p:strVal val="visible"/>
                                      </p:to>
                                    </p:set>
                                    <p:animEffect transition="in" filter="fade">
                                      <p:cBhvr>
                                        <p:cTn id="7" dur="500"/>
                                        <p:tgtEl>
                                          <p:spTgt spid="63493"/>
                                        </p:tgtEl>
                                      </p:cBhvr>
                                    </p:animEffect>
                                  </p:childTnLst>
                                </p:cTn>
                              </p:par>
                              <p:par>
                                <p:cTn id="8" presetID="10" presetClass="entr" presetSubtype="0" fill="hold" nodeType="withEffect">
                                  <p:stCondLst>
                                    <p:cond delay="0"/>
                                  </p:stCondLst>
                                  <p:childTnLst>
                                    <p:set>
                                      <p:cBhvr>
                                        <p:cTn id="9" dur="1" fill="hold">
                                          <p:stCondLst>
                                            <p:cond delay="0"/>
                                          </p:stCondLst>
                                        </p:cTn>
                                        <p:tgtEl>
                                          <p:spTgt spid="80904"/>
                                        </p:tgtEl>
                                        <p:attrNameLst>
                                          <p:attrName>style.visibility</p:attrName>
                                        </p:attrNameLst>
                                      </p:cBhvr>
                                      <p:to>
                                        <p:strVal val="visible"/>
                                      </p:to>
                                    </p:set>
                                    <p:animEffect transition="in" filter="fade">
                                      <p:cBhvr>
                                        <p:cTn id="10" dur="500"/>
                                        <p:tgtEl>
                                          <p:spTgt spid="80904"/>
                                        </p:tgtEl>
                                      </p:cBhvr>
                                    </p:animEffect>
                                  </p:childTnLst>
                                </p:cTn>
                              </p:par>
                              <p:par>
                                <p:cTn id="11" presetID="10" presetClass="entr" presetSubtype="0" fill="hold" nodeType="withEffect">
                                  <p:stCondLst>
                                    <p:cond delay="0"/>
                                  </p:stCondLst>
                                  <p:childTnLst>
                                    <p:set>
                                      <p:cBhvr>
                                        <p:cTn id="12" dur="1" fill="hold">
                                          <p:stCondLst>
                                            <p:cond delay="0"/>
                                          </p:stCondLst>
                                        </p:cTn>
                                        <p:tgtEl>
                                          <p:spTgt spid="80902"/>
                                        </p:tgtEl>
                                        <p:attrNameLst>
                                          <p:attrName>style.visibility</p:attrName>
                                        </p:attrNameLst>
                                      </p:cBhvr>
                                      <p:to>
                                        <p:strVal val="visible"/>
                                      </p:to>
                                    </p:set>
                                    <p:animEffect transition="in" filter="fade">
                                      <p:cBhvr>
                                        <p:cTn id="13" dur="500"/>
                                        <p:tgtEl>
                                          <p:spTgt spid="809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1103245" y="634604"/>
            <a:ext cx="5695122" cy="857250"/>
          </a:xfrm>
        </p:spPr>
        <p:txBody>
          <a:bodyPr>
            <a:noAutofit/>
          </a:bodyPr>
          <a:lstStyle/>
          <a:p>
            <a:pPr>
              <a:spcBef>
                <a:spcPts val="432"/>
              </a:spcBef>
              <a:buClr>
                <a:srgbClr val="E3A60D"/>
              </a:buClr>
              <a:buSzPct val="111000"/>
            </a:pPr>
            <a:r>
              <a:rPr lang="nl-NL" altLang="nl-NL" sz="4000" dirty="0">
                <a:solidFill>
                  <a:srgbClr val="3D7C26"/>
                </a:solidFill>
                <a:latin typeface="Calibri" panose="020F0502020204030204" pitchFamily="34" charset="0"/>
                <a:ea typeface="+mn-ea"/>
                <a:cs typeface="+mn-cs"/>
              </a:rPr>
              <a:t>What do we actually want to know? And why?</a:t>
            </a:r>
            <a:br>
              <a:rPr lang="nl-NL" altLang="nl-NL" sz="4000" dirty="0">
                <a:solidFill>
                  <a:srgbClr val="3D7C26"/>
                </a:solidFill>
                <a:latin typeface="Calibri" panose="020F0502020204030204" pitchFamily="34" charset="0"/>
                <a:ea typeface="+mn-ea"/>
                <a:cs typeface="+mn-cs"/>
              </a:rPr>
            </a:br>
            <a:endParaRPr lang="nl-NL" altLang="nl-NL" sz="4000" dirty="0">
              <a:solidFill>
                <a:srgbClr val="3D7C26"/>
              </a:solidFill>
              <a:latin typeface="Calibri" panose="020F0502020204030204" pitchFamily="34" charset="0"/>
              <a:ea typeface="+mn-ea"/>
              <a:cs typeface="+mn-cs"/>
            </a:endParaRPr>
          </a:p>
        </p:txBody>
      </p:sp>
      <p:sp>
        <p:nvSpPr>
          <p:cNvPr id="63491" name="Content Placeholder 2"/>
          <p:cNvSpPr>
            <a:spLocks noGrp="1"/>
          </p:cNvSpPr>
          <p:nvPr>
            <p:ph idx="1"/>
          </p:nvPr>
        </p:nvSpPr>
        <p:spPr>
          <a:xfrm>
            <a:off x="762000" y="1597716"/>
            <a:ext cx="8229600" cy="3394472"/>
          </a:xfrm>
        </p:spPr>
        <p:txBody>
          <a:bodyPr>
            <a:normAutofit lnSpcReduction="10000"/>
          </a:bodyPr>
          <a:lstStyle/>
          <a:p>
            <a:r>
              <a:rPr lang="nl-NL" altLang="nl-NL" sz="2100" dirty="0">
                <a:cs typeface="Arial" pitchFamily="34" charset="0"/>
              </a:rPr>
              <a:t>FEV1 (prognosis,treatment)</a:t>
            </a:r>
          </a:p>
          <a:p>
            <a:r>
              <a:rPr lang="nl-NL" altLang="nl-NL" sz="2100" dirty="0">
                <a:cs typeface="Arial" pitchFamily="34" charset="0"/>
              </a:rPr>
              <a:t>Smoking status(treatment and prognosis)</a:t>
            </a:r>
          </a:p>
          <a:p>
            <a:r>
              <a:rPr lang="nl-NL" altLang="nl-NL" sz="2100" dirty="0">
                <a:cs typeface="Arial" pitchFamily="34" charset="0"/>
              </a:rPr>
              <a:t>Comorbidities (diagnosis, prognosis)</a:t>
            </a:r>
          </a:p>
          <a:p>
            <a:r>
              <a:rPr lang="nl-NL" altLang="nl-NL" sz="2100" dirty="0">
                <a:cs typeface="Arial" pitchFamily="34" charset="0"/>
              </a:rPr>
              <a:t>Symptoms (treatment, prognosis)</a:t>
            </a:r>
          </a:p>
          <a:p>
            <a:r>
              <a:rPr lang="nl-NL" altLang="nl-NL" sz="2100" dirty="0">
                <a:cs typeface="Arial" pitchFamily="34" charset="0"/>
              </a:rPr>
              <a:t>Dyspnea (treatment, prognosis)</a:t>
            </a:r>
          </a:p>
          <a:p>
            <a:r>
              <a:rPr lang="nl-NL" altLang="nl-NL" sz="2100" dirty="0">
                <a:cs typeface="Arial" pitchFamily="34" charset="0"/>
              </a:rPr>
              <a:t>Functional status (treatment)</a:t>
            </a:r>
          </a:p>
          <a:p>
            <a:r>
              <a:rPr lang="nl-NL" altLang="nl-NL" sz="2100" dirty="0">
                <a:cs typeface="Arial" pitchFamily="34" charset="0"/>
              </a:rPr>
              <a:t>Current treatment (treatment)</a:t>
            </a:r>
          </a:p>
          <a:p>
            <a:r>
              <a:rPr lang="nl-NL" altLang="nl-NL" sz="2100" dirty="0">
                <a:cs typeface="Arial" pitchFamily="34" charset="0"/>
              </a:rPr>
              <a:t>Patient goals (treatment)</a:t>
            </a:r>
          </a:p>
          <a:p>
            <a:r>
              <a:rPr lang="nl-NL" altLang="nl-NL" sz="2100" dirty="0">
                <a:cs typeface="Arial" pitchFamily="34" charset="0"/>
              </a:rPr>
              <a:t>Exacerbations (treatment)</a:t>
            </a:r>
          </a:p>
        </p:txBody>
      </p:sp>
    </p:spTree>
    <p:extLst>
      <p:ext uri="{BB962C8B-B14F-4D97-AF65-F5344CB8AC3E}">
        <p14:creationId xmlns:p14="http://schemas.microsoft.com/office/powerpoint/2010/main" xmlns="" val="35968762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2329104" y="259509"/>
            <a:ext cx="5429250" cy="915635"/>
          </a:xfrm>
          <a:prstGeom prst="rect">
            <a:avLst/>
          </a:prstGeom>
          <a:noFill/>
          <a:ln w="9525">
            <a:noFill/>
            <a:miter lim="800000"/>
            <a:headEnd/>
            <a:tailEnd/>
          </a:ln>
        </p:spPr>
        <p:txBody>
          <a:bodyPr>
            <a:spAutoFit/>
          </a:bodyPr>
          <a:lstStyle/>
          <a:p>
            <a:pPr>
              <a:spcBef>
                <a:spcPts val="432"/>
              </a:spcBef>
              <a:buClr>
                <a:srgbClr val="E3A60D"/>
              </a:buClr>
              <a:buSzPct val="111000"/>
            </a:pPr>
            <a:r>
              <a:rPr lang="en-US" sz="4000" b="1" dirty="0">
                <a:solidFill>
                  <a:srgbClr val="3D7C26"/>
                </a:solidFill>
                <a:latin typeface="Calibri" panose="020F0502020204030204" pitchFamily="34" charset="0"/>
              </a:rPr>
              <a:t>COPD </a:t>
            </a:r>
            <a:r>
              <a:rPr lang="en-US" sz="4000" b="1" dirty="0" err="1">
                <a:solidFill>
                  <a:srgbClr val="3D7C26"/>
                </a:solidFill>
                <a:latin typeface="Calibri" panose="020F0502020204030204" pitchFamily="34" charset="0"/>
              </a:rPr>
              <a:t>Assesment</a:t>
            </a:r>
            <a:endParaRPr lang="en-US" sz="4000" b="1" dirty="0">
              <a:solidFill>
                <a:srgbClr val="3D7C26"/>
              </a:solidFill>
              <a:latin typeface="Calibri" panose="020F0502020204030204" pitchFamily="34" charset="0"/>
            </a:endParaRPr>
          </a:p>
          <a:p>
            <a:endParaRPr lang="en-US" sz="1350" b="1" dirty="0">
              <a:solidFill>
                <a:srgbClr val="C00000"/>
              </a:solidFill>
              <a:latin typeface="+mj-lt"/>
              <a:cs typeface="Arial" pitchFamily="34" charset="0"/>
            </a:endParaRPr>
          </a:p>
        </p:txBody>
      </p:sp>
      <p:pic>
        <p:nvPicPr>
          <p:cNvPr id="4" name="Picture 7" descr="GOLD2-vk"/>
          <p:cNvPicPr>
            <a:picLocks noChangeAspect="1" noChangeArrowheads="1"/>
          </p:cNvPicPr>
          <p:nvPr/>
        </p:nvPicPr>
        <p:blipFill>
          <a:blip r:embed="rId2" cstate="print"/>
          <a:srcRect/>
          <a:stretch>
            <a:fillRect/>
          </a:stretch>
        </p:blipFill>
        <p:spPr bwMode="auto">
          <a:xfrm>
            <a:off x="457199" y="171450"/>
            <a:ext cx="1119005" cy="1114011"/>
          </a:xfrm>
          <a:prstGeom prst="rect">
            <a:avLst/>
          </a:prstGeom>
          <a:noFill/>
          <a:ln w="9525">
            <a:noFill/>
            <a:miter lim="800000"/>
            <a:headEnd/>
            <a:tailEnd/>
          </a:ln>
        </p:spPr>
      </p:pic>
      <p:sp>
        <p:nvSpPr>
          <p:cNvPr id="322" name="Pladsholder til indhold 4"/>
          <p:cNvSpPr txBox="1">
            <a:spLocks/>
          </p:cNvSpPr>
          <p:nvPr/>
        </p:nvSpPr>
        <p:spPr>
          <a:xfrm>
            <a:off x="1762953" y="1623155"/>
            <a:ext cx="5618094" cy="2962424"/>
          </a:xfrm>
          <a:prstGeom prst="rect">
            <a:avLst/>
          </a:prstGeom>
        </p:spPr>
        <p:txBody>
          <a:bodyPr/>
          <a:lstStyle/>
          <a:p>
            <a:pPr marL="259556" indent="-259556" defTabSz="685800" eaLnBrk="0" fontAlgn="base" hangingPunct="0">
              <a:lnSpc>
                <a:spcPct val="120000"/>
              </a:lnSpc>
              <a:spcBef>
                <a:spcPts val="1800"/>
              </a:spcBef>
              <a:spcAft>
                <a:spcPct val="0"/>
              </a:spcAft>
              <a:buClr>
                <a:srgbClr val="00FF00"/>
              </a:buClr>
              <a:buSzPct val="100000"/>
              <a:buFont typeface="Wingdings" charset="2"/>
              <a:buChar char="§"/>
              <a:tabLst>
                <a:tab pos="1070372" algn="l"/>
                <a:tab pos="1231106" algn="l"/>
              </a:tabLst>
              <a:defRPr/>
            </a:pPr>
            <a:r>
              <a:rPr lang="en-US" sz="2400" kern="0" dirty="0">
                <a:ea typeface="ＭＳ Ｐゴシック" pitchFamily="-65" charset="-128"/>
                <a:cs typeface="Arial" pitchFamily="34" charset="0"/>
              </a:rPr>
              <a:t>Assess airflow limitation by spirometry</a:t>
            </a:r>
          </a:p>
          <a:p>
            <a:pPr marL="259556" indent="-259556" defTabSz="685800" eaLnBrk="0" fontAlgn="base" hangingPunct="0">
              <a:lnSpc>
                <a:spcPct val="120000"/>
              </a:lnSpc>
              <a:spcBef>
                <a:spcPts val="1800"/>
              </a:spcBef>
              <a:spcAft>
                <a:spcPct val="0"/>
              </a:spcAft>
              <a:buClr>
                <a:srgbClr val="00FF00"/>
              </a:buClr>
              <a:buSzPct val="100000"/>
              <a:buFont typeface="Wingdings" charset="2"/>
              <a:buChar char="§"/>
              <a:tabLst>
                <a:tab pos="1070372" algn="l"/>
                <a:tab pos="1231106" algn="l"/>
              </a:tabLst>
              <a:defRPr/>
            </a:pPr>
            <a:r>
              <a:rPr lang="en-US" sz="2400" kern="0" dirty="0">
                <a:ea typeface="ＭＳ Ｐゴシック" pitchFamily="-65" charset="-128"/>
                <a:cs typeface="Arial" pitchFamily="34" charset="0"/>
              </a:rPr>
              <a:t>Assess symptoms-health status</a:t>
            </a:r>
          </a:p>
          <a:p>
            <a:pPr marL="259556" indent="-259556" defTabSz="685800" eaLnBrk="0" fontAlgn="base" hangingPunct="0">
              <a:lnSpc>
                <a:spcPct val="120000"/>
              </a:lnSpc>
              <a:spcBef>
                <a:spcPts val="1800"/>
              </a:spcBef>
              <a:buClr>
                <a:srgbClr val="00FF00"/>
              </a:buClr>
              <a:buSzPct val="100000"/>
              <a:buFont typeface="Wingdings" charset="2"/>
              <a:buChar char="§"/>
              <a:tabLst>
                <a:tab pos="1070372" algn="l"/>
                <a:tab pos="1231106" algn="l"/>
              </a:tabLst>
              <a:defRPr/>
            </a:pPr>
            <a:r>
              <a:rPr lang="en-US" sz="2400" kern="0" dirty="0">
                <a:ea typeface="ＭＳ Ｐゴシック" pitchFamily="-65" charset="-128"/>
                <a:cs typeface="Arial" pitchFamily="34" charset="0"/>
              </a:rPr>
              <a:t>Assess risk of exacerbations</a:t>
            </a:r>
          </a:p>
          <a:p>
            <a:pPr marL="259556" indent="-259556" defTabSz="685800" eaLnBrk="0" fontAlgn="base" hangingPunct="0">
              <a:lnSpc>
                <a:spcPct val="120000"/>
              </a:lnSpc>
              <a:spcBef>
                <a:spcPts val="1800"/>
              </a:spcBef>
              <a:buClr>
                <a:srgbClr val="00FF00"/>
              </a:buClr>
              <a:buSzPct val="100000"/>
              <a:buFont typeface="Wingdings" charset="2"/>
              <a:buChar char="§"/>
              <a:tabLst>
                <a:tab pos="1070372" algn="l"/>
                <a:tab pos="1231106" algn="l"/>
              </a:tabLst>
              <a:defRPr/>
            </a:pPr>
            <a:r>
              <a:rPr lang="en-US" sz="2400" kern="0" dirty="0">
                <a:ea typeface="ＭＳ Ｐゴシック" pitchFamily="-65" charset="-128"/>
                <a:cs typeface="Arial" pitchFamily="34" charset="0"/>
              </a:rPr>
              <a:t>Assess comorbidities</a:t>
            </a:r>
          </a:p>
        </p:txBody>
      </p:sp>
      <p:sp>
        <p:nvSpPr>
          <p:cNvPr id="5" name="TextBox 1"/>
          <p:cNvSpPr txBox="1">
            <a:spLocks noChangeArrowheads="1"/>
          </p:cNvSpPr>
          <p:nvPr/>
        </p:nvSpPr>
        <p:spPr bwMode="auto">
          <a:xfrm>
            <a:off x="2400300" y="4758666"/>
            <a:ext cx="4572000" cy="230832"/>
          </a:xfrm>
          <a:prstGeom prst="rect">
            <a:avLst/>
          </a:prstGeom>
          <a:noFill/>
          <a:ln w="9525">
            <a:noFill/>
            <a:miter lim="800000"/>
            <a:headEnd/>
            <a:tailEnd/>
          </a:ln>
        </p:spPr>
        <p:txBody>
          <a:bodyPr>
            <a:spAutoFit/>
          </a:bodyPr>
          <a:lstStyle/>
          <a:p>
            <a:pPr algn="ctr"/>
            <a:r>
              <a:rPr lang="en-US" sz="900" dirty="0">
                <a:cs typeface="Arial" pitchFamily="34" charset="0"/>
              </a:rPr>
              <a:t> Global Initiative for Chronic Obstructive Lung Disease</a:t>
            </a:r>
          </a:p>
        </p:txBody>
      </p:sp>
    </p:spTree>
    <p:extLst>
      <p:ext uri="{BB962C8B-B14F-4D97-AF65-F5344CB8AC3E}">
        <p14:creationId xmlns:p14="http://schemas.microsoft.com/office/powerpoint/2010/main" xmlns="" val="18258946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indhold 4"/>
          <p:cNvSpPr>
            <a:spLocks noGrp="1"/>
          </p:cNvSpPr>
          <p:nvPr>
            <p:ph idx="1"/>
          </p:nvPr>
        </p:nvSpPr>
        <p:spPr>
          <a:xfrm>
            <a:off x="2143574" y="1175144"/>
            <a:ext cx="6265069" cy="3394472"/>
          </a:xfrm>
        </p:spPr>
        <p:txBody>
          <a:bodyPr/>
          <a:lstStyle/>
          <a:p>
            <a:pPr>
              <a:buClr>
                <a:srgbClr val="00FF00"/>
              </a:buClr>
              <a:buSzPct val="150000"/>
              <a:buFont typeface="Wingdings" charset="2"/>
              <a:buChar char="§"/>
              <a:defRPr/>
            </a:pPr>
            <a:r>
              <a:rPr lang="en-US" sz="2700" dirty="0">
                <a:cs typeface="Arial" pitchFamily="34" charset="0"/>
              </a:rPr>
              <a:t>Assess symptoms</a:t>
            </a:r>
            <a:endParaRPr lang="da-DK" dirty="0">
              <a:cs typeface="Arial" pitchFamily="34" charset="0"/>
            </a:endParaRPr>
          </a:p>
        </p:txBody>
      </p:sp>
      <p:sp>
        <p:nvSpPr>
          <p:cNvPr id="2" name="Tekstfelt 1"/>
          <p:cNvSpPr txBox="1"/>
          <p:nvPr/>
        </p:nvSpPr>
        <p:spPr>
          <a:xfrm>
            <a:off x="1485896" y="1595026"/>
            <a:ext cx="6172200" cy="2908489"/>
          </a:xfrm>
          <a:prstGeom prst="rect">
            <a:avLst/>
          </a:prstGeom>
          <a:solidFill>
            <a:schemeClr val="bg1"/>
          </a:solidFill>
          <a:ln>
            <a:noFill/>
          </a:ln>
        </p:spPr>
        <p:txBody>
          <a:bodyPr>
            <a:spAutoFit/>
          </a:bodyPr>
          <a:lstStyle/>
          <a:p>
            <a:pPr>
              <a:defRPr/>
            </a:pPr>
            <a:endParaRPr lang="da-DK" sz="2100" dirty="0">
              <a:ea typeface="ＭＳ Ｐゴシック" charset="0"/>
              <a:cs typeface="Arial" pitchFamily="34" charset="0"/>
            </a:endParaRPr>
          </a:p>
          <a:p>
            <a:pPr marL="520304" indent="-520304" algn="ctr">
              <a:spcAft>
                <a:spcPts val="900"/>
              </a:spcAft>
              <a:defRPr/>
            </a:pPr>
            <a:r>
              <a:rPr lang="da-DK" sz="2700" dirty="0">
                <a:ea typeface="ＭＳ Ｐゴシック" charset="0"/>
                <a:cs typeface="Arial" pitchFamily="34" charset="0"/>
              </a:rPr>
              <a:t>mMRC Breathlessness scale</a:t>
            </a:r>
          </a:p>
          <a:p>
            <a:pPr marL="520304" indent="-520304" algn="ctr">
              <a:spcAft>
                <a:spcPts val="900"/>
              </a:spcAft>
              <a:defRPr/>
            </a:pPr>
            <a:r>
              <a:rPr lang="da-DK" sz="2400" i="1" dirty="0">
                <a:ea typeface="ＭＳ Ｐゴシック" charset="0"/>
                <a:cs typeface="Arial" pitchFamily="34" charset="0"/>
              </a:rPr>
              <a:t>or</a:t>
            </a:r>
            <a:endParaRPr lang="da-DK" sz="2100" i="1" dirty="0">
              <a:ea typeface="ＭＳ Ｐゴシック" charset="0"/>
              <a:cs typeface="Arial" pitchFamily="34" charset="0"/>
            </a:endParaRPr>
          </a:p>
          <a:p>
            <a:pPr marL="520304" indent="-520304" algn="ctr">
              <a:spcAft>
                <a:spcPts val="900"/>
              </a:spcAft>
              <a:defRPr/>
            </a:pPr>
            <a:r>
              <a:rPr lang="da-DK" sz="2700" dirty="0">
                <a:ea typeface="ＭＳ Ｐゴシック" charset="0"/>
                <a:cs typeface="Arial" pitchFamily="34" charset="0"/>
              </a:rPr>
              <a:t>COPD Assessment Test (CAT)   </a:t>
            </a:r>
          </a:p>
          <a:p>
            <a:pPr algn="ctr">
              <a:spcAft>
                <a:spcPts val="900"/>
              </a:spcAft>
              <a:defRPr/>
            </a:pPr>
            <a:r>
              <a:rPr lang="da-DK" sz="2700" i="1" dirty="0">
                <a:ea typeface="ＭＳ Ｐゴシック" charset="0"/>
                <a:cs typeface="Arial" pitchFamily="34" charset="0"/>
              </a:rPr>
              <a:t>or</a:t>
            </a:r>
            <a:r>
              <a:rPr lang="da-DK" sz="2700" dirty="0">
                <a:ea typeface="ＭＳ Ｐゴシック" charset="0"/>
                <a:cs typeface="Arial" pitchFamily="34" charset="0"/>
              </a:rPr>
              <a:t> </a:t>
            </a:r>
          </a:p>
          <a:p>
            <a:pPr algn="ctr">
              <a:spcAft>
                <a:spcPts val="900"/>
              </a:spcAft>
              <a:defRPr/>
            </a:pPr>
            <a:r>
              <a:rPr lang="da-DK" sz="2700" dirty="0">
                <a:ea typeface="ＭＳ Ｐゴシック" charset="0"/>
                <a:cs typeface="Arial" pitchFamily="34" charset="0"/>
              </a:rPr>
              <a:t>Clinical COPD Questionnaire (CCQ)</a:t>
            </a:r>
            <a:r>
              <a:rPr lang="da-DK" sz="2100" dirty="0">
                <a:ea typeface="ＭＳ Ｐゴシック" charset="0"/>
                <a:cs typeface="Arial" pitchFamily="34" charset="0"/>
              </a:rPr>
              <a:t> </a:t>
            </a:r>
          </a:p>
        </p:txBody>
      </p:sp>
      <p:sp>
        <p:nvSpPr>
          <p:cNvPr id="111621" name="TextBox 1"/>
          <p:cNvSpPr txBox="1">
            <a:spLocks noChangeArrowheads="1"/>
          </p:cNvSpPr>
          <p:nvPr/>
        </p:nvSpPr>
        <p:spPr bwMode="auto">
          <a:xfrm>
            <a:off x="2400300" y="4758666"/>
            <a:ext cx="4572000" cy="230832"/>
          </a:xfrm>
          <a:prstGeom prst="rect">
            <a:avLst/>
          </a:prstGeom>
          <a:noFill/>
          <a:ln w="9525">
            <a:noFill/>
            <a:miter lim="800000"/>
            <a:headEnd/>
            <a:tailEnd/>
          </a:ln>
        </p:spPr>
        <p:txBody>
          <a:bodyPr>
            <a:spAutoFit/>
          </a:bodyPr>
          <a:lstStyle/>
          <a:p>
            <a:pPr algn="ctr"/>
            <a:r>
              <a:rPr lang="en-US" sz="900" dirty="0">
                <a:cs typeface="Arial" pitchFamily="34" charset="0"/>
              </a:rPr>
              <a:t> Global Initiative for Chronic Obstructive Lung Disease</a:t>
            </a:r>
          </a:p>
        </p:txBody>
      </p:sp>
      <p:sp>
        <p:nvSpPr>
          <p:cNvPr id="7" name="Rectangle 2"/>
          <p:cNvSpPr>
            <a:spLocks noChangeArrowheads="1"/>
          </p:cNvSpPr>
          <p:nvPr/>
        </p:nvSpPr>
        <p:spPr bwMode="auto">
          <a:xfrm>
            <a:off x="2329104" y="259509"/>
            <a:ext cx="5429250" cy="915635"/>
          </a:xfrm>
          <a:prstGeom prst="rect">
            <a:avLst/>
          </a:prstGeom>
          <a:noFill/>
          <a:ln w="9525">
            <a:noFill/>
            <a:miter lim="800000"/>
            <a:headEnd/>
            <a:tailEnd/>
          </a:ln>
        </p:spPr>
        <p:txBody>
          <a:bodyPr>
            <a:spAutoFit/>
          </a:bodyPr>
          <a:lstStyle/>
          <a:p>
            <a:pPr>
              <a:spcBef>
                <a:spcPts val="432"/>
              </a:spcBef>
              <a:buClr>
                <a:srgbClr val="E3A60D"/>
              </a:buClr>
              <a:buSzPct val="111000"/>
            </a:pPr>
            <a:r>
              <a:rPr lang="en-US" sz="4000" b="1" dirty="0">
                <a:solidFill>
                  <a:srgbClr val="3D7C26"/>
                </a:solidFill>
                <a:latin typeface="Calibri" panose="020F0502020204030204" pitchFamily="34" charset="0"/>
              </a:rPr>
              <a:t>COPD </a:t>
            </a:r>
            <a:r>
              <a:rPr lang="en-US" sz="4000" b="1" dirty="0" err="1">
                <a:solidFill>
                  <a:srgbClr val="3D7C26"/>
                </a:solidFill>
                <a:latin typeface="Calibri" panose="020F0502020204030204" pitchFamily="34" charset="0"/>
              </a:rPr>
              <a:t>Assesment</a:t>
            </a:r>
            <a:endParaRPr lang="en-US" sz="4000" b="1" dirty="0">
              <a:solidFill>
                <a:srgbClr val="3D7C26"/>
              </a:solidFill>
              <a:latin typeface="Calibri" panose="020F0502020204030204" pitchFamily="34" charset="0"/>
            </a:endParaRPr>
          </a:p>
          <a:p>
            <a:endParaRPr lang="en-US" sz="1350" b="1" dirty="0">
              <a:solidFill>
                <a:srgbClr val="C00000"/>
              </a:solidFill>
              <a:latin typeface="+mj-lt"/>
              <a:cs typeface="Arial" pitchFamily="34" charset="0"/>
            </a:endParaRPr>
          </a:p>
        </p:txBody>
      </p:sp>
      <p:pic>
        <p:nvPicPr>
          <p:cNvPr id="8" name="Picture 7" descr="GOLD2-vk"/>
          <p:cNvPicPr>
            <a:picLocks noChangeAspect="1" noChangeArrowheads="1"/>
          </p:cNvPicPr>
          <p:nvPr/>
        </p:nvPicPr>
        <p:blipFill>
          <a:blip r:embed="rId3" cstate="print"/>
          <a:srcRect/>
          <a:stretch>
            <a:fillRect/>
          </a:stretch>
        </p:blipFill>
        <p:spPr bwMode="auto">
          <a:xfrm>
            <a:off x="457199" y="171450"/>
            <a:ext cx="1119005" cy="1114011"/>
          </a:xfrm>
          <a:prstGeom prst="rect">
            <a:avLst/>
          </a:prstGeom>
          <a:noFill/>
          <a:ln w="9525">
            <a:noFill/>
            <a:miter lim="800000"/>
            <a:headEnd/>
            <a:tailEnd/>
          </a:ln>
        </p:spPr>
      </p:pic>
    </p:spTree>
    <p:extLst>
      <p:ext uri="{BB962C8B-B14F-4D97-AF65-F5344CB8AC3E}">
        <p14:creationId xmlns:p14="http://schemas.microsoft.com/office/powerpoint/2010/main" xmlns="" val="20684166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725268" y="142707"/>
            <a:ext cx="5775463" cy="707886"/>
          </a:xfrm>
          <a:prstGeom prst="rect">
            <a:avLst/>
          </a:prstGeom>
          <a:noFill/>
          <a:ln w="9525">
            <a:noFill/>
            <a:miter lim="800000"/>
            <a:headEnd/>
            <a:tailEnd/>
          </a:ln>
        </p:spPr>
        <p:txBody>
          <a:bodyPr wrap="square">
            <a:spAutoFit/>
          </a:bodyPr>
          <a:lstStyle/>
          <a:p>
            <a:pPr>
              <a:spcBef>
                <a:spcPts val="432"/>
              </a:spcBef>
              <a:buClr>
                <a:srgbClr val="E3A60D"/>
              </a:buClr>
              <a:buSzPct val="111000"/>
            </a:pPr>
            <a:r>
              <a:rPr lang="en-US" sz="4000" b="1" dirty="0">
                <a:solidFill>
                  <a:srgbClr val="3D7C26"/>
                </a:solidFill>
                <a:latin typeface="Calibri" panose="020F0502020204030204" pitchFamily="34" charset="0"/>
              </a:rPr>
              <a:t>COPD </a:t>
            </a:r>
            <a:r>
              <a:rPr lang="en-US" sz="4000" b="1" dirty="0" err="1">
                <a:solidFill>
                  <a:srgbClr val="3D7C26"/>
                </a:solidFill>
                <a:latin typeface="Calibri" panose="020F0502020204030204" pitchFamily="34" charset="0"/>
              </a:rPr>
              <a:t>Assesment</a:t>
            </a:r>
            <a:r>
              <a:rPr lang="en-US" sz="4000" b="1" dirty="0">
                <a:solidFill>
                  <a:srgbClr val="3D7C26"/>
                </a:solidFill>
                <a:latin typeface="Calibri" panose="020F0502020204030204" pitchFamily="34" charset="0"/>
              </a:rPr>
              <a:t>: </a:t>
            </a:r>
            <a:r>
              <a:rPr lang="en-US" sz="4000" b="1" dirty="0" err="1">
                <a:solidFill>
                  <a:srgbClr val="3D7C26"/>
                </a:solidFill>
                <a:latin typeface="Calibri" panose="020F0502020204030204" pitchFamily="34" charset="0"/>
              </a:rPr>
              <a:t>mMRC</a:t>
            </a:r>
            <a:endParaRPr lang="en-US" sz="4000" b="1" dirty="0">
              <a:solidFill>
                <a:srgbClr val="3D7C26"/>
              </a:solidFill>
              <a:latin typeface="Calibri" panose="020F0502020204030204" pitchFamily="34" charset="0"/>
            </a:endParaRPr>
          </a:p>
        </p:txBody>
      </p:sp>
      <p:graphicFrame>
        <p:nvGraphicFramePr>
          <p:cNvPr id="138242" name="Object 87"/>
          <p:cNvGraphicFramePr>
            <a:graphicFrameLocks noChangeAspect="1"/>
          </p:cNvGraphicFramePr>
          <p:nvPr>
            <p:extLst>
              <p:ext uri="{D42A27DB-BD31-4B8C-83A1-F6EECF244321}">
                <p14:modId xmlns:p14="http://schemas.microsoft.com/office/powerpoint/2010/main" xmlns="" val="871328066"/>
              </p:ext>
            </p:extLst>
          </p:nvPr>
        </p:nvGraphicFramePr>
        <p:xfrm>
          <a:off x="1117113" y="983428"/>
          <a:ext cx="7192000" cy="3961240"/>
        </p:xfrm>
        <a:graphic>
          <a:graphicData uri="http://schemas.openxmlformats.org/presentationml/2006/ole">
            <p:oleObj spid="_x0000_s2062" name="Document" r:id="rId4" imgW="5946193" imgH="3314396" progId="Word.Document.12">
              <p:embed/>
            </p:oleObj>
          </a:graphicData>
        </a:graphic>
      </p:graphicFrame>
    </p:spTree>
    <p:extLst>
      <p:ext uri="{BB962C8B-B14F-4D97-AF65-F5344CB8AC3E}">
        <p14:creationId xmlns:p14="http://schemas.microsoft.com/office/powerpoint/2010/main" xmlns="" val="32104114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 Τίτλος"/>
          <p:cNvSpPr>
            <a:spLocks noGrp="1"/>
          </p:cNvSpPr>
          <p:nvPr>
            <p:ph type="title"/>
          </p:nvPr>
        </p:nvSpPr>
        <p:spPr>
          <a:xfrm>
            <a:off x="1348408" y="186511"/>
            <a:ext cx="6430617" cy="729854"/>
          </a:xfrm>
        </p:spPr>
        <p:txBody>
          <a:bodyPr>
            <a:noAutofit/>
          </a:bodyPr>
          <a:lstStyle/>
          <a:p>
            <a:pPr>
              <a:spcBef>
                <a:spcPts val="432"/>
              </a:spcBef>
              <a:buClr>
                <a:srgbClr val="E3A60D"/>
              </a:buClr>
              <a:buSzPct val="111000"/>
            </a:pPr>
            <a:r>
              <a:rPr lang="en-US" sz="4000" dirty="0">
                <a:solidFill>
                  <a:srgbClr val="3D7C26"/>
                </a:solidFill>
                <a:latin typeface="Calibri" panose="020F0502020204030204" pitchFamily="34" charset="0"/>
                <a:ea typeface="+mn-ea"/>
                <a:cs typeface="+mn-cs"/>
              </a:rPr>
              <a:t>COPD Assessment Test (CAT):  </a:t>
            </a:r>
            <a:br>
              <a:rPr lang="en-US" sz="4000" dirty="0">
                <a:solidFill>
                  <a:srgbClr val="3D7C26"/>
                </a:solidFill>
                <a:latin typeface="Calibri" panose="020F0502020204030204" pitchFamily="34" charset="0"/>
                <a:ea typeface="+mn-ea"/>
                <a:cs typeface="+mn-cs"/>
              </a:rPr>
            </a:br>
            <a:r>
              <a:rPr lang="en-US" sz="2800" dirty="0">
                <a:solidFill>
                  <a:srgbClr val="3D7C26"/>
                </a:solidFill>
                <a:latin typeface="Calibri" panose="020F0502020204030204" pitchFamily="34" charset="0"/>
                <a:ea typeface="+mn-ea"/>
                <a:cs typeface="+mn-cs"/>
              </a:rPr>
              <a:t>http://catestonline.org</a:t>
            </a:r>
            <a:endParaRPr lang="el-GR" sz="4000" dirty="0">
              <a:solidFill>
                <a:srgbClr val="3D7C26"/>
              </a:solidFill>
              <a:latin typeface="Calibri" panose="020F0502020204030204" pitchFamily="34" charset="0"/>
              <a:ea typeface="+mn-ea"/>
              <a:cs typeface="+mn-cs"/>
            </a:endParaRPr>
          </a:p>
        </p:txBody>
      </p:sp>
      <p:pic>
        <p:nvPicPr>
          <p:cNvPr id="14339" name="Picture 2" descr="C:\Users\USER\Pictures\cat.jpg"/>
          <p:cNvPicPr>
            <a:picLocks noGrp="1" noChangeAspect="1" noChangeArrowheads="1"/>
          </p:cNvPicPr>
          <p:nvPr>
            <p:ph idx="1"/>
          </p:nvPr>
        </p:nvPicPr>
        <p:blipFill>
          <a:blip r:embed="rId3" cstate="print"/>
          <a:srcRect/>
          <a:stretch>
            <a:fillRect/>
          </a:stretch>
        </p:blipFill>
        <p:spPr>
          <a:xfrm>
            <a:off x="1313166" y="1073890"/>
            <a:ext cx="6359843" cy="4036143"/>
          </a:xfrm>
          <a:noFill/>
        </p:spPr>
      </p:pic>
    </p:spTree>
    <p:extLst>
      <p:ext uri="{BB962C8B-B14F-4D97-AF65-F5344CB8AC3E}">
        <p14:creationId xmlns:p14="http://schemas.microsoft.com/office/powerpoint/2010/main" xmlns="" val="42478043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6708" y="97926"/>
            <a:ext cx="1111015" cy="110802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1"/>
          <p:cNvSpPr txBox="1">
            <a:spLocks noChangeArrowheads="1"/>
          </p:cNvSpPr>
          <p:nvPr/>
        </p:nvSpPr>
        <p:spPr bwMode="auto">
          <a:xfrm>
            <a:off x="2114549" y="261686"/>
            <a:ext cx="5889763" cy="646331"/>
          </a:xfrm>
          <a:prstGeom prst="rect">
            <a:avLst/>
          </a:prstGeom>
        </p:spPr>
        <p:txBody>
          <a:bodyPr/>
          <a:lstStyle>
            <a:defPPr>
              <a:defRPr lang="en-US"/>
            </a:defPPr>
            <a:lvl1pPr>
              <a:spcBef>
                <a:spcPct val="0"/>
              </a:spcBef>
              <a:buNone/>
              <a:defRPr sz="3600" b="1">
                <a:solidFill>
                  <a:srgbClr val="002060"/>
                </a:solidFill>
                <a:latin typeface="+mj-lt"/>
                <a:ea typeface="+mj-ea"/>
                <a:cs typeface="+mj-cs"/>
              </a:defRPr>
            </a:lvl1pPr>
          </a:lstStyle>
          <a:p>
            <a:r>
              <a:rPr lang="en-US" sz="4400" dirty="0">
                <a:solidFill>
                  <a:srgbClr val="3D7C26"/>
                </a:solidFill>
                <a:latin typeface="Calibri" panose="020F0502020204030204" pitchFamily="34" charset="0"/>
                <a:ea typeface="+mn-ea"/>
                <a:cs typeface="+mn-cs"/>
              </a:rPr>
              <a:t>Definition and Overview</a:t>
            </a:r>
          </a:p>
        </p:txBody>
      </p:sp>
      <p:sp>
        <p:nvSpPr>
          <p:cNvPr id="9" name="TextBox 1"/>
          <p:cNvSpPr txBox="1">
            <a:spLocks noChangeArrowheads="1"/>
          </p:cNvSpPr>
          <p:nvPr/>
        </p:nvSpPr>
        <p:spPr bwMode="auto">
          <a:xfrm>
            <a:off x="2284246" y="4802318"/>
            <a:ext cx="4572000" cy="230832"/>
          </a:xfrm>
          <a:prstGeom prst="rect">
            <a:avLst/>
          </a:prstGeom>
          <a:noFill/>
          <a:ln w="9525">
            <a:noFill/>
            <a:miter lim="800000"/>
            <a:headEnd/>
            <a:tailEnd/>
          </a:ln>
        </p:spPr>
        <p:txBody>
          <a:bodyPr>
            <a:spAutoFit/>
          </a:bodyPr>
          <a:lstStyle/>
          <a:p>
            <a:pPr algn="ctr" defTabSz="685800"/>
            <a:r>
              <a:rPr lang="en-US" sz="900" kern="0" dirty="0">
                <a:solidFill>
                  <a:sysClr val="windowText" lastClr="000000"/>
                </a:solidFill>
              </a:rPr>
              <a:t>© 2017 Global Initiative for Chronic Obstructive Lung Disease</a:t>
            </a:r>
          </a:p>
        </p:txBody>
      </p:sp>
      <p:sp>
        <p:nvSpPr>
          <p:cNvPr id="6" name="TextBox 1"/>
          <p:cNvSpPr txBox="1">
            <a:spLocks noChangeArrowheads="1"/>
          </p:cNvSpPr>
          <p:nvPr/>
        </p:nvSpPr>
        <p:spPr bwMode="auto">
          <a:xfrm>
            <a:off x="940904" y="1083094"/>
            <a:ext cx="7500731" cy="3477875"/>
          </a:xfrm>
          <a:prstGeom prst="rect">
            <a:avLst/>
          </a:prstGeom>
          <a:noFill/>
          <a:ln w="9525">
            <a:noFill/>
            <a:miter lim="800000"/>
            <a:headEnd/>
            <a:tailEnd/>
          </a:ln>
        </p:spPr>
        <p:txBody>
          <a:bodyPr wrap="square">
            <a:spAutoFit/>
          </a:bodyPr>
          <a:lstStyle/>
          <a:p>
            <a:pPr algn="just" defTabSz="685800">
              <a:buClr>
                <a:srgbClr val="FFCC66"/>
              </a:buClr>
            </a:pPr>
            <a:endParaRPr lang="en-AU" sz="2000" kern="0" dirty="0">
              <a:solidFill>
                <a:sysClr val="windowText" lastClr="000000"/>
              </a:solidFill>
            </a:endParaRPr>
          </a:p>
          <a:p>
            <a:pPr marL="257175" indent="-257175" algn="just" defTabSz="685800">
              <a:buClr>
                <a:srgbClr val="FFCC66"/>
              </a:buClr>
              <a:buFont typeface="Arial" panose="020B0604020202020204" pitchFamily="34" charset="0"/>
              <a:buChar char="►"/>
            </a:pPr>
            <a:r>
              <a:rPr lang="en-AU" sz="2000" kern="0" dirty="0">
                <a:solidFill>
                  <a:sysClr val="windowText" lastClr="000000"/>
                </a:solidFill>
              </a:rPr>
              <a:t>Chronic Obstructive Pulmonary Disease (COPD) is a common, </a:t>
            </a:r>
            <a:r>
              <a:rPr lang="en-AU" sz="2000" kern="0" dirty="0">
                <a:solidFill>
                  <a:srgbClr val="C00000"/>
                </a:solidFill>
              </a:rPr>
              <a:t>preventable and treatable</a:t>
            </a:r>
            <a:r>
              <a:rPr lang="en-AU" sz="2000" kern="0" dirty="0">
                <a:solidFill>
                  <a:sysClr val="windowText" lastClr="000000"/>
                </a:solidFill>
              </a:rPr>
              <a:t> disease that is characterized by persistent respiratory symptoms and airflow limitation that is due to airway and/or alveolar abnormalities usually caused by significant exposure to noxious particles or gases.</a:t>
            </a:r>
          </a:p>
          <a:p>
            <a:pPr algn="just" defTabSz="685800">
              <a:buClr>
                <a:srgbClr val="FFCC66"/>
              </a:buClr>
            </a:pPr>
            <a:endParaRPr lang="en-AU" sz="2000" kern="0" dirty="0">
              <a:solidFill>
                <a:sysClr val="windowText" lastClr="000000"/>
              </a:solidFill>
            </a:endParaRPr>
          </a:p>
          <a:p>
            <a:pPr marL="257175" indent="-257175" algn="just" defTabSz="685800">
              <a:buClr>
                <a:srgbClr val="FFCC66"/>
              </a:buClr>
              <a:buFont typeface="Arial" panose="020B0604020202020204" pitchFamily="34" charset="0"/>
              <a:buChar char="►"/>
            </a:pPr>
            <a:r>
              <a:rPr lang="en-AU" sz="2000" kern="0" dirty="0">
                <a:solidFill>
                  <a:sysClr val="windowText" lastClr="000000"/>
                </a:solidFill>
              </a:rPr>
              <a:t>The most common respiratory symptoms include </a:t>
            </a:r>
            <a:r>
              <a:rPr lang="en-AU" sz="2000" kern="0" dirty="0" err="1">
                <a:solidFill>
                  <a:sysClr val="windowText" lastClr="000000"/>
                </a:solidFill>
              </a:rPr>
              <a:t>dyspnea</a:t>
            </a:r>
            <a:r>
              <a:rPr lang="en-AU" sz="2000" kern="0" dirty="0">
                <a:solidFill>
                  <a:sysClr val="windowText" lastClr="000000"/>
                </a:solidFill>
              </a:rPr>
              <a:t>, cough and/or sputum production. These symptoms may be under-reported by patients. </a:t>
            </a:r>
          </a:p>
          <a:p>
            <a:pPr algn="just" defTabSz="685800">
              <a:buClr>
                <a:srgbClr val="FFCC66"/>
              </a:buClr>
            </a:pPr>
            <a:endParaRPr lang="en-AU" sz="2000" kern="0" dirty="0">
              <a:solidFill>
                <a:sysClr val="windowText" lastClr="000000"/>
              </a:solidFill>
            </a:endParaRPr>
          </a:p>
        </p:txBody>
      </p:sp>
    </p:spTree>
    <p:extLst>
      <p:ext uri="{BB962C8B-B14F-4D97-AF65-F5344CB8AC3E}">
        <p14:creationId xmlns:p14="http://schemas.microsoft.com/office/powerpoint/2010/main" xmlns="" val="327894575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 Τίτλος"/>
          <p:cNvSpPr>
            <a:spLocks noGrp="1"/>
          </p:cNvSpPr>
          <p:nvPr>
            <p:ph type="title"/>
          </p:nvPr>
        </p:nvSpPr>
        <p:spPr>
          <a:xfrm>
            <a:off x="457200" y="288328"/>
            <a:ext cx="8229600" cy="857250"/>
          </a:xfrm>
        </p:spPr>
        <p:txBody>
          <a:bodyPr>
            <a:noAutofit/>
          </a:bodyPr>
          <a:lstStyle/>
          <a:p>
            <a:pPr algn="ctr">
              <a:spcBef>
                <a:spcPts val="432"/>
              </a:spcBef>
              <a:buClr>
                <a:srgbClr val="E3A60D"/>
              </a:buClr>
              <a:buSzPct val="111000"/>
            </a:pPr>
            <a:r>
              <a:rPr lang="en-US" sz="4000" dirty="0">
                <a:solidFill>
                  <a:srgbClr val="3D7C26"/>
                </a:solidFill>
                <a:latin typeface="Calibri" panose="020F0502020204030204" pitchFamily="34" charset="0"/>
                <a:ea typeface="+mn-ea"/>
                <a:cs typeface="+mn-cs"/>
              </a:rPr>
              <a:t>CCQ: COPD Clinical questionnaire</a:t>
            </a:r>
            <a:br>
              <a:rPr lang="en-US" sz="4000" dirty="0">
                <a:solidFill>
                  <a:srgbClr val="3D7C26"/>
                </a:solidFill>
                <a:latin typeface="Calibri" panose="020F0502020204030204" pitchFamily="34" charset="0"/>
                <a:ea typeface="+mn-ea"/>
                <a:cs typeface="+mn-cs"/>
              </a:rPr>
            </a:br>
            <a:endParaRPr lang="el-GR" sz="4000" dirty="0">
              <a:solidFill>
                <a:srgbClr val="3D7C26"/>
              </a:solidFill>
              <a:latin typeface="Calibri" panose="020F0502020204030204" pitchFamily="34" charset="0"/>
              <a:ea typeface="+mn-ea"/>
              <a:cs typeface="+mn-cs"/>
            </a:endParaRPr>
          </a:p>
        </p:txBody>
      </p:sp>
      <p:pic>
        <p:nvPicPr>
          <p:cNvPr id="13315" name="Picture 2" descr="C:\Users\USER\Pictures\CCQ.jpg"/>
          <p:cNvPicPr>
            <a:picLocks noGrp="1" noChangeAspect="1" noChangeArrowheads="1"/>
          </p:cNvPicPr>
          <p:nvPr>
            <p:ph idx="1"/>
          </p:nvPr>
        </p:nvPicPr>
        <p:blipFill>
          <a:blip r:embed="rId3" cstate="print"/>
          <a:srcRect t="10461"/>
          <a:stretch>
            <a:fillRect/>
          </a:stretch>
        </p:blipFill>
        <p:spPr>
          <a:xfrm>
            <a:off x="1143000" y="1125130"/>
            <a:ext cx="6858000" cy="3984902"/>
          </a:xfrm>
          <a:noFill/>
        </p:spPr>
      </p:pic>
      <p:sp>
        <p:nvSpPr>
          <p:cNvPr id="2" name="TekstSylinder 1"/>
          <p:cNvSpPr txBox="1"/>
          <p:nvPr/>
        </p:nvSpPr>
        <p:spPr>
          <a:xfrm>
            <a:off x="6279958" y="622358"/>
            <a:ext cx="1937775" cy="523220"/>
          </a:xfrm>
          <a:prstGeom prst="rect">
            <a:avLst/>
          </a:prstGeom>
          <a:solidFill>
            <a:schemeClr val="bg1"/>
          </a:solidFill>
        </p:spPr>
        <p:txBody>
          <a:bodyPr wrap="none" rtlCol="0">
            <a:spAutoFit/>
          </a:bodyPr>
          <a:lstStyle/>
          <a:p>
            <a:pPr>
              <a:spcBef>
                <a:spcPts val="432"/>
              </a:spcBef>
              <a:buClr>
                <a:srgbClr val="E3A60D"/>
              </a:buClr>
              <a:buSzPct val="111000"/>
            </a:pPr>
            <a:r>
              <a:rPr lang="en-GB" sz="2800" b="1" dirty="0">
                <a:solidFill>
                  <a:srgbClr val="3D7C26"/>
                </a:solidFill>
                <a:latin typeface="Calibri" panose="020F0502020204030204" pitchFamily="34" charset="0"/>
              </a:rPr>
              <a:t>www.ccq.nl</a:t>
            </a:r>
          </a:p>
        </p:txBody>
      </p:sp>
    </p:spTree>
    <p:extLst>
      <p:ext uri="{BB962C8B-B14F-4D97-AF65-F5344CB8AC3E}">
        <p14:creationId xmlns:p14="http://schemas.microsoft.com/office/powerpoint/2010/main" xmlns="" val="38823944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extBox 1"/>
          <p:cNvSpPr txBox="1">
            <a:spLocks noChangeArrowheads="1"/>
          </p:cNvSpPr>
          <p:nvPr/>
        </p:nvSpPr>
        <p:spPr bwMode="auto">
          <a:xfrm>
            <a:off x="3429000" y="4905375"/>
            <a:ext cx="4572000"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defTabSz="685800">
              <a:defRPr/>
            </a:pPr>
            <a:r>
              <a:rPr lang="en-US" sz="900" kern="0"/>
              <a:t>© 2017 Global Initiative for Chronic Obstructive Lung Disease</a:t>
            </a:r>
          </a:p>
        </p:txBody>
      </p:sp>
      <p:pic>
        <p:nvPicPr>
          <p:cNvPr id="89090" name="Picture 2" descr="figure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88207" y="928688"/>
            <a:ext cx="7022125" cy="39629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909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85098" y="3670852"/>
            <a:ext cx="1153302" cy="101696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9092" name="Título 1"/>
          <p:cNvSpPr>
            <a:spLocks noGrp="1"/>
          </p:cNvSpPr>
          <p:nvPr>
            <p:ph type="title"/>
          </p:nvPr>
        </p:nvSpPr>
        <p:spPr>
          <a:xfrm>
            <a:off x="1485900" y="63104"/>
            <a:ext cx="6172200" cy="857250"/>
          </a:xfrm>
        </p:spPr>
        <p:txBody>
          <a:bodyPr/>
          <a:lstStyle/>
          <a:p>
            <a:pPr>
              <a:spcBef>
                <a:spcPts val="432"/>
              </a:spcBef>
              <a:buClr>
                <a:srgbClr val="E3A60D"/>
              </a:buClr>
              <a:buSzPct val="111000"/>
            </a:pPr>
            <a:r>
              <a:rPr lang="en-US" sz="3600" b="1" dirty="0">
                <a:solidFill>
                  <a:srgbClr val="3D7C26"/>
                </a:solidFill>
                <a:latin typeface="Calibri" panose="020F0502020204030204" pitchFamily="34" charset="0"/>
              </a:rPr>
              <a:t>ABCD Assessment Tool</a:t>
            </a:r>
          </a:p>
        </p:txBody>
      </p:sp>
    </p:spTree>
    <p:extLst>
      <p:ext uri="{BB962C8B-B14F-4D97-AF65-F5344CB8AC3E}">
        <p14:creationId xmlns:p14="http://schemas.microsoft.com/office/powerpoint/2010/main" xmlns="" val="36945985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839981" y="90472"/>
            <a:ext cx="4464702" cy="667491"/>
          </a:xfrm>
          <a:prstGeom prst="rect">
            <a:avLst/>
          </a:prstGeom>
          <a:noFill/>
          <a:ln cap="flat">
            <a:noFill/>
            <a:prstDash val="solid"/>
          </a:ln>
        </p:spPr>
        <p:txBody>
          <a:bodyPr vert="horz" wrap="square" lIns="51435" tIns="25718" rIns="51435" bIns="25718" anchor="t" anchorCtr="0" compatLnSpc="1">
            <a:spAutoFit/>
          </a:bodyPr>
          <a:lstStyle/>
          <a:p>
            <a:pPr defTabSz="514350">
              <a:defRPr sz="1800" b="0" i="0" u="none" strike="noStrike" kern="0" cap="none" spc="0" baseline="0">
                <a:solidFill>
                  <a:srgbClr val="000000"/>
                </a:solidFill>
                <a:uFillTx/>
              </a:defRPr>
            </a:pPr>
            <a:r>
              <a:rPr lang="es-ES" sz="4000" b="1" dirty="0">
                <a:solidFill>
                  <a:srgbClr val="3D7C26"/>
                </a:solidFill>
                <a:latin typeface="Calibri" panose="020F0502020204030204" pitchFamily="34" charset="0"/>
                <a:ea typeface="+mj-ea"/>
                <a:cs typeface="+mj-cs"/>
              </a:rPr>
              <a:t>COPD </a:t>
            </a:r>
            <a:r>
              <a:rPr lang="es-ES" sz="4000" b="1" dirty="0" err="1">
                <a:solidFill>
                  <a:srgbClr val="3D7C26"/>
                </a:solidFill>
                <a:latin typeface="Calibri" panose="020F0502020204030204" pitchFamily="34" charset="0"/>
                <a:ea typeface="+mj-ea"/>
                <a:cs typeface="+mj-cs"/>
              </a:rPr>
              <a:t>assesment</a:t>
            </a:r>
            <a:endParaRPr lang="ca-ES" sz="4000" b="1" dirty="0">
              <a:solidFill>
                <a:srgbClr val="3D7C26"/>
              </a:solidFill>
              <a:latin typeface="Calibri" panose="020F0502020204030204" pitchFamily="34" charset="0"/>
              <a:ea typeface="+mj-ea"/>
              <a:cs typeface="+mj-cs"/>
            </a:endParaRPr>
          </a:p>
        </p:txBody>
      </p:sp>
      <p:sp>
        <p:nvSpPr>
          <p:cNvPr id="4" name="Rectángulo: esquinas redondeadas 27"/>
          <p:cNvSpPr/>
          <p:nvPr/>
        </p:nvSpPr>
        <p:spPr>
          <a:xfrm>
            <a:off x="1814512" y="1014412"/>
            <a:ext cx="1664813" cy="465695"/>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00638B"/>
          </a:solidFill>
          <a:ln w="12701" cap="flat">
            <a:solidFill>
              <a:srgbClr val="00638B"/>
            </a:solidFill>
            <a:prstDash val="solid"/>
            <a:miter/>
          </a:ln>
          <a:effectLst>
            <a:outerShdw dist="38096" dir="2700000" algn="tl">
              <a:srgbClr val="000000">
                <a:alpha val="40000"/>
              </a:srgbClr>
            </a:outerShdw>
          </a:effectLst>
        </p:spPr>
        <p:txBody>
          <a:bodyPr vert="horz" wrap="square" lIns="51435" tIns="25718" rIns="51435" bIns="25718" anchor="ctr" anchorCtr="1" compatLnSpc="1">
            <a:noAutofit/>
          </a:bodyPr>
          <a:lstStyle/>
          <a:p>
            <a:pPr algn="ctr" defTabSz="514350">
              <a:defRPr sz="1800" b="0" i="0" u="none" strike="noStrike" kern="0" cap="none" spc="0" baseline="0">
                <a:solidFill>
                  <a:srgbClr val="000000"/>
                </a:solidFill>
                <a:uFillTx/>
              </a:defRPr>
            </a:pPr>
            <a:r>
              <a:rPr lang="es-ES" sz="2000" dirty="0" err="1">
                <a:solidFill>
                  <a:srgbClr val="FFFFFF"/>
                </a:solidFill>
                <a:latin typeface="Arial Narrow" pitchFamily="34"/>
              </a:rPr>
              <a:t>Step</a:t>
            </a:r>
            <a:r>
              <a:rPr lang="es-ES" sz="2000" dirty="0">
                <a:solidFill>
                  <a:srgbClr val="FFFFFF"/>
                </a:solidFill>
                <a:latin typeface="Arial Narrow" pitchFamily="34"/>
              </a:rPr>
              <a:t> 1</a:t>
            </a:r>
          </a:p>
          <a:p>
            <a:pPr algn="ctr" defTabSz="514350">
              <a:defRPr sz="1800" b="0" i="0" u="none" strike="noStrike" kern="0" cap="none" spc="0" baseline="0">
                <a:solidFill>
                  <a:srgbClr val="000000"/>
                </a:solidFill>
                <a:uFillTx/>
              </a:defRPr>
            </a:pPr>
            <a:r>
              <a:rPr lang="es-ES" sz="1350" dirty="0">
                <a:solidFill>
                  <a:srgbClr val="FFFFFF"/>
                </a:solidFill>
                <a:latin typeface="Arial Narrow" pitchFamily="34"/>
              </a:rPr>
              <a:t>(</a:t>
            </a:r>
            <a:r>
              <a:rPr lang="es-ES" sz="1600" dirty="0">
                <a:solidFill>
                  <a:srgbClr val="FFFFFF"/>
                </a:solidFill>
                <a:latin typeface="Arial Narrow" pitchFamily="34"/>
              </a:rPr>
              <a:t>Diagnosis</a:t>
            </a:r>
            <a:r>
              <a:rPr lang="es-ES" sz="1350" dirty="0">
                <a:solidFill>
                  <a:srgbClr val="FFFFFF"/>
                </a:solidFill>
                <a:latin typeface="Arial Narrow" pitchFamily="34"/>
              </a:rPr>
              <a:t>)</a:t>
            </a:r>
          </a:p>
        </p:txBody>
      </p:sp>
      <p:sp>
        <p:nvSpPr>
          <p:cNvPr id="5" name="Rectángulo: esquinas redondeadas 28"/>
          <p:cNvSpPr/>
          <p:nvPr/>
        </p:nvSpPr>
        <p:spPr>
          <a:xfrm>
            <a:off x="1814512" y="2000585"/>
            <a:ext cx="1664813" cy="465695"/>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00638B"/>
          </a:solidFill>
          <a:ln w="12701" cap="flat">
            <a:solidFill>
              <a:srgbClr val="00638B"/>
            </a:solidFill>
            <a:prstDash val="solid"/>
            <a:miter/>
          </a:ln>
          <a:effectLst>
            <a:outerShdw dist="38096" dir="2700000" algn="tl">
              <a:srgbClr val="000000">
                <a:alpha val="40000"/>
              </a:srgbClr>
            </a:outerShdw>
          </a:effectLst>
        </p:spPr>
        <p:txBody>
          <a:bodyPr vert="horz" wrap="square" lIns="51435" tIns="25718" rIns="51435" bIns="25718" anchor="ctr" anchorCtr="1" compatLnSpc="1">
            <a:noAutofit/>
          </a:bodyPr>
          <a:lstStyle/>
          <a:p>
            <a:pPr algn="ctr" defTabSz="514350">
              <a:defRPr sz="1800" b="0" i="0" u="none" strike="noStrike" kern="0" cap="none" spc="0" baseline="0">
                <a:solidFill>
                  <a:srgbClr val="000000"/>
                </a:solidFill>
                <a:uFillTx/>
              </a:defRPr>
            </a:pPr>
            <a:r>
              <a:rPr lang="es-ES" sz="2000" dirty="0" err="1">
                <a:solidFill>
                  <a:srgbClr val="FFFFFF"/>
                </a:solidFill>
                <a:latin typeface="Arial Narrow" pitchFamily="34"/>
              </a:rPr>
              <a:t>Step</a:t>
            </a:r>
            <a:r>
              <a:rPr lang="es-ES" sz="2000" dirty="0">
                <a:solidFill>
                  <a:srgbClr val="FFFFFF"/>
                </a:solidFill>
                <a:latin typeface="Arial Narrow" pitchFamily="34"/>
              </a:rPr>
              <a:t> 2 </a:t>
            </a:r>
            <a:r>
              <a:rPr lang="es-ES" sz="1600" dirty="0">
                <a:solidFill>
                  <a:srgbClr val="FFFFFF"/>
                </a:solidFill>
                <a:latin typeface="Arial Narrow" pitchFamily="34"/>
              </a:rPr>
              <a:t>(</a:t>
            </a:r>
            <a:r>
              <a:rPr lang="es-ES" sz="1600" dirty="0" err="1">
                <a:solidFill>
                  <a:srgbClr val="FFFFFF"/>
                </a:solidFill>
                <a:latin typeface="Arial Narrow" pitchFamily="34"/>
              </a:rPr>
              <a:t>Stratifiication</a:t>
            </a:r>
            <a:r>
              <a:rPr lang="es-ES" sz="1600" dirty="0">
                <a:solidFill>
                  <a:srgbClr val="FFFFFF"/>
                </a:solidFill>
                <a:latin typeface="Arial Narrow" pitchFamily="34"/>
              </a:rPr>
              <a:t>)</a:t>
            </a:r>
          </a:p>
        </p:txBody>
      </p:sp>
      <p:sp>
        <p:nvSpPr>
          <p:cNvPr id="6" name="Rectángulo: esquinas redondeadas 29"/>
          <p:cNvSpPr/>
          <p:nvPr/>
        </p:nvSpPr>
        <p:spPr>
          <a:xfrm>
            <a:off x="1814512" y="3657900"/>
            <a:ext cx="1664813" cy="467059"/>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00638B"/>
          </a:solidFill>
          <a:ln w="12701" cap="flat">
            <a:solidFill>
              <a:srgbClr val="00638B"/>
            </a:solidFill>
            <a:prstDash val="solid"/>
            <a:miter/>
          </a:ln>
          <a:effectLst>
            <a:outerShdw dist="38096" dir="2700000" algn="tl">
              <a:srgbClr val="000000">
                <a:alpha val="40000"/>
              </a:srgbClr>
            </a:outerShdw>
          </a:effectLst>
        </p:spPr>
        <p:txBody>
          <a:bodyPr vert="horz" wrap="square" lIns="51435" tIns="25718" rIns="51435" bIns="25718" anchor="ctr" anchorCtr="1" compatLnSpc="1">
            <a:noAutofit/>
          </a:bodyPr>
          <a:lstStyle/>
          <a:p>
            <a:pPr algn="ctr" defTabSz="514350">
              <a:defRPr sz="1800" b="0" i="0" u="none" strike="noStrike" kern="0" cap="none" spc="0" baseline="0">
                <a:solidFill>
                  <a:srgbClr val="000000"/>
                </a:solidFill>
                <a:uFillTx/>
              </a:defRPr>
            </a:pPr>
            <a:r>
              <a:rPr lang="es-ES" sz="2000" dirty="0" err="1">
                <a:solidFill>
                  <a:srgbClr val="FFFFFF"/>
                </a:solidFill>
                <a:latin typeface="Arial Narrow" pitchFamily="34"/>
              </a:rPr>
              <a:t>Step</a:t>
            </a:r>
            <a:r>
              <a:rPr lang="es-ES" sz="2000" dirty="0">
                <a:solidFill>
                  <a:srgbClr val="FFFFFF"/>
                </a:solidFill>
                <a:latin typeface="Arial Narrow" pitchFamily="34"/>
              </a:rPr>
              <a:t> 3</a:t>
            </a:r>
          </a:p>
          <a:p>
            <a:pPr algn="ctr" defTabSz="514350">
              <a:defRPr sz="1800" b="0" i="0" u="none" strike="noStrike" kern="0" cap="none" spc="0" baseline="0">
                <a:solidFill>
                  <a:srgbClr val="000000"/>
                </a:solidFill>
                <a:uFillTx/>
              </a:defRPr>
            </a:pPr>
            <a:r>
              <a:rPr lang="es-ES" sz="1350" dirty="0">
                <a:solidFill>
                  <a:srgbClr val="FFFFFF"/>
                </a:solidFill>
                <a:latin typeface="Arial Narrow" pitchFamily="34"/>
              </a:rPr>
              <a:t>(</a:t>
            </a:r>
            <a:r>
              <a:rPr lang="es-ES" sz="1600" dirty="0" err="1">
                <a:solidFill>
                  <a:srgbClr val="FFFFFF"/>
                </a:solidFill>
                <a:latin typeface="Arial Narrow" pitchFamily="34"/>
              </a:rPr>
              <a:t>Categorization</a:t>
            </a:r>
            <a:r>
              <a:rPr lang="es-ES" sz="1350" dirty="0">
                <a:solidFill>
                  <a:srgbClr val="FFFFFF"/>
                </a:solidFill>
                <a:latin typeface="Arial Narrow" pitchFamily="34"/>
              </a:rPr>
              <a:t>)</a:t>
            </a:r>
          </a:p>
        </p:txBody>
      </p:sp>
      <p:sp>
        <p:nvSpPr>
          <p:cNvPr id="7" name="Rectángulo: esquinas redondeadas 30"/>
          <p:cNvSpPr/>
          <p:nvPr/>
        </p:nvSpPr>
        <p:spPr>
          <a:xfrm>
            <a:off x="1814512" y="4392055"/>
            <a:ext cx="1664813" cy="465695"/>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00638B"/>
          </a:solidFill>
          <a:ln w="12701" cap="flat">
            <a:solidFill>
              <a:srgbClr val="00638B"/>
            </a:solidFill>
            <a:prstDash val="solid"/>
            <a:miter/>
          </a:ln>
          <a:effectLst>
            <a:outerShdw dist="38096" dir="2700000" algn="tl">
              <a:srgbClr val="000000">
                <a:alpha val="40000"/>
              </a:srgbClr>
            </a:outerShdw>
          </a:effectLst>
        </p:spPr>
        <p:txBody>
          <a:bodyPr vert="horz" wrap="square" lIns="51435" tIns="25718" rIns="51435" bIns="25718" anchor="ctr" anchorCtr="1" compatLnSpc="1">
            <a:noAutofit/>
          </a:bodyPr>
          <a:lstStyle/>
          <a:p>
            <a:pPr algn="ctr" defTabSz="514350">
              <a:defRPr sz="1800" b="0" i="0" u="none" strike="noStrike" kern="0" cap="none" spc="0" baseline="0">
                <a:solidFill>
                  <a:srgbClr val="000000"/>
                </a:solidFill>
                <a:uFillTx/>
              </a:defRPr>
            </a:pPr>
            <a:r>
              <a:rPr lang="es-ES" sz="2000" dirty="0" err="1">
                <a:solidFill>
                  <a:srgbClr val="FFFFFF"/>
                </a:solidFill>
                <a:latin typeface="Arial Narrow" pitchFamily="34"/>
              </a:rPr>
              <a:t>Step</a:t>
            </a:r>
            <a:r>
              <a:rPr lang="es-ES" sz="2000" dirty="0">
                <a:solidFill>
                  <a:srgbClr val="FFFFFF"/>
                </a:solidFill>
                <a:latin typeface="Arial Narrow" pitchFamily="34"/>
              </a:rPr>
              <a:t> 4</a:t>
            </a:r>
          </a:p>
          <a:p>
            <a:pPr algn="ctr" defTabSz="514350">
              <a:defRPr sz="1800" b="0" i="0" u="none" strike="noStrike" kern="0" cap="none" spc="0" baseline="0">
                <a:solidFill>
                  <a:srgbClr val="000000"/>
                </a:solidFill>
                <a:uFillTx/>
              </a:defRPr>
            </a:pPr>
            <a:r>
              <a:rPr lang="es-ES" sz="1350" dirty="0">
                <a:solidFill>
                  <a:srgbClr val="FFFFFF"/>
                </a:solidFill>
                <a:latin typeface="Arial Narrow" pitchFamily="34"/>
              </a:rPr>
              <a:t>(</a:t>
            </a:r>
            <a:r>
              <a:rPr lang="es-ES" sz="1600" dirty="0" err="1">
                <a:solidFill>
                  <a:srgbClr val="FFFFFF"/>
                </a:solidFill>
                <a:latin typeface="Arial Narrow" pitchFamily="34"/>
              </a:rPr>
              <a:t>Treatment</a:t>
            </a:r>
            <a:r>
              <a:rPr lang="es-ES" sz="1350" dirty="0">
                <a:solidFill>
                  <a:srgbClr val="FFFFFF"/>
                </a:solidFill>
                <a:latin typeface="Arial Narrow" pitchFamily="34"/>
              </a:rPr>
              <a:t>)</a:t>
            </a:r>
          </a:p>
        </p:txBody>
      </p:sp>
      <p:cxnSp>
        <p:nvCxnSpPr>
          <p:cNvPr id="15" name="Conector recto de flecha 16"/>
          <p:cNvCxnSpPr>
            <a:stCxn id="4" idx="2"/>
            <a:endCxn id="5" idx="0"/>
          </p:cNvCxnSpPr>
          <p:nvPr/>
        </p:nvCxnSpPr>
        <p:spPr>
          <a:xfrm>
            <a:off x="2646919" y="1480108"/>
            <a:ext cx="0" cy="520478"/>
          </a:xfrm>
          <a:prstGeom prst="straightConnector1">
            <a:avLst/>
          </a:prstGeom>
          <a:noFill/>
          <a:ln w="28575" cap="flat">
            <a:solidFill>
              <a:srgbClr val="00638B"/>
            </a:solidFill>
            <a:prstDash val="solid"/>
            <a:miter/>
            <a:tailEnd type="arrow"/>
          </a:ln>
        </p:spPr>
      </p:cxnSp>
      <p:cxnSp>
        <p:nvCxnSpPr>
          <p:cNvPr id="16" name="Conector recto de flecha 17"/>
          <p:cNvCxnSpPr/>
          <p:nvPr/>
        </p:nvCxnSpPr>
        <p:spPr>
          <a:xfrm>
            <a:off x="2646244" y="2466281"/>
            <a:ext cx="0" cy="1180670"/>
          </a:xfrm>
          <a:prstGeom prst="straightConnector1">
            <a:avLst/>
          </a:prstGeom>
          <a:noFill/>
          <a:ln w="28575" cap="flat">
            <a:solidFill>
              <a:srgbClr val="00638B"/>
            </a:solidFill>
            <a:custDash>
              <a:ds d="300000" sp="300000"/>
            </a:custDash>
            <a:miter/>
            <a:tailEnd type="arrow"/>
          </a:ln>
        </p:spPr>
      </p:cxnSp>
      <p:cxnSp>
        <p:nvCxnSpPr>
          <p:cNvPr id="17" name="Conector recto de flecha 18"/>
          <p:cNvCxnSpPr>
            <a:endCxn id="7" idx="0"/>
          </p:cNvCxnSpPr>
          <p:nvPr/>
        </p:nvCxnSpPr>
        <p:spPr>
          <a:xfrm>
            <a:off x="2646244" y="4124969"/>
            <a:ext cx="0" cy="267087"/>
          </a:xfrm>
          <a:prstGeom prst="straightConnector1">
            <a:avLst/>
          </a:prstGeom>
          <a:noFill/>
          <a:ln w="28575" cap="flat">
            <a:solidFill>
              <a:srgbClr val="00638B"/>
            </a:solidFill>
            <a:prstDash val="solid"/>
            <a:miter/>
            <a:tailEnd type="arrow"/>
          </a:ln>
        </p:spPr>
      </p:cxnSp>
      <p:grpSp>
        <p:nvGrpSpPr>
          <p:cNvPr id="27" name="Grupo 26"/>
          <p:cNvGrpSpPr/>
          <p:nvPr/>
        </p:nvGrpSpPr>
        <p:grpSpPr>
          <a:xfrm>
            <a:off x="3840941" y="1014412"/>
            <a:ext cx="3645710" cy="3843338"/>
            <a:chOff x="3597254" y="1352550"/>
            <a:chExt cx="4860947" cy="5124450"/>
          </a:xfrm>
        </p:grpSpPr>
        <p:sp>
          <p:nvSpPr>
            <p:cNvPr id="8" name="Rectángulo: esquinas redondeadas 31"/>
            <p:cNvSpPr/>
            <p:nvPr/>
          </p:nvSpPr>
          <p:spPr>
            <a:xfrm>
              <a:off x="4893747" y="1352550"/>
              <a:ext cx="2219750" cy="620926"/>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0897D0"/>
            </a:solidFill>
            <a:ln w="12701" cap="flat">
              <a:solidFill>
                <a:srgbClr val="0897D0"/>
              </a:solidFill>
              <a:prstDash val="solid"/>
              <a:miter/>
            </a:ln>
            <a:effectLst>
              <a:outerShdw dist="38096" dir="2700000" algn="tl">
                <a:srgbClr val="000000">
                  <a:alpha val="40000"/>
                </a:srgbClr>
              </a:outerShdw>
            </a:effectLst>
          </p:spPr>
          <p:txBody>
            <a:bodyPr vert="horz" wrap="square" lIns="51435" tIns="25718" rIns="51435" bIns="25718" anchor="ctr" anchorCtr="1" compatLnSpc="1">
              <a:noAutofit/>
            </a:bodyPr>
            <a:lstStyle/>
            <a:p>
              <a:pPr algn="ctr" defTabSz="514350">
                <a:defRPr sz="1800" b="0" i="0" u="none" strike="noStrike" kern="0" cap="none" spc="0" baseline="0">
                  <a:solidFill>
                    <a:srgbClr val="000000"/>
                  </a:solidFill>
                  <a:uFillTx/>
                </a:defRPr>
              </a:pPr>
              <a:r>
                <a:rPr lang="es-ES" sz="2400" dirty="0" err="1">
                  <a:solidFill>
                    <a:srgbClr val="FFFFFF"/>
                  </a:solidFill>
                  <a:latin typeface="Arial Narrow" pitchFamily="34"/>
                </a:rPr>
                <a:t>Diagnose</a:t>
              </a:r>
              <a:endParaRPr lang="es-ES" sz="1350" dirty="0">
                <a:solidFill>
                  <a:srgbClr val="FFFFFF"/>
                </a:solidFill>
                <a:latin typeface="Arial Narrow" pitchFamily="34"/>
              </a:endParaRPr>
            </a:p>
          </p:txBody>
        </p:sp>
        <p:sp>
          <p:nvSpPr>
            <p:cNvPr id="9" name="Rectángulo: esquinas redondeadas 32"/>
            <p:cNvSpPr/>
            <p:nvPr/>
          </p:nvSpPr>
          <p:spPr>
            <a:xfrm>
              <a:off x="4893747" y="2667447"/>
              <a:ext cx="2219750" cy="620926"/>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0897D0"/>
            </a:solidFill>
            <a:ln w="12701" cap="flat">
              <a:solidFill>
                <a:srgbClr val="0897D0"/>
              </a:solidFill>
              <a:prstDash val="solid"/>
              <a:miter/>
            </a:ln>
            <a:effectLst>
              <a:outerShdw dist="38096" dir="2700000" algn="tl">
                <a:srgbClr val="000000">
                  <a:alpha val="40000"/>
                </a:srgbClr>
              </a:outerShdw>
            </a:effectLst>
          </p:spPr>
          <p:txBody>
            <a:bodyPr vert="horz" wrap="square" lIns="51435" tIns="25718" rIns="51435" bIns="25718" anchor="ctr" anchorCtr="1" compatLnSpc="1">
              <a:noAutofit/>
            </a:bodyPr>
            <a:lstStyle/>
            <a:p>
              <a:pPr algn="ctr" defTabSz="514350">
                <a:defRPr sz="1800" b="0" i="0" u="none" strike="noStrike" kern="0" cap="none" spc="0" baseline="0">
                  <a:solidFill>
                    <a:srgbClr val="000000"/>
                  </a:solidFill>
                  <a:uFillTx/>
                </a:defRPr>
              </a:pPr>
              <a:r>
                <a:rPr lang="es-ES" sz="2400" dirty="0" err="1">
                  <a:solidFill>
                    <a:srgbClr val="FFFFFF"/>
                  </a:solidFill>
                  <a:latin typeface="Arial Narrow" pitchFamily="34"/>
                </a:rPr>
                <a:t>Stratify</a:t>
              </a:r>
              <a:endParaRPr lang="es-ES" sz="1350" dirty="0">
                <a:solidFill>
                  <a:srgbClr val="FFFFFF"/>
                </a:solidFill>
                <a:latin typeface="Arial Narrow" pitchFamily="34"/>
              </a:endParaRPr>
            </a:p>
          </p:txBody>
        </p:sp>
        <p:sp>
          <p:nvSpPr>
            <p:cNvPr id="10" name="Rectángulo: esquinas redondeadas 33"/>
            <p:cNvSpPr/>
            <p:nvPr/>
          </p:nvSpPr>
          <p:spPr>
            <a:xfrm>
              <a:off x="3597254" y="3827113"/>
              <a:ext cx="2219750" cy="620926"/>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9B200"/>
            </a:solidFill>
            <a:ln w="12701" cap="flat">
              <a:solidFill>
                <a:srgbClr val="F9B200"/>
              </a:solidFill>
              <a:prstDash val="solid"/>
              <a:miter/>
            </a:ln>
            <a:effectLst>
              <a:outerShdw dist="38096" dir="2700000" algn="tl">
                <a:srgbClr val="000000">
                  <a:alpha val="40000"/>
                </a:srgbClr>
              </a:outerShdw>
            </a:effectLst>
          </p:spPr>
          <p:txBody>
            <a:bodyPr vert="horz" wrap="square" lIns="51435" tIns="25718" rIns="51435" bIns="25718" anchor="ctr" anchorCtr="1" compatLnSpc="1">
              <a:noAutofit/>
            </a:bodyPr>
            <a:lstStyle/>
            <a:p>
              <a:pPr algn="ctr" defTabSz="514350">
                <a:defRPr sz="1800" b="0" i="0" u="none" strike="noStrike" kern="0" cap="none" spc="0" baseline="0">
                  <a:solidFill>
                    <a:srgbClr val="000000"/>
                  </a:solidFill>
                  <a:uFillTx/>
                </a:defRPr>
              </a:pPr>
              <a:r>
                <a:rPr lang="es-ES" sz="2400" b="1" dirty="0" err="1">
                  <a:solidFill>
                    <a:srgbClr val="000000"/>
                  </a:solidFill>
                  <a:latin typeface="Arial Narrow" pitchFamily="34"/>
                </a:rPr>
                <a:t>Low</a:t>
              </a:r>
              <a:r>
                <a:rPr lang="es-ES" sz="2400" b="1" dirty="0">
                  <a:solidFill>
                    <a:srgbClr val="000000"/>
                  </a:solidFill>
                  <a:latin typeface="Arial Narrow" pitchFamily="34"/>
                </a:rPr>
                <a:t> </a:t>
              </a:r>
              <a:r>
                <a:rPr lang="es-ES" sz="2400" b="1" dirty="0" err="1">
                  <a:solidFill>
                    <a:srgbClr val="000000"/>
                  </a:solidFill>
                  <a:latin typeface="Arial Narrow" pitchFamily="34"/>
                </a:rPr>
                <a:t>risk</a:t>
              </a:r>
              <a:endParaRPr lang="es-ES" sz="2400" b="1" dirty="0">
                <a:solidFill>
                  <a:srgbClr val="000000"/>
                </a:solidFill>
                <a:latin typeface="Arial Narrow" pitchFamily="34"/>
              </a:endParaRPr>
            </a:p>
          </p:txBody>
        </p:sp>
        <p:sp>
          <p:nvSpPr>
            <p:cNvPr id="11" name="Rectángulo: esquinas redondeadas 34"/>
            <p:cNvSpPr/>
            <p:nvPr/>
          </p:nvSpPr>
          <p:spPr>
            <a:xfrm>
              <a:off x="6238451" y="3827113"/>
              <a:ext cx="2219750" cy="620926"/>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9B200"/>
            </a:solidFill>
            <a:ln w="12701" cap="flat">
              <a:solidFill>
                <a:srgbClr val="F9B200"/>
              </a:solidFill>
              <a:prstDash val="solid"/>
              <a:miter/>
            </a:ln>
            <a:effectLst>
              <a:outerShdw dist="38096" dir="2700000" algn="tl">
                <a:srgbClr val="000000">
                  <a:alpha val="40000"/>
                </a:srgbClr>
              </a:outerShdw>
            </a:effectLst>
          </p:spPr>
          <p:txBody>
            <a:bodyPr vert="horz" wrap="square" lIns="51435" tIns="25718" rIns="51435" bIns="25718" anchor="ctr" anchorCtr="1" compatLnSpc="1">
              <a:noAutofit/>
            </a:bodyPr>
            <a:lstStyle/>
            <a:p>
              <a:pPr algn="ctr" defTabSz="514350">
                <a:defRPr sz="1800" b="0" i="0" u="none" strike="noStrike" kern="0" cap="none" spc="0" baseline="0">
                  <a:solidFill>
                    <a:srgbClr val="000000"/>
                  </a:solidFill>
                  <a:uFillTx/>
                </a:defRPr>
              </a:pPr>
              <a:r>
                <a:rPr lang="es-ES" sz="2400" b="1" dirty="0">
                  <a:solidFill>
                    <a:srgbClr val="000000"/>
                  </a:solidFill>
                  <a:latin typeface="Arial Narrow" pitchFamily="34"/>
                </a:rPr>
                <a:t>High </a:t>
              </a:r>
              <a:r>
                <a:rPr lang="es-ES" sz="2400" b="1" dirty="0" err="1">
                  <a:solidFill>
                    <a:srgbClr val="000000"/>
                  </a:solidFill>
                  <a:latin typeface="Arial Narrow" pitchFamily="34"/>
                </a:rPr>
                <a:t>risk</a:t>
              </a:r>
              <a:endParaRPr lang="es-ES" sz="2400" b="1" dirty="0">
                <a:solidFill>
                  <a:srgbClr val="000000"/>
                </a:solidFill>
                <a:latin typeface="Arial Narrow" pitchFamily="34"/>
              </a:endParaRPr>
            </a:p>
          </p:txBody>
        </p:sp>
        <p:sp>
          <p:nvSpPr>
            <p:cNvPr id="12" name="Rectángulo: esquinas redondeadas 35"/>
            <p:cNvSpPr/>
            <p:nvPr/>
          </p:nvSpPr>
          <p:spPr>
            <a:xfrm>
              <a:off x="6238451" y="4862600"/>
              <a:ext cx="2219750" cy="620926"/>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92D050"/>
            </a:solidFill>
            <a:ln w="12701" cap="flat">
              <a:solidFill>
                <a:srgbClr val="0897D0"/>
              </a:solidFill>
              <a:prstDash val="solid"/>
              <a:miter/>
            </a:ln>
            <a:effectLst>
              <a:outerShdw dist="38096" dir="2700000" algn="tl">
                <a:srgbClr val="000000">
                  <a:alpha val="40000"/>
                </a:srgbClr>
              </a:outerShdw>
            </a:effectLst>
          </p:spPr>
          <p:txBody>
            <a:bodyPr vert="horz" wrap="square" lIns="51435" tIns="25718" rIns="51435" bIns="25718" anchor="ctr" anchorCtr="1" compatLnSpc="1">
              <a:noAutofit/>
            </a:bodyPr>
            <a:lstStyle/>
            <a:p>
              <a:pPr algn="ctr" defTabSz="514350">
                <a:defRPr sz="1800" b="0" i="0" u="none" strike="noStrike" kern="0" cap="none" spc="0" baseline="0">
                  <a:solidFill>
                    <a:srgbClr val="000000"/>
                  </a:solidFill>
                  <a:uFillTx/>
                </a:defRPr>
              </a:pPr>
              <a:r>
                <a:rPr lang="es-ES" sz="2400" dirty="0" err="1">
                  <a:solidFill>
                    <a:srgbClr val="FFFFFF"/>
                  </a:solidFill>
                  <a:latin typeface="Arial Narrow" pitchFamily="34"/>
                </a:rPr>
                <a:t>Phenotype</a:t>
              </a:r>
              <a:endParaRPr lang="es-ES" sz="1350" dirty="0">
                <a:solidFill>
                  <a:srgbClr val="FFFFFF"/>
                </a:solidFill>
                <a:latin typeface="Arial Narrow" pitchFamily="34"/>
              </a:endParaRPr>
            </a:p>
          </p:txBody>
        </p:sp>
        <p:sp>
          <p:nvSpPr>
            <p:cNvPr id="13" name="Rectángulo: esquinas redondeadas 36"/>
            <p:cNvSpPr/>
            <p:nvPr/>
          </p:nvSpPr>
          <p:spPr>
            <a:xfrm>
              <a:off x="3597254" y="5856074"/>
              <a:ext cx="2219750" cy="620926"/>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0897D0"/>
            </a:solidFill>
            <a:ln w="12701" cap="flat">
              <a:solidFill>
                <a:srgbClr val="0897D0"/>
              </a:solidFill>
              <a:prstDash val="solid"/>
              <a:miter/>
            </a:ln>
            <a:effectLst>
              <a:outerShdw dist="38096" dir="2700000" algn="tl">
                <a:srgbClr val="000000">
                  <a:alpha val="40000"/>
                </a:srgbClr>
              </a:outerShdw>
            </a:effectLst>
          </p:spPr>
          <p:txBody>
            <a:bodyPr vert="horz" wrap="square" lIns="51435" tIns="25718" rIns="51435" bIns="25718" anchor="ctr" anchorCtr="1" compatLnSpc="1">
              <a:noAutofit/>
            </a:bodyPr>
            <a:lstStyle/>
            <a:p>
              <a:pPr algn="ctr" defTabSz="514350">
                <a:defRPr sz="1800" b="0" i="0" u="none" strike="noStrike" kern="0" cap="none" spc="0" baseline="0">
                  <a:solidFill>
                    <a:srgbClr val="000000"/>
                  </a:solidFill>
                  <a:uFillTx/>
                </a:defRPr>
              </a:pPr>
              <a:r>
                <a:rPr lang="es-ES" sz="1600" dirty="0" err="1">
                  <a:solidFill>
                    <a:srgbClr val="FFFFFF"/>
                  </a:solidFill>
                  <a:latin typeface="Arial Narrow" pitchFamily="34"/>
                </a:rPr>
                <a:t>Symptoms</a:t>
              </a:r>
              <a:r>
                <a:rPr lang="es-ES" sz="1600" dirty="0">
                  <a:solidFill>
                    <a:srgbClr val="FFFFFF"/>
                  </a:solidFill>
                  <a:latin typeface="Arial Narrow" pitchFamily="34"/>
                </a:rPr>
                <a:t> </a:t>
              </a:r>
              <a:r>
                <a:rPr lang="es-ES" sz="1600" dirty="0" err="1">
                  <a:solidFill>
                    <a:srgbClr val="FFFFFF"/>
                  </a:solidFill>
                  <a:latin typeface="Arial Narrow" pitchFamily="34"/>
                </a:rPr>
                <a:t>guided</a:t>
              </a:r>
              <a:r>
                <a:rPr lang="es-ES" sz="1600" dirty="0">
                  <a:solidFill>
                    <a:srgbClr val="FFFFFF"/>
                  </a:solidFill>
                  <a:latin typeface="Arial Narrow" pitchFamily="34"/>
                </a:rPr>
                <a:t> </a:t>
              </a:r>
              <a:r>
                <a:rPr lang="es-ES" sz="1600" dirty="0" err="1">
                  <a:solidFill>
                    <a:srgbClr val="FFFFFF"/>
                  </a:solidFill>
                  <a:latin typeface="Arial Narrow" pitchFamily="34"/>
                </a:rPr>
                <a:t>treatment</a:t>
              </a:r>
              <a:endParaRPr lang="es-ES" sz="1600" dirty="0">
                <a:solidFill>
                  <a:srgbClr val="FFFFFF"/>
                </a:solidFill>
                <a:latin typeface="Arial Narrow" pitchFamily="34"/>
              </a:endParaRPr>
            </a:p>
          </p:txBody>
        </p:sp>
        <p:sp>
          <p:nvSpPr>
            <p:cNvPr id="14" name="Rectángulo: esquinas redondeadas 37"/>
            <p:cNvSpPr/>
            <p:nvPr/>
          </p:nvSpPr>
          <p:spPr>
            <a:xfrm>
              <a:off x="6238451" y="5856074"/>
              <a:ext cx="2219750" cy="620926"/>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0897D0"/>
            </a:solidFill>
            <a:ln w="12701" cap="flat">
              <a:solidFill>
                <a:srgbClr val="0897D0"/>
              </a:solidFill>
              <a:prstDash val="solid"/>
              <a:miter/>
            </a:ln>
            <a:effectLst>
              <a:outerShdw dist="38096" dir="2700000" algn="tl">
                <a:srgbClr val="000000">
                  <a:alpha val="40000"/>
                </a:srgbClr>
              </a:outerShdw>
            </a:effectLst>
          </p:spPr>
          <p:txBody>
            <a:bodyPr vert="horz" wrap="square" lIns="51435" tIns="25718" rIns="51435" bIns="25718" anchor="ctr" anchorCtr="1" compatLnSpc="1">
              <a:noAutofit/>
            </a:bodyPr>
            <a:lstStyle/>
            <a:p>
              <a:pPr algn="ctr" defTabSz="514350">
                <a:defRPr sz="1800" b="0" i="0" u="none" strike="noStrike" kern="0" cap="none" spc="0" baseline="0">
                  <a:solidFill>
                    <a:srgbClr val="000000"/>
                  </a:solidFill>
                  <a:uFillTx/>
                </a:defRPr>
              </a:pPr>
              <a:r>
                <a:rPr lang="es-ES" sz="1600" dirty="0" err="1">
                  <a:solidFill>
                    <a:srgbClr val="FFFFFF"/>
                  </a:solidFill>
                  <a:latin typeface="Arial Narrow" pitchFamily="34"/>
                </a:rPr>
                <a:t>Phenotype</a:t>
              </a:r>
              <a:r>
                <a:rPr lang="es-ES" sz="1600" dirty="0">
                  <a:solidFill>
                    <a:srgbClr val="FFFFFF"/>
                  </a:solidFill>
                  <a:latin typeface="Arial Narrow" pitchFamily="34"/>
                </a:rPr>
                <a:t> </a:t>
              </a:r>
              <a:r>
                <a:rPr lang="es-ES" sz="1600" dirty="0" err="1">
                  <a:solidFill>
                    <a:srgbClr val="FFFFFF"/>
                  </a:solidFill>
                  <a:latin typeface="Arial Narrow" pitchFamily="34"/>
                </a:rPr>
                <a:t>guided</a:t>
              </a:r>
              <a:r>
                <a:rPr lang="es-ES" sz="1600" dirty="0">
                  <a:solidFill>
                    <a:srgbClr val="FFFFFF"/>
                  </a:solidFill>
                  <a:latin typeface="Arial Narrow" pitchFamily="34"/>
                </a:rPr>
                <a:t> </a:t>
              </a:r>
              <a:r>
                <a:rPr lang="es-ES" sz="1600" dirty="0" err="1">
                  <a:solidFill>
                    <a:srgbClr val="FFFFFF"/>
                  </a:solidFill>
                  <a:latin typeface="Arial Narrow" pitchFamily="34"/>
                </a:rPr>
                <a:t>treatment</a:t>
              </a:r>
              <a:endParaRPr lang="es-ES" sz="1600" dirty="0">
                <a:solidFill>
                  <a:srgbClr val="FFFFFF"/>
                </a:solidFill>
                <a:latin typeface="Arial Narrow" pitchFamily="34"/>
              </a:endParaRPr>
            </a:p>
          </p:txBody>
        </p:sp>
        <p:cxnSp>
          <p:nvCxnSpPr>
            <p:cNvPr id="18" name="Conector recto de flecha 19"/>
            <p:cNvCxnSpPr/>
            <p:nvPr/>
          </p:nvCxnSpPr>
          <p:spPr>
            <a:xfrm>
              <a:off x="6027728" y="1973476"/>
              <a:ext cx="0" cy="693971"/>
            </a:xfrm>
            <a:prstGeom prst="straightConnector1">
              <a:avLst/>
            </a:prstGeom>
            <a:noFill/>
            <a:ln w="28575" cap="flat">
              <a:solidFill>
                <a:srgbClr val="00638B"/>
              </a:solidFill>
              <a:prstDash val="solid"/>
              <a:miter/>
              <a:tailEnd type="arrow"/>
            </a:ln>
          </p:spPr>
        </p:cxnSp>
        <p:cxnSp>
          <p:nvCxnSpPr>
            <p:cNvPr id="19" name="Conector recto de flecha 20"/>
            <p:cNvCxnSpPr/>
            <p:nvPr/>
          </p:nvCxnSpPr>
          <p:spPr>
            <a:xfrm>
              <a:off x="7349215" y="5499958"/>
              <a:ext cx="0" cy="356116"/>
            </a:xfrm>
            <a:prstGeom prst="straightConnector1">
              <a:avLst/>
            </a:prstGeom>
            <a:noFill/>
            <a:ln w="28575" cap="flat">
              <a:solidFill>
                <a:srgbClr val="00638B"/>
              </a:solidFill>
              <a:prstDash val="solid"/>
              <a:miter/>
              <a:tailEnd type="arrow"/>
            </a:ln>
          </p:spPr>
        </p:cxnSp>
        <p:cxnSp>
          <p:nvCxnSpPr>
            <p:cNvPr id="20" name="Conector recto de flecha 21"/>
            <p:cNvCxnSpPr>
              <a:endCxn id="12" idx="0"/>
            </p:cNvCxnSpPr>
            <p:nvPr/>
          </p:nvCxnSpPr>
          <p:spPr>
            <a:xfrm>
              <a:off x="7345646" y="4477262"/>
              <a:ext cx="3568" cy="385339"/>
            </a:xfrm>
            <a:prstGeom prst="straightConnector1">
              <a:avLst/>
            </a:prstGeom>
            <a:noFill/>
            <a:ln w="28575" cap="flat">
              <a:solidFill>
                <a:srgbClr val="00638B"/>
              </a:solidFill>
              <a:prstDash val="solid"/>
              <a:miter/>
              <a:tailEnd type="arrow"/>
            </a:ln>
          </p:spPr>
        </p:cxnSp>
        <p:cxnSp>
          <p:nvCxnSpPr>
            <p:cNvPr id="21" name="Conector recto de flecha 22"/>
            <p:cNvCxnSpPr>
              <a:endCxn id="13" idx="0"/>
            </p:cNvCxnSpPr>
            <p:nvPr/>
          </p:nvCxnSpPr>
          <p:spPr>
            <a:xfrm>
              <a:off x="4708019" y="4477262"/>
              <a:ext cx="0" cy="1378812"/>
            </a:xfrm>
            <a:prstGeom prst="straightConnector1">
              <a:avLst/>
            </a:prstGeom>
            <a:noFill/>
            <a:ln w="28575" cap="flat">
              <a:solidFill>
                <a:srgbClr val="00638B"/>
              </a:solidFill>
              <a:prstDash val="solid"/>
              <a:miter/>
              <a:tailEnd type="arrow"/>
            </a:ln>
          </p:spPr>
        </p:cxnSp>
        <p:cxnSp>
          <p:nvCxnSpPr>
            <p:cNvPr id="22" name="Conector recto 23"/>
            <p:cNvCxnSpPr>
              <a:endCxn id="9" idx="2"/>
            </p:cNvCxnSpPr>
            <p:nvPr/>
          </p:nvCxnSpPr>
          <p:spPr>
            <a:xfrm flipV="1">
              <a:off x="6004512" y="3288374"/>
              <a:ext cx="0" cy="290371"/>
            </a:xfrm>
            <a:prstGeom prst="straightConnector1">
              <a:avLst/>
            </a:prstGeom>
            <a:noFill/>
            <a:ln w="28575" cap="flat">
              <a:solidFill>
                <a:srgbClr val="00638B"/>
              </a:solidFill>
              <a:prstDash val="solid"/>
              <a:miter/>
            </a:ln>
          </p:spPr>
        </p:cxnSp>
        <p:cxnSp>
          <p:nvCxnSpPr>
            <p:cNvPr id="23" name="Conector recto 24"/>
            <p:cNvCxnSpPr/>
            <p:nvPr/>
          </p:nvCxnSpPr>
          <p:spPr>
            <a:xfrm>
              <a:off x="4708019" y="3578745"/>
              <a:ext cx="2641196" cy="0"/>
            </a:xfrm>
            <a:prstGeom prst="straightConnector1">
              <a:avLst/>
            </a:prstGeom>
            <a:noFill/>
            <a:ln w="28575" cap="flat">
              <a:solidFill>
                <a:srgbClr val="00638B"/>
              </a:solidFill>
              <a:prstDash val="solid"/>
              <a:miter/>
            </a:ln>
          </p:spPr>
        </p:cxnSp>
        <p:cxnSp>
          <p:nvCxnSpPr>
            <p:cNvPr id="24" name="Conector recto 25"/>
            <p:cNvCxnSpPr/>
            <p:nvPr/>
          </p:nvCxnSpPr>
          <p:spPr>
            <a:xfrm flipV="1">
              <a:off x="4724097" y="3567783"/>
              <a:ext cx="0" cy="248368"/>
            </a:xfrm>
            <a:prstGeom prst="straightConnector1">
              <a:avLst/>
            </a:prstGeom>
            <a:noFill/>
            <a:ln w="28575" cap="flat">
              <a:solidFill>
                <a:srgbClr val="00638B"/>
              </a:solidFill>
              <a:prstDash val="solid"/>
              <a:miter/>
              <a:headEnd type="arrow"/>
            </a:ln>
          </p:spPr>
        </p:cxnSp>
        <p:cxnSp>
          <p:nvCxnSpPr>
            <p:cNvPr id="25" name="Conector recto 26"/>
            <p:cNvCxnSpPr/>
            <p:nvPr/>
          </p:nvCxnSpPr>
          <p:spPr>
            <a:xfrm flipV="1">
              <a:off x="7334927" y="3578745"/>
              <a:ext cx="0" cy="248368"/>
            </a:xfrm>
            <a:prstGeom prst="straightConnector1">
              <a:avLst/>
            </a:prstGeom>
            <a:noFill/>
            <a:ln w="28575" cap="flat">
              <a:solidFill>
                <a:srgbClr val="00638B"/>
              </a:solidFill>
              <a:prstDash val="solid"/>
              <a:miter/>
              <a:headEnd type="arrow"/>
            </a:ln>
          </p:spPr>
        </p:cxnSp>
      </p:grpSp>
      <p:pic>
        <p:nvPicPr>
          <p:cNvPr id="26" name="54 Imagen" descr="gesepoc.png"/>
          <p:cNvPicPr>
            <a:picLocks noChangeAspect="1"/>
          </p:cNvPicPr>
          <p:nvPr/>
        </p:nvPicPr>
        <p:blipFill>
          <a:blip r:embed="rId3" cstate="print"/>
          <a:stretch>
            <a:fillRect/>
          </a:stretch>
        </p:blipFill>
        <p:spPr>
          <a:xfrm>
            <a:off x="7372477" y="441090"/>
            <a:ext cx="1343025" cy="707231"/>
          </a:xfrm>
          <a:prstGeom prst="rect">
            <a:avLst/>
          </a:prstGeom>
        </p:spPr>
      </p:pic>
    </p:spTree>
    <p:extLst>
      <p:ext uri="{BB962C8B-B14F-4D97-AF65-F5344CB8AC3E}">
        <p14:creationId xmlns:p14="http://schemas.microsoft.com/office/powerpoint/2010/main" xmlns="" val="20937053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8"/>
          <p:cNvCxnSpPr/>
          <p:nvPr/>
        </p:nvCxnSpPr>
        <p:spPr>
          <a:xfrm>
            <a:off x="5731943" y="1687319"/>
            <a:ext cx="0" cy="193041"/>
          </a:xfrm>
          <a:prstGeom prst="straightConnector1">
            <a:avLst/>
          </a:prstGeom>
          <a:noFill/>
          <a:ln w="28575" cap="flat">
            <a:solidFill>
              <a:srgbClr val="00638B"/>
            </a:solidFill>
            <a:prstDash val="solid"/>
            <a:miter/>
          </a:ln>
        </p:spPr>
      </p:cxnSp>
      <p:sp>
        <p:nvSpPr>
          <p:cNvPr id="6" name="Rectángulo: esquinas redondeadas 18"/>
          <p:cNvSpPr/>
          <p:nvPr/>
        </p:nvSpPr>
        <p:spPr>
          <a:xfrm>
            <a:off x="5055720" y="1171575"/>
            <a:ext cx="1384192" cy="489804"/>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00638B"/>
          </a:solidFill>
          <a:ln w="12701" cap="flat">
            <a:solidFill>
              <a:srgbClr val="00638B"/>
            </a:solidFill>
            <a:prstDash val="solid"/>
            <a:miter/>
          </a:ln>
          <a:effectLst>
            <a:outerShdw dist="38096" dir="2700000" algn="tl">
              <a:srgbClr val="000000">
                <a:alpha val="40000"/>
              </a:srgbClr>
            </a:outerShdw>
          </a:effectLst>
        </p:spPr>
        <p:txBody>
          <a:bodyPr vert="horz" wrap="square" lIns="51435" tIns="25718" rIns="51435" bIns="25718" anchor="ctr" anchorCtr="1" compatLnSpc="1">
            <a:noAutofit/>
          </a:bodyPr>
          <a:lstStyle/>
          <a:p>
            <a:pPr algn="ctr" defTabSz="514350">
              <a:defRPr sz="1800" b="0" i="0" u="none" strike="noStrike" kern="0" cap="none" spc="0" baseline="0">
                <a:solidFill>
                  <a:srgbClr val="000000"/>
                </a:solidFill>
                <a:uFillTx/>
              </a:defRPr>
            </a:pPr>
            <a:r>
              <a:rPr lang="es-ES" kern="0" dirty="0" err="1">
                <a:solidFill>
                  <a:srgbClr val="FFFFFF"/>
                </a:solidFill>
                <a:latin typeface="Arial Narrow" pitchFamily="34"/>
              </a:rPr>
              <a:t>Stratify</a:t>
            </a:r>
            <a:endParaRPr lang="es-ES" kern="0" dirty="0">
              <a:solidFill>
                <a:srgbClr val="FFFFFF"/>
              </a:solidFill>
              <a:latin typeface="Arial Narrow" pitchFamily="34"/>
            </a:endParaRPr>
          </a:p>
        </p:txBody>
      </p:sp>
      <p:sp>
        <p:nvSpPr>
          <p:cNvPr id="7" name="Rectángulo: esquinas redondeadas 19"/>
          <p:cNvSpPr/>
          <p:nvPr/>
        </p:nvSpPr>
        <p:spPr>
          <a:xfrm>
            <a:off x="3782601" y="2086362"/>
            <a:ext cx="1660052" cy="685724"/>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0897D0"/>
          </a:solidFill>
          <a:ln w="12701" cap="flat">
            <a:solidFill>
              <a:srgbClr val="0897D0"/>
            </a:solidFill>
            <a:prstDash val="solid"/>
            <a:miter/>
          </a:ln>
          <a:effectLst>
            <a:outerShdw dist="38096" dir="2700000" algn="tl">
              <a:srgbClr val="000000">
                <a:alpha val="40000"/>
              </a:srgbClr>
            </a:outerShdw>
          </a:effectLst>
        </p:spPr>
        <p:txBody>
          <a:bodyPr vert="horz" wrap="square" lIns="51435" tIns="25718" rIns="51435" bIns="25718" anchor="ctr" anchorCtr="1" compatLnSpc="1">
            <a:noAutofit/>
          </a:bodyPr>
          <a:lstStyle/>
          <a:p>
            <a:pPr algn="ctr" defTabSz="514350">
              <a:defRPr sz="1800" b="0" i="0" u="none" strike="noStrike" kern="0" cap="none" spc="0" baseline="0">
                <a:solidFill>
                  <a:srgbClr val="000000"/>
                </a:solidFill>
                <a:uFillTx/>
              </a:defRPr>
            </a:pPr>
            <a:r>
              <a:rPr lang="es-ES" sz="2000" b="1" kern="0" dirty="0">
                <a:solidFill>
                  <a:srgbClr val="FFFFFF"/>
                </a:solidFill>
                <a:latin typeface="Arial Narrow" pitchFamily="34"/>
              </a:rPr>
              <a:t>LOW </a:t>
            </a:r>
            <a:r>
              <a:rPr lang="es-ES" sz="2000" b="1" kern="0" dirty="0" err="1">
                <a:solidFill>
                  <a:srgbClr val="FFFFFF"/>
                </a:solidFill>
                <a:latin typeface="Arial Narrow" pitchFamily="34"/>
              </a:rPr>
              <a:t>risk</a:t>
            </a:r>
            <a:endParaRPr lang="es-ES" sz="2000" b="1" kern="0" dirty="0">
              <a:solidFill>
                <a:srgbClr val="FFFFFF"/>
              </a:solidFill>
              <a:latin typeface="Arial Narrow" pitchFamily="34"/>
            </a:endParaRPr>
          </a:p>
          <a:p>
            <a:pPr algn="ctr" defTabSz="514350">
              <a:defRPr sz="1800" b="0" i="0" u="none" strike="noStrike" kern="0" cap="none" spc="0" baseline="0">
                <a:solidFill>
                  <a:srgbClr val="000000"/>
                </a:solidFill>
                <a:uFillTx/>
              </a:defRPr>
            </a:pPr>
            <a:r>
              <a:rPr lang="es-ES" sz="2000" kern="0" dirty="0">
                <a:solidFill>
                  <a:srgbClr val="FFFFFF"/>
                </a:solidFill>
                <a:latin typeface="Arial Narrow" pitchFamily="34"/>
              </a:rPr>
              <a:t>(</a:t>
            </a:r>
            <a:r>
              <a:rPr lang="es-ES" sz="2000" kern="0" dirty="0" err="1">
                <a:solidFill>
                  <a:srgbClr val="FFFFFF"/>
                </a:solidFill>
                <a:latin typeface="Arial Narrow" pitchFamily="34"/>
              </a:rPr>
              <a:t>all</a:t>
            </a:r>
            <a:r>
              <a:rPr lang="es-ES" sz="2000" kern="0" dirty="0">
                <a:solidFill>
                  <a:srgbClr val="FFFFFF"/>
                </a:solidFill>
                <a:latin typeface="Arial Narrow" pitchFamily="34"/>
              </a:rPr>
              <a:t> </a:t>
            </a:r>
            <a:r>
              <a:rPr lang="es-ES" sz="2000" kern="0" dirty="0" err="1">
                <a:solidFill>
                  <a:srgbClr val="FFFFFF"/>
                </a:solidFill>
                <a:latin typeface="Arial Narrow" pitchFamily="34"/>
              </a:rPr>
              <a:t>criteria</a:t>
            </a:r>
            <a:r>
              <a:rPr lang="es-ES" sz="2000" kern="0" dirty="0">
                <a:solidFill>
                  <a:srgbClr val="FFFFFF"/>
                </a:solidFill>
                <a:latin typeface="Arial Narrow" pitchFamily="34"/>
              </a:rPr>
              <a:t>)</a:t>
            </a:r>
          </a:p>
        </p:txBody>
      </p:sp>
      <p:sp>
        <p:nvSpPr>
          <p:cNvPr id="8" name="Rectángulo: esquinas redondeadas 20"/>
          <p:cNvSpPr/>
          <p:nvPr/>
        </p:nvSpPr>
        <p:spPr>
          <a:xfrm>
            <a:off x="5996824" y="2086362"/>
            <a:ext cx="1661276" cy="685724"/>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0897D0"/>
          </a:solidFill>
          <a:ln w="12701" cap="flat">
            <a:solidFill>
              <a:srgbClr val="0897D0"/>
            </a:solidFill>
            <a:prstDash val="solid"/>
            <a:miter/>
          </a:ln>
          <a:effectLst>
            <a:outerShdw dist="38096" dir="2700000" algn="tl">
              <a:srgbClr val="000000">
                <a:alpha val="40000"/>
              </a:srgbClr>
            </a:outerShdw>
          </a:effectLst>
        </p:spPr>
        <p:txBody>
          <a:bodyPr vert="horz" wrap="square" lIns="51435" tIns="25718" rIns="51435" bIns="25718" anchor="ctr" anchorCtr="1" compatLnSpc="1">
            <a:noAutofit/>
          </a:bodyPr>
          <a:lstStyle/>
          <a:p>
            <a:pPr algn="ctr" defTabSz="514350">
              <a:defRPr sz="1800" b="0" i="0" u="none" strike="noStrike" kern="0" cap="none" spc="0" baseline="0">
                <a:solidFill>
                  <a:srgbClr val="000000"/>
                </a:solidFill>
                <a:uFillTx/>
              </a:defRPr>
            </a:pPr>
            <a:r>
              <a:rPr lang="es-ES" sz="2000" b="1" kern="0" dirty="0">
                <a:solidFill>
                  <a:srgbClr val="FFFFFF"/>
                </a:solidFill>
                <a:latin typeface="Arial Narrow" pitchFamily="34"/>
              </a:rPr>
              <a:t>HIGH </a:t>
            </a:r>
            <a:r>
              <a:rPr lang="es-ES" sz="2000" b="1" kern="0" dirty="0" err="1">
                <a:solidFill>
                  <a:srgbClr val="FFFFFF"/>
                </a:solidFill>
                <a:latin typeface="Arial Narrow" pitchFamily="34"/>
              </a:rPr>
              <a:t>risk</a:t>
            </a:r>
            <a:r>
              <a:rPr lang="es-ES" sz="2000" b="1" kern="0" dirty="0">
                <a:solidFill>
                  <a:srgbClr val="FFFFFF"/>
                </a:solidFill>
                <a:latin typeface="Arial Narrow" pitchFamily="34"/>
              </a:rPr>
              <a:t> </a:t>
            </a:r>
          </a:p>
          <a:p>
            <a:pPr algn="ctr" defTabSz="514350">
              <a:defRPr sz="1800" b="0" i="0" u="none" strike="noStrike" kern="0" cap="none" spc="0" baseline="0">
                <a:solidFill>
                  <a:srgbClr val="000000"/>
                </a:solidFill>
                <a:uFillTx/>
              </a:defRPr>
            </a:pPr>
            <a:r>
              <a:rPr lang="es-ES" sz="2000" kern="0" dirty="0">
                <a:solidFill>
                  <a:srgbClr val="FFFFFF"/>
                </a:solidFill>
                <a:latin typeface="Arial Narrow" pitchFamily="34"/>
              </a:rPr>
              <a:t>(At </a:t>
            </a:r>
            <a:r>
              <a:rPr lang="es-ES" sz="2000" kern="0" dirty="0" err="1">
                <a:solidFill>
                  <a:srgbClr val="FFFFFF"/>
                </a:solidFill>
                <a:latin typeface="Arial Narrow" pitchFamily="34"/>
              </a:rPr>
              <a:t>least</a:t>
            </a:r>
            <a:r>
              <a:rPr lang="es-ES" sz="2000" kern="0" dirty="0">
                <a:solidFill>
                  <a:srgbClr val="FFFFFF"/>
                </a:solidFill>
                <a:latin typeface="Arial Narrow" pitchFamily="34"/>
              </a:rPr>
              <a:t> </a:t>
            </a:r>
            <a:r>
              <a:rPr lang="es-ES" sz="2000" kern="0" dirty="0" err="1">
                <a:solidFill>
                  <a:srgbClr val="FFFFFF"/>
                </a:solidFill>
                <a:latin typeface="Arial Narrow" pitchFamily="34"/>
              </a:rPr>
              <a:t>one</a:t>
            </a:r>
            <a:r>
              <a:rPr lang="es-ES" sz="2000" kern="0" dirty="0">
                <a:solidFill>
                  <a:srgbClr val="FFFFFF"/>
                </a:solidFill>
                <a:latin typeface="Arial Narrow" pitchFamily="34"/>
              </a:rPr>
              <a:t>)</a:t>
            </a:r>
          </a:p>
        </p:txBody>
      </p:sp>
      <p:sp>
        <p:nvSpPr>
          <p:cNvPr id="10" name="Rectángulo: esquinas redondeadas 25"/>
          <p:cNvSpPr/>
          <p:nvPr/>
        </p:nvSpPr>
        <p:spPr>
          <a:xfrm>
            <a:off x="3782601" y="2983855"/>
            <a:ext cx="1660052" cy="456671"/>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70AD47"/>
          </a:solidFill>
          <a:ln w="12701" cap="flat">
            <a:solidFill>
              <a:srgbClr val="00638B"/>
            </a:solidFill>
            <a:prstDash val="solid"/>
            <a:miter/>
          </a:ln>
          <a:effectLst>
            <a:outerShdw dist="38096" dir="2700000" algn="tl">
              <a:srgbClr val="000000">
                <a:alpha val="40000"/>
              </a:srgbClr>
            </a:outerShdw>
          </a:effectLst>
        </p:spPr>
        <p:txBody>
          <a:bodyPr vert="horz" wrap="square" lIns="51435" tIns="25718" rIns="51435" bIns="25718" anchor="ctr" anchorCtr="1" compatLnSpc="1">
            <a:noAutofit/>
          </a:bodyPr>
          <a:lstStyle/>
          <a:p>
            <a:pPr algn="ctr" defTabSz="514350">
              <a:defRPr sz="1800" b="0" i="0" u="none" strike="noStrike" kern="0" cap="none" spc="0" baseline="0">
                <a:solidFill>
                  <a:srgbClr val="000000"/>
                </a:solidFill>
                <a:uFillTx/>
              </a:defRPr>
            </a:pPr>
            <a:r>
              <a:rPr lang="es-ES" sz="1500" kern="0">
                <a:solidFill>
                  <a:srgbClr val="FFFFFF"/>
                </a:solidFill>
                <a:latin typeface="Arial Narrow" pitchFamily="34"/>
              </a:rPr>
              <a:t>≥50%</a:t>
            </a:r>
          </a:p>
        </p:txBody>
      </p:sp>
      <p:sp>
        <p:nvSpPr>
          <p:cNvPr id="11" name="Rectángulo: esquinas redondeadas 26"/>
          <p:cNvSpPr/>
          <p:nvPr/>
        </p:nvSpPr>
        <p:spPr>
          <a:xfrm>
            <a:off x="5996824" y="2983855"/>
            <a:ext cx="1661276" cy="456671"/>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70AD47"/>
          </a:solidFill>
          <a:ln w="12701" cap="flat">
            <a:solidFill>
              <a:srgbClr val="00638B"/>
            </a:solidFill>
            <a:prstDash val="solid"/>
            <a:miter/>
          </a:ln>
          <a:effectLst>
            <a:outerShdw dist="38096" dir="2700000" algn="tl">
              <a:srgbClr val="000000">
                <a:alpha val="40000"/>
              </a:srgbClr>
            </a:outerShdw>
          </a:effectLst>
        </p:spPr>
        <p:txBody>
          <a:bodyPr vert="horz" wrap="square" lIns="51435" tIns="25718" rIns="51435" bIns="25718" anchor="ctr" anchorCtr="1" compatLnSpc="1">
            <a:noAutofit/>
          </a:bodyPr>
          <a:lstStyle/>
          <a:p>
            <a:pPr algn="ctr" defTabSz="514350">
              <a:defRPr sz="1800" b="0" i="0" u="none" strike="noStrike" kern="0" cap="none" spc="0" baseline="0">
                <a:solidFill>
                  <a:srgbClr val="000000"/>
                </a:solidFill>
                <a:uFillTx/>
              </a:defRPr>
            </a:pPr>
            <a:r>
              <a:rPr lang="es-ES" sz="1500" kern="0">
                <a:solidFill>
                  <a:srgbClr val="FFFFFF"/>
                </a:solidFill>
                <a:latin typeface="Arial Narrow" pitchFamily="34"/>
              </a:rPr>
              <a:t>&lt;50%</a:t>
            </a:r>
          </a:p>
        </p:txBody>
      </p:sp>
      <p:sp>
        <p:nvSpPr>
          <p:cNvPr id="12" name="Rectángulo: esquinas redondeadas 27"/>
          <p:cNvSpPr/>
          <p:nvPr/>
        </p:nvSpPr>
        <p:spPr>
          <a:xfrm>
            <a:off x="3782601" y="3496703"/>
            <a:ext cx="1660052" cy="456671"/>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C000"/>
          </a:solidFill>
          <a:ln w="12701" cap="flat">
            <a:solidFill>
              <a:srgbClr val="00638B"/>
            </a:solidFill>
            <a:prstDash val="solid"/>
            <a:miter/>
          </a:ln>
          <a:effectLst>
            <a:outerShdw dist="38096" dir="2700000" algn="tl">
              <a:srgbClr val="000000">
                <a:alpha val="40000"/>
              </a:srgbClr>
            </a:outerShdw>
          </a:effectLst>
        </p:spPr>
        <p:txBody>
          <a:bodyPr vert="horz" wrap="square" lIns="51435" tIns="25718" rIns="51435" bIns="25718" anchor="ctr" anchorCtr="1" compatLnSpc="1">
            <a:noAutofit/>
          </a:bodyPr>
          <a:lstStyle/>
          <a:p>
            <a:pPr algn="ctr" defTabSz="514350">
              <a:defRPr sz="1800" b="0" i="0" u="none" strike="noStrike" kern="0" cap="none" spc="0" baseline="0">
                <a:solidFill>
                  <a:srgbClr val="000000"/>
                </a:solidFill>
                <a:uFillTx/>
              </a:defRPr>
            </a:pPr>
            <a:r>
              <a:rPr lang="es-ES" sz="1500" kern="0">
                <a:solidFill>
                  <a:srgbClr val="FFFFFF"/>
                </a:solidFill>
                <a:latin typeface="Arial Narrow" pitchFamily="34"/>
              </a:rPr>
              <a:t>0-2</a:t>
            </a:r>
          </a:p>
        </p:txBody>
      </p:sp>
      <p:sp>
        <p:nvSpPr>
          <p:cNvPr id="13" name="Rectángulo: esquinas redondeadas 28"/>
          <p:cNvSpPr/>
          <p:nvPr/>
        </p:nvSpPr>
        <p:spPr>
          <a:xfrm>
            <a:off x="5996824" y="3503914"/>
            <a:ext cx="1661276" cy="456671"/>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C000"/>
          </a:solidFill>
          <a:ln w="12701" cap="flat">
            <a:solidFill>
              <a:srgbClr val="00638B"/>
            </a:solidFill>
            <a:prstDash val="solid"/>
            <a:miter/>
          </a:ln>
          <a:effectLst>
            <a:outerShdw dist="38096" dir="2700000" algn="tl">
              <a:srgbClr val="000000">
                <a:alpha val="40000"/>
              </a:srgbClr>
            </a:outerShdw>
          </a:effectLst>
        </p:spPr>
        <p:txBody>
          <a:bodyPr vert="horz" wrap="square" lIns="51435" tIns="25718" rIns="51435" bIns="25718" anchor="ctr" anchorCtr="1" compatLnSpc="1">
            <a:noAutofit/>
          </a:bodyPr>
          <a:lstStyle/>
          <a:p>
            <a:pPr algn="ctr" defTabSz="514350">
              <a:defRPr sz="1800" b="0" i="0" u="none" strike="noStrike" kern="0" cap="none" spc="0" baseline="0">
                <a:solidFill>
                  <a:srgbClr val="000000"/>
                </a:solidFill>
                <a:uFillTx/>
              </a:defRPr>
            </a:pPr>
            <a:r>
              <a:rPr lang="es-ES" sz="1500" kern="0" dirty="0">
                <a:solidFill>
                  <a:srgbClr val="FFFFFF"/>
                </a:solidFill>
                <a:latin typeface="Arial Narrow" pitchFamily="34"/>
              </a:rPr>
              <a:t>&gt;2 o =2 (</a:t>
            </a:r>
            <a:r>
              <a:rPr lang="es-ES" sz="1500" kern="0" dirty="0" err="1">
                <a:solidFill>
                  <a:srgbClr val="FFFFFF"/>
                </a:solidFill>
                <a:latin typeface="Arial Narrow" pitchFamily="34"/>
              </a:rPr>
              <a:t>on</a:t>
            </a:r>
            <a:r>
              <a:rPr lang="es-ES" sz="1500" kern="0" dirty="0">
                <a:solidFill>
                  <a:srgbClr val="FFFFFF"/>
                </a:solidFill>
                <a:latin typeface="Arial Narrow" pitchFamily="34"/>
              </a:rPr>
              <a:t> </a:t>
            </a:r>
            <a:r>
              <a:rPr lang="es-ES" sz="1500" kern="0" dirty="0" err="1">
                <a:solidFill>
                  <a:srgbClr val="FFFFFF"/>
                </a:solidFill>
                <a:latin typeface="Arial Narrow" pitchFamily="34"/>
              </a:rPr>
              <a:t>treatment</a:t>
            </a:r>
            <a:r>
              <a:rPr lang="es-ES" sz="1500" kern="0" dirty="0">
                <a:solidFill>
                  <a:srgbClr val="FFFFFF"/>
                </a:solidFill>
                <a:latin typeface="Arial Narrow" pitchFamily="34"/>
              </a:rPr>
              <a:t>)</a:t>
            </a:r>
          </a:p>
        </p:txBody>
      </p:sp>
      <p:sp>
        <p:nvSpPr>
          <p:cNvPr id="14" name="Rectángulo: esquinas redondeadas 29"/>
          <p:cNvSpPr/>
          <p:nvPr/>
        </p:nvSpPr>
        <p:spPr>
          <a:xfrm>
            <a:off x="3782601" y="4009550"/>
            <a:ext cx="1660052" cy="456671"/>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00638B"/>
          </a:solidFill>
          <a:ln w="12701" cap="flat">
            <a:solidFill>
              <a:srgbClr val="00638B"/>
            </a:solidFill>
            <a:prstDash val="solid"/>
            <a:miter/>
          </a:ln>
          <a:effectLst>
            <a:outerShdw dist="38096" dir="2700000" algn="tl">
              <a:srgbClr val="000000">
                <a:alpha val="40000"/>
              </a:srgbClr>
            </a:outerShdw>
          </a:effectLst>
        </p:spPr>
        <p:txBody>
          <a:bodyPr vert="horz" wrap="square" lIns="51435" tIns="25718" rIns="51435" bIns="25718" anchor="ctr" anchorCtr="1" compatLnSpc="1">
            <a:noAutofit/>
          </a:bodyPr>
          <a:lstStyle/>
          <a:p>
            <a:pPr algn="ctr" defTabSz="514350">
              <a:defRPr sz="1800" b="0" i="0" u="none" strike="noStrike" kern="0" cap="none" spc="0" baseline="0">
                <a:solidFill>
                  <a:srgbClr val="000000"/>
                </a:solidFill>
                <a:uFillTx/>
              </a:defRPr>
            </a:pPr>
            <a:r>
              <a:rPr lang="es-ES" sz="1500" kern="0" dirty="0">
                <a:solidFill>
                  <a:srgbClr val="FFFFFF"/>
                </a:solidFill>
                <a:latin typeface="Arial Narrow" pitchFamily="34"/>
              </a:rPr>
              <a:t>0-1 (no </a:t>
            </a:r>
            <a:r>
              <a:rPr lang="es-ES" sz="1500" kern="0" dirty="0" err="1">
                <a:solidFill>
                  <a:srgbClr val="FFFFFF"/>
                </a:solidFill>
                <a:latin typeface="Arial Narrow" pitchFamily="34"/>
              </a:rPr>
              <a:t>hospitalization</a:t>
            </a:r>
            <a:r>
              <a:rPr lang="es-ES" sz="1500" kern="0" dirty="0">
                <a:solidFill>
                  <a:srgbClr val="FFFFFF"/>
                </a:solidFill>
                <a:latin typeface="Arial Narrow" pitchFamily="34"/>
              </a:rPr>
              <a:t>)</a:t>
            </a:r>
          </a:p>
        </p:txBody>
      </p:sp>
      <p:sp>
        <p:nvSpPr>
          <p:cNvPr id="15" name="Rectángulo: esquinas redondeadas 30"/>
          <p:cNvSpPr/>
          <p:nvPr/>
        </p:nvSpPr>
        <p:spPr>
          <a:xfrm>
            <a:off x="5996824" y="4015317"/>
            <a:ext cx="1661276" cy="456671"/>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00638B"/>
          </a:solidFill>
          <a:ln w="12701" cap="flat">
            <a:solidFill>
              <a:srgbClr val="00638B"/>
            </a:solidFill>
            <a:prstDash val="solid"/>
            <a:miter/>
          </a:ln>
          <a:effectLst>
            <a:outerShdw dist="38096" dir="2700000" algn="tl">
              <a:srgbClr val="000000">
                <a:alpha val="40000"/>
              </a:srgbClr>
            </a:outerShdw>
          </a:effectLst>
        </p:spPr>
        <p:txBody>
          <a:bodyPr vert="horz" wrap="square" lIns="51435" tIns="25718" rIns="51435" bIns="25718" anchor="ctr" anchorCtr="1" compatLnSpc="1">
            <a:noAutofit/>
          </a:bodyPr>
          <a:lstStyle/>
          <a:p>
            <a:pPr algn="ctr" defTabSz="514350">
              <a:defRPr sz="1800" b="0" i="0" u="none" strike="noStrike" kern="0" cap="none" spc="0" baseline="0">
                <a:solidFill>
                  <a:srgbClr val="000000"/>
                </a:solidFill>
                <a:uFillTx/>
              </a:defRPr>
            </a:pPr>
            <a:r>
              <a:rPr lang="es-ES" sz="1500" kern="0" dirty="0">
                <a:solidFill>
                  <a:srgbClr val="FFFFFF"/>
                </a:solidFill>
                <a:latin typeface="Arial Narrow" pitchFamily="34"/>
              </a:rPr>
              <a:t>≥2 o 1 </a:t>
            </a:r>
            <a:r>
              <a:rPr lang="es-ES" sz="1500" kern="0" dirty="0" err="1">
                <a:solidFill>
                  <a:srgbClr val="FFFFFF"/>
                </a:solidFill>
                <a:latin typeface="Arial Narrow" pitchFamily="34"/>
              </a:rPr>
              <a:t>hospitalization</a:t>
            </a:r>
            <a:endParaRPr lang="es-ES" sz="1500" kern="0" dirty="0">
              <a:solidFill>
                <a:srgbClr val="FFFFFF"/>
              </a:solidFill>
              <a:latin typeface="Arial Narrow" pitchFamily="34"/>
            </a:endParaRPr>
          </a:p>
        </p:txBody>
      </p:sp>
      <p:sp>
        <p:nvSpPr>
          <p:cNvPr id="16" name="Rectángulo: esquinas redondeadas 31"/>
          <p:cNvSpPr/>
          <p:nvPr/>
        </p:nvSpPr>
        <p:spPr>
          <a:xfrm>
            <a:off x="1567163" y="2983855"/>
            <a:ext cx="1661276" cy="456671"/>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70AD47"/>
          </a:solidFill>
          <a:ln w="12701" cap="flat">
            <a:solidFill>
              <a:srgbClr val="00638B"/>
            </a:solidFill>
            <a:prstDash val="solid"/>
            <a:miter/>
          </a:ln>
          <a:effectLst>
            <a:outerShdw dist="38096" dir="2700000" algn="tl">
              <a:srgbClr val="000000">
                <a:alpha val="40000"/>
              </a:srgbClr>
            </a:outerShdw>
          </a:effectLst>
        </p:spPr>
        <p:txBody>
          <a:bodyPr vert="horz" wrap="square" lIns="51435" tIns="25718" rIns="51435" bIns="25718" anchor="ctr" anchorCtr="1" compatLnSpc="1">
            <a:noAutofit/>
          </a:bodyPr>
          <a:lstStyle/>
          <a:p>
            <a:pPr algn="ctr" defTabSz="514350">
              <a:defRPr sz="1800" b="0" i="0" u="none" strike="noStrike" kern="0" cap="none" spc="0" baseline="0">
                <a:solidFill>
                  <a:srgbClr val="000000"/>
                </a:solidFill>
                <a:uFillTx/>
              </a:defRPr>
            </a:pPr>
            <a:r>
              <a:rPr lang="es-ES" sz="1350" kern="0" dirty="0" err="1">
                <a:solidFill>
                  <a:srgbClr val="FFFFFF"/>
                </a:solidFill>
                <a:latin typeface="Arial Narrow" pitchFamily="34"/>
              </a:rPr>
              <a:t>Obstruction</a:t>
            </a:r>
            <a:r>
              <a:rPr lang="es-ES" sz="1350" kern="0" dirty="0">
                <a:solidFill>
                  <a:srgbClr val="FFFFFF"/>
                </a:solidFill>
                <a:latin typeface="Arial Narrow" pitchFamily="34"/>
              </a:rPr>
              <a:t> (FEV</a:t>
            </a:r>
            <a:r>
              <a:rPr lang="es-ES" sz="1350" kern="0" baseline="-25000" dirty="0">
                <a:solidFill>
                  <a:srgbClr val="FFFFFF"/>
                </a:solidFill>
                <a:latin typeface="Arial Narrow" pitchFamily="34"/>
              </a:rPr>
              <a:t>1</a:t>
            </a:r>
            <a:r>
              <a:rPr lang="es-ES" sz="1350" kern="0" dirty="0">
                <a:solidFill>
                  <a:srgbClr val="FFFFFF"/>
                </a:solidFill>
                <a:latin typeface="Arial Narrow" pitchFamily="34"/>
              </a:rPr>
              <a:t> </a:t>
            </a:r>
            <a:r>
              <a:rPr lang="es-ES" sz="1350" kern="0" dirty="0" err="1">
                <a:solidFill>
                  <a:srgbClr val="FFFFFF"/>
                </a:solidFill>
                <a:latin typeface="Arial Narrow" pitchFamily="34"/>
              </a:rPr>
              <a:t>postBD</a:t>
            </a:r>
            <a:r>
              <a:rPr lang="es-ES" sz="1350" kern="0" dirty="0">
                <a:solidFill>
                  <a:srgbClr val="FFFFFF"/>
                </a:solidFill>
                <a:latin typeface="Arial Narrow" pitchFamily="34"/>
              </a:rPr>
              <a:t> [%])</a:t>
            </a:r>
          </a:p>
        </p:txBody>
      </p:sp>
      <p:sp>
        <p:nvSpPr>
          <p:cNvPr id="17" name="Rectángulo: esquinas redondeadas 32"/>
          <p:cNvSpPr/>
          <p:nvPr/>
        </p:nvSpPr>
        <p:spPr>
          <a:xfrm>
            <a:off x="1567163" y="3496703"/>
            <a:ext cx="1661276" cy="456671"/>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C000"/>
          </a:solidFill>
          <a:ln w="12701" cap="flat">
            <a:solidFill>
              <a:srgbClr val="00638B"/>
            </a:solidFill>
            <a:prstDash val="solid"/>
            <a:miter/>
          </a:ln>
          <a:effectLst>
            <a:outerShdw dist="38096" dir="2700000" algn="tl">
              <a:srgbClr val="000000">
                <a:alpha val="40000"/>
              </a:srgbClr>
            </a:outerShdw>
          </a:effectLst>
        </p:spPr>
        <p:txBody>
          <a:bodyPr vert="horz" wrap="square" lIns="51435" tIns="25718" rIns="51435" bIns="25718" anchor="ctr" anchorCtr="1" compatLnSpc="1">
            <a:noAutofit/>
          </a:bodyPr>
          <a:lstStyle/>
          <a:p>
            <a:pPr algn="ctr" defTabSz="514350">
              <a:defRPr sz="1800" b="0" i="0" u="none" strike="noStrike" kern="0" cap="none" spc="0" baseline="0">
                <a:solidFill>
                  <a:srgbClr val="000000"/>
                </a:solidFill>
                <a:uFillTx/>
              </a:defRPr>
            </a:pPr>
            <a:r>
              <a:rPr lang="es-ES" sz="1500" kern="0" dirty="0" err="1">
                <a:solidFill>
                  <a:srgbClr val="FFFFFF"/>
                </a:solidFill>
                <a:latin typeface="Arial Narrow" pitchFamily="34"/>
              </a:rPr>
              <a:t>Dyspnea</a:t>
            </a:r>
            <a:r>
              <a:rPr lang="es-ES" sz="1500" kern="0" dirty="0">
                <a:solidFill>
                  <a:srgbClr val="FFFFFF"/>
                </a:solidFill>
                <a:latin typeface="Arial Narrow" pitchFamily="34"/>
              </a:rPr>
              <a:t> (mMRC)</a:t>
            </a:r>
          </a:p>
        </p:txBody>
      </p:sp>
      <p:sp>
        <p:nvSpPr>
          <p:cNvPr id="18" name="Rectángulo: esquinas redondeadas 33"/>
          <p:cNvSpPr/>
          <p:nvPr/>
        </p:nvSpPr>
        <p:spPr>
          <a:xfrm>
            <a:off x="1567163" y="4009550"/>
            <a:ext cx="1661276" cy="456671"/>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00638B"/>
          </a:solidFill>
          <a:ln w="12701" cap="flat">
            <a:solidFill>
              <a:srgbClr val="00638B"/>
            </a:solidFill>
            <a:prstDash val="solid"/>
            <a:miter/>
          </a:ln>
          <a:effectLst>
            <a:outerShdw dist="38096" dir="2700000" algn="tl">
              <a:srgbClr val="000000">
                <a:alpha val="40000"/>
              </a:srgbClr>
            </a:outerShdw>
          </a:effectLst>
        </p:spPr>
        <p:txBody>
          <a:bodyPr vert="horz" wrap="square" lIns="51435" tIns="25718" rIns="51435" bIns="25718" anchor="ctr" anchorCtr="1" compatLnSpc="1">
            <a:noAutofit/>
          </a:bodyPr>
          <a:lstStyle/>
          <a:p>
            <a:pPr algn="ctr" defTabSz="514350">
              <a:defRPr sz="1800" b="0" i="0" u="none" strike="noStrike" kern="0" cap="none" spc="0" baseline="0">
                <a:solidFill>
                  <a:srgbClr val="000000"/>
                </a:solidFill>
                <a:uFillTx/>
              </a:defRPr>
            </a:pPr>
            <a:r>
              <a:rPr lang="es-ES" sz="1500" kern="0" dirty="0" err="1">
                <a:solidFill>
                  <a:srgbClr val="FFFFFF"/>
                </a:solidFill>
                <a:latin typeface="Arial Narrow" pitchFamily="34"/>
              </a:rPr>
              <a:t>Exacerbations</a:t>
            </a:r>
            <a:endParaRPr lang="es-ES" sz="1500" kern="0" dirty="0">
              <a:solidFill>
                <a:srgbClr val="FFFFFF"/>
              </a:solidFill>
              <a:latin typeface="Arial Narrow" pitchFamily="34"/>
            </a:endParaRPr>
          </a:p>
          <a:p>
            <a:pPr algn="ctr" defTabSz="514350">
              <a:defRPr sz="1800" b="0" i="0" u="none" strike="noStrike" kern="0" cap="none" spc="0" baseline="0">
                <a:solidFill>
                  <a:srgbClr val="000000"/>
                </a:solidFill>
                <a:uFillTx/>
              </a:defRPr>
            </a:pPr>
            <a:r>
              <a:rPr lang="es-ES" sz="1500" kern="0" dirty="0">
                <a:solidFill>
                  <a:srgbClr val="FFFFFF"/>
                </a:solidFill>
                <a:latin typeface="Arial Narrow" pitchFamily="34"/>
              </a:rPr>
              <a:t>(</a:t>
            </a:r>
            <a:r>
              <a:rPr lang="es-ES" sz="1500" kern="0" dirty="0" err="1">
                <a:solidFill>
                  <a:srgbClr val="FFFFFF"/>
                </a:solidFill>
                <a:latin typeface="Arial Narrow" pitchFamily="34"/>
              </a:rPr>
              <a:t>last</a:t>
            </a:r>
            <a:r>
              <a:rPr lang="es-ES" sz="1500" kern="0" dirty="0">
                <a:solidFill>
                  <a:srgbClr val="FFFFFF"/>
                </a:solidFill>
                <a:latin typeface="Arial Narrow" pitchFamily="34"/>
              </a:rPr>
              <a:t> </a:t>
            </a:r>
            <a:r>
              <a:rPr lang="es-ES" sz="1500" kern="0" dirty="0" err="1">
                <a:solidFill>
                  <a:srgbClr val="FFFFFF"/>
                </a:solidFill>
                <a:latin typeface="Arial Narrow" pitchFamily="34"/>
              </a:rPr>
              <a:t>year</a:t>
            </a:r>
            <a:r>
              <a:rPr lang="es-ES" sz="1500" kern="0" dirty="0">
                <a:solidFill>
                  <a:srgbClr val="FFFFFF"/>
                </a:solidFill>
                <a:latin typeface="Arial Narrow" pitchFamily="34"/>
              </a:rPr>
              <a:t>)</a:t>
            </a:r>
          </a:p>
        </p:txBody>
      </p:sp>
      <p:cxnSp>
        <p:nvCxnSpPr>
          <p:cNvPr id="19" name="Conector recto 13"/>
          <p:cNvCxnSpPr/>
          <p:nvPr/>
        </p:nvCxnSpPr>
        <p:spPr>
          <a:xfrm>
            <a:off x="4637042" y="1865955"/>
            <a:ext cx="2191028" cy="14405"/>
          </a:xfrm>
          <a:prstGeom prst="straightConnector1">
            <a:avLst/>
          </a:prstGeom>
          <a:noFill/>
          <a:ln w="28575" cap="flat">
            <a:solidFill>
              <a:srgbClr val="00638B"/>
            </a:solidFill>
            <a:prstDash val="solid"/>
            <a:miter/>
          </a:ln>
        </p:spPr>
      </p:cxnSp>
      <p:cxnSp>
        <p:nvCxnSpPr>
          <p:cNvPr id="20" name="Conector recto 14"/>
          <p:cNvCxnSpPr/>
          <p:nvPr/>
        </p:nvCxnSpPr>
        <p:spPr>
          <a:xfrm flipV="1">
            <a:off x="6821966" y="1874593"/>
            <a:ext cx="0" cy="195920"/>
          </a:xfrm>
          <a:prstGeom prst="straightConnector1">
            <a:avLst/>
          </a:prstGeom>
          <a:noFill/>
          <a:ln w="28575" cap="flat">
            <a:solidFill>
              <a:srgbClr val="00638B"/>
            </a:solidFill>
            <a:prstDash val="solid"/>
            <a:miter/>
            <a:headEnd type="arrow"/>
          </a:ln>
        </p:spPr>
      </p:cxnSp>
      <p:cxnSp>
        <p:nvCxnSpPr>
          <p:cNvPr id="21" name="Conector recto 15"/>
          <p:cNvCxnSpPr/>
          <p:nvPr/>
        </p:nvCxnSpPr>
        <p:spPr>
          <a:xfrm flipV="1">
            <a:off x="4644368" y="1865955"/>
            <a:ext cx="0" cy="195920"/>
          </a:xfrm>
          <a:prstGeom prst="straightConnector1">
            <a:avLst/>
          </a:prstGeom>
          <a:noFill/>
          <a:ln w="28575" cap="flat">
            <a:solidFill>
              <a:srgbClr val="00638B"/>
            </a:solidFill>
            <a:prstDash val="solid"/>
            <a:miter/>
            <a:headEnd type="arrow"/>
          </a:ln>
        </p:spPr>
      </p:cxnSp>
      <p:pic>
        <p:nvPicPr>
          <p:cNvPr id="23" name="54 Imagen" descr="gesepoc.png"/>
          <p:cNvPicPr>
            <a:picLocks noChangeAspect="1"/>
          </p:cNvPicPr>
          <p:nvPr/>
        </p:nvPicPr>
        <p:blipFill>
          <a:blip r:embed="rId3" cstate="print"/>
          <a:stretch>
            <a:fillRect/>
          </a:stretch>
        </p:blipFill>
        <p:spPr>
          <a:xfrm>
            <a:off x="1567163" y="1165169"/>
            <a:ext cx="1330786" cy="700786"/>
          </a:xfrm>
          <a:prstGeom prst="rect">
            <a:avLst/>
          </a:prstGeom>
        </p:spPr>
      </p:pic>
      <p:sp>
        <p:nvSpPr>
          <p:cNvPr id="24" name="Rectángulo 23"/>
          <p:cNvSpPr/>
          <p:nvPr/>
        </p:nvSpPr>
        <p:spPr>
          <a:xfrm>
            <a:off x="980661" y="181861"/>
            <a:ext cx="7182678" cy="667491"/>
          </a:xfrm>
          <a:prstGeom prst="rect">
            <a:avLst/>
          </a:prstGeom>
          <a:noFill/>
          <a:ln cap="flat">
            <a:noFill/>
            <a:prstDash val="solid"/>
          </a:ln>
        </p:spPr>
        <p:txBody>
          <a:bodyPr vert="horz" wrap="square" lIns="51435" tIns="25718" rIns="51435" bIns="25718" anchor="t" anchorCtr="0" compatLnSpc="1">
            <a:spAutoFit/>
          </a:bodyPr>
          <a:lstStyle/>
          <a:p>
            <a:pPr defTabSz="514350">
              <a:defRPr sz="1800" b="0" i="0" u="none" strike="noStrike" kern="0" cap="none" spc="0" baseline="0">
                <a:solidFill>
                  <a:srgbClr val="000000"/>
                </a:solidFill>
                <a:uFillTx/>
              </a:defRPr>
            </a:pPr>
            <a:r>
              <a:rPr lang="es-ES" sz="4000" b="1" dirty="0">
                <a:solidFill>
                  <a:srgbClr val="3D7C26"/>
                </a:solidFill>
                <a:latin typeface="Calibri" panose="020F0502020204030204" pitchFamily="34" charset="0"/>
                <a:ea typeface="+mj-ea"/>
                <a:cs typeface="+mj-cs"/>
              </a:rPr>
              <a:t>COPD </a:t>
            </a:r>
            <a:r>
              <a:rPr lang="es-ES" sz="4000" b="1" dirty="0" err="1">
                <a:solidFill>
                  <a:srgbClr val="3D7C26"/>
                </a:solidFill>
                <a:latin typeface="Calibri" panose="020F0502020204030204" pitchFamily="34" charset="0"/>
                <a:ea typeface="+mj-ea"/>
                <a:cs typeface="+mj-cs"/>
              </a:rPr>
              <a:t>assesment</a:t>
            </a:r>
            <a:r>
              <a:rPr lang="es-ES" sz="4000" b="1" dirty="0">
                <a:solidFill>
                  <a:srgbClr val="3D7C26"/>
                </a:solidFill>
                <a:latin typeface="Calibri" panose="020F0502020204030204" pitchFamily="34" charset="0"/>
                <a:ea typeface="+mj-ea"/>
                <a:cs typeface="+mj-cs"/>
              </a:rPr>
              <a:t> </a:t>
            </a:r>
            <a:r>
              <a:rPr lang="es-ES" sz="4000" b="1" dirty="0" err="1">
                <a:solidFill>
                  <a:srgbClr val="3D7C26"/>
                </a:solidFill>
                <a:latin typeface="Calibri" panose="020F0502020204030204" pitchFamily="34" charset="0"/>
                <a:ea typeface="+mj-ea"/>
                <a:cs typeface="+mj-cs"/>
              </a:rPr>
              <a:t>step</a:t>
            </a:r>
            <a:r>
              <a:rPr lang="es-ES" sz="4000" b="1" dirty="0">
                <a:solidFill>
                  <a:srgbClr val="3D7C26"/>
                </a:solidFill>
                <a:latin typeface="Calibri" panose="020F0502020204030204" pitchFamily="34" charset="0"/>
                <a:ea typeface="+mj-ea"/>
                <a:cs typeface="+mj-cs"/>
              </a:rPr>
              <a:t> 2: </a:t>
            </a:r>
            <a:r>
              <a:rPr lang="es-ES" sz="4000" b="1" dirty="0" err="1">
                <a:solidFill>
                  <a:srgbClr val="3D7C26"/>
                </a:solidFill>
                <a:latin typeface="Calibri" panose="020F0502020204030204" pitchFamily="34" charset="0"/>
                <a:ea typeface="+mj-ea"/>
                <a:cs typeface="+mj-cs"/>
              </a:rPr>
              <a:t>stratify</a:t>
            </a:r>
            <a:endParaRPr lang="ca-ES" sz="4000" b="1" dirty="0">
              <a:solidFill>
                <a:srgbClr val="3D7C26"/>
              </a:solidFill>
              <a:latin typeface="Calibri" panose="020F0502020204030204" pitchFamily="34" charset="0"/>
              <a:ea typeface="+mj-ea"/>
              <a:cs typeface="+mj-cs"/>
            </a:endParaRPr>
          </a:p>
        </p:txBody>
      </p:sp>
    </p:spTree>
    <p:extLst>
      <p:ext uri="{BB962C8B-B14F-4D97-AF65-F5344CB8AC3E}">
        <p14:creationId xmlns:p14="http://schemas.microsoft.com/office/powerpoint/2010/main" xmlns="" val="40149846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par>
                                <p:cTn id="37" presetID="10" presetClass="entr" presetSubtype="0"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12" grpId="0" animBg="1"/>
      <p:bldP spid="13" grpId="0" animBg="1"/>
      <p:bldP spid="14"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ángulo 23"/>
          <p:cNvSpPr/>
          <p:nvPr/>
        </p:nvSpPr>
        <p:spPr>
          <a:xfrm>
            <a:off x="569846" y="20425"/>
            <a:ext cx="8070572" cy="667491"/>
          </a:xfrm>
          <a:prstGeom prst="rect">
            <a:avLst/>
          </a:prstGeom>
          <a:noFill/>
          <a:ln cap="flat">
            <a:noFill/>
            <a:prstDash val="solid"/>
          </a:ln>
        </p:spPr>
        <p:txBody>
          <a:bodyPr vert="horz" wrap="square" lIns="51435" tIns="25718" rIns="51435" bIns="25718" anchor="t" anchorCtr="0" compatLnSpc="1">
            <a:spAutoFit/>
          </a:bodyPr>
          <a:lstStyle/>
          <a:p>
            <a:pPr defTabSz="514350">
              <a:defRPr sz="1800" b="0" i="0" u="none" strike="noStrike" kern="0" cap="none" spc="0" baseline="0">
                <a:solidFill>
                  <a:srgbClr val="000000"/>
                </a:solidFill>
                <a:uFillTx/>
              </a:defRPr>
            </a:pPr>
            <a:r>
              <a:rPr lang="es-ES" sz="4000" b="1" dirty="0">
                <a:solidFill>
                  <a:srgbClr val="3D7C26"/>
                </a:solidFill>
                <a:latin typeface="Calibri" panose="020F0502020204030204" pitchFamily="34" charset="0"/>
                <a:ea typeface="+mj-ea"/>
                <a:cs typeface="+mj-cs"/>
              </a:rPr>
              <a:t>COPD </a:t>
            </a:r>
            <a:r>
              <a:rPr lang="es-ES" sz="4000" b="1" dirty="0" err="1">
                <a:solidFill>
                  <a:srgbClr val="3D7C26"/>
                </a:solidFill>
                <a:latin typeface="Calibri" panose="020F0502020204030204" pitchFamily="34" charset="0"/>
                <a:ea typeface="+mj-ea"/>
                <a:cs typeface="+mj-cs"/>
              </a:rPr>
              <a:t>assesment</a:t>
            </a:r>
            <a:r>
              <a:rPr lang="es-ES" sz="4000" b="1" dirty="0">
                <a:solidFill>
                  <a:srgbClr val="3D7C26"/>
                </a:solidFill>
                <a:latin typeface="Calibri" panose="020F0502020204030204" pitchFamily="34" charset="0"/>
                <a:ea typeface="+mj-ea"/>
                <a:cs typeface="+mj-cs"/>
              </a:rPr>
              <a:t> </a:t>
            </a:r>
            <a:r>
              <a:rPr lang="es-ES" sz="4000" b="1" dirty="0" err="1">
                <a:solidFill>
                  <a:srgbClr val="3D7C26"/>
                </a:solidFill>
                <a:latin typeface="Calibri" panose="020F0502020204030204" pitchFamily="34" charset="0"/>
                <a:ea typeface="+mj-ea"/>
                <a:cs typeface="+mj-cs"/>
              </a:rPr>
              <a:t>step</a:t>
            </a:r>
            <a:r>
              <a:rPr lang="es-ES" sz="4000" b="1" dirty="0">
                <a:solidFill>
                  <a:srgbClr val="3D7C26"/>
                </a:solidFill>
                <a:latin typeface="Calibri" panose="020F0502020204030204" pitchFamily="34" charset="0"/>
                <a:ea typeface="+mj-ea"/>
                <a:cs typeface="+mj-cs"/>
              </a:rPr>
              <a:t> 3: </a:t>
            </a:r>
            <a:r>
              <a:rPr lang="es-ES" sz="4000" b="1" dirty="0" err="1">
                <a:solidFill>
                  <a:srgbClr val="3D7C26"/>
                </a:solidFill>
                <a:latin typeface="Calibri" panose="020F0502020204030204" pitchFamily="34" charset="0"/>
                <a:ea typeface="+mj-ea"/>
                <a:cs typeface="+mj-cs"/>
              </a:rPr>
              <a:t>categorize</a:t>
            </a:r>
            <a:endParaRPr lang="ca-ES" sz="4000" b="1" dirty="0">
              <a:solidFill>
                <a:srgbClr val="3D7C26"/>
              </a:solidFill>
              <a:latin typeface="Calibri" panose="020F0502020204030204" pitchFamily="34" charset="0"/>
              <a:ea typeface="+mj-ea"/>
              <a:cs typeface="+mj-cs"/>
            </a:endParaRPr>
          </a:p>
        </p:txBody>
      </p:sp>
      <p:pic>
        <p:nvPicPr>
          <p:cNvPr id="42" name="Picture 2"/>
          <p:cNvPicPr>
            <a:picLocks noChangeAspect="1" noChangeArrowheads="1"/>
          </p:cNvPicPr>
          <p:nvPr/>
        </p:nvPicPr>
        <p:blipFill>
          <a:blip r:embed="rId3" cstate="print"/>
          <a:srcRect l="760"/>
          <a:stretch>
            <a:fillRect/>
          </a:stretch>
        </p:blipFill>
        <p:spPr bwMode="ltGray">
          <a:xfrm>
            <a:off x="2360141" y="677109"/>
            <a:ext cx="4513775" cy="3254855"/>
          </a:xfrm>
          <a:prstGeom prst="rect">
            <a:avLst/>
          </a:prstGeom>
          <a:noFill/>
          <a:ln w="19050">
            <a:solidFill>
              <a:srgbClr val="FFD728"/>
            </a:solidFill>
            <a:miter lim="800000"/>
            <a:headEnd/>
            <a:tailEnd/>
          </a:ln>
        </p:spPr>
      </p:pic>
      <p:grpSp>
        <p:nvGrpSpPr>
          <p:cNvPr id="43" name="Group 3"/>
          <p:cNvGrpSpPr>
            <a:grpSpLocks/>
          </p:cNvGrpSpPr>
          <p:nvPr/>
        </p:nvGrpSpPr>
        <p:grpSpPr bwMode="auto">
          <a:xfrm>
            <a:off x="2019774" y="3942274"/>
            <a:ext cx="5143500" cy="322660"/>
            <a:chOff x="576" y="3072"/>
            <a:chExt cx="4320" cy="271"/>
          </a:xfrm>
        </p:grpSpPr>
        <p:sp>
          <p:nvSpPr>
            <p:cNvPr id="44" name="Text Box 4"/>
            <p:cNvSpPr txBox="1">
              <a:spLocks noChangeArrowheads="1"/>
            </p:cNvSpPr>
            <p:nvPr/>
          </p:nvSpPr>
          <p:spPr bwMode="auto">
            <a:xfrm>
              <a:off x="576" y="3072"/>
              <a:ext cx="672" cy="271"/>
            </a:xfrm>
            <a:prstGeom prst="rect">
              <a:avLst/>
            </a:prstGeom>
            <a:noFill/>
            <a:ln w="9525">
              <a:noFill/>
              <a:miter lim="800000"/>
              <a:headEnd/>
              <a:tailEnd/>
            </a:ln>
            <a:effectLst/>
          </p:spPr>
          <p:txBody>
            <a:bodyPr>
              <a:spAutoFit/>
            </a:bodyPr>
            <a:lstStyle/>
            <a:p>
              <a:pPr eaLnBrk="0" hangingPunct="0">
                <a:defRPr/>
              </a:pPr>
              <a:r>
                <a:rPr lang="es-ES_tradnl" sz="1500">
                  <a:solidFill>
                    <a:srgbClr val="800000"/>
                  </a:solidFill>
                  <a:effectLst>
                    <a:outerShdw blurRad="38100" dist="38100" dir="2700000" algn="tl">
                      <a:srgbClr val="DDDDDD"/>
                    </a:outerShdw>
                  </a:effectLst>
                  <a:latin typeface="Arial"/>
                  <a:cs typeface="Arial"/>
                  <a:sym typeface="Symbol" charset="2"/>
                </a:rPr>
                <a:t>FEV</a:t>
              </a:r>
              <a:r>
                <a:rPr lang="es-ES_tradnl" sz="1500" baseline="-25000">
                  <a:solidFill>
                    <a:srgbClr val="800000"/>
                  </a:solidFill>
                  <a:effectLst>
                    <a:outerShdw blurRad="38100" dist="38100" dir="2700000" algn="tl">
                      <a:srgbClr val="DDDDDD"/>
                    </a:outerShdw>
                  </a:effectLst>
                  <a:latin typeface="Arial"/>
                  <a:cs typeface="Arial"/>
                  <a:sym typeface="Symbol" charset="2"/>
                </a:rPr>
                <a:t>1</a:t>
              </a:r>
              <a:r>
                <a:rPr lang="es-ES_tradnl" sz="1500">
                  <a:solidFill>
                    <a:srgbClr val="800000"/>
                  </a:solidFill>
                  <a:effectLst>
                    <a:outerShdw blurRad="38100" dist="38100" dir="2700000" algn="tl">
                      <a:srgbClr val="DDDDDD"/>
                    </a:outerShdw>
                  </a:effectLst>
                  <a:latin typeface="Arial"/>
                  <a:cs typeface="Arial"/>
                  <a:sym typeface="Symbol" charset="2"/>
                </a:rPr>
                <a:t>:</a:t>
              </a:r>
              <a:endParaRPr lang="es-ES_tradnl" sz="1500">
                <a:effectLst>
                  <a:outerShdw blurRad="38100" dist="38100" dir="2700000" algn="tl">
                    <a:srgbClr val="DDDDDD"/>
                  </a:outerShdw>
                </a:effectLst>
                <a:latin typeface="Arial"/>
                <a:cs typeface="Arial"/>
                <a:sym typeface="Symbol" charset="2"/>
              </a:endParaRPr>
            </a:p>
          </p:txBody>
        </p:sp>
        <p:grpSp>
          <p:nvGrpSpPr>
            <p:cNvPr id="45" name="Group 5"/>
            <p:cNvGrpSpPr>
              <a:grpSpLocks/>
            </p:cNvGrpSpPr>
            <p:nvPr/>
          </p:nvGrpSpPr>
          <p:grpSpPr bwMode="auto">
            <a:xfrm>
              <a:off x="1536" y="3072"/>
              <a:ext cx="3360" cy="271"/>
              <a:chOff x="1536" y="3072"/>
              <a:chExt cx="3360" cy="271"/>
            </a:xfrm>
          </p:grpSpPr>
          <p:sp>
            <p:nvSpPr>
              <p:cNvPr id="46" name="Text Box 6"/>
              <p:cNvSpPr txBox="1">
                <a:spLocks noChangeArrowheads="1"/>
              </p:cNvSpPr>
              <p:nvPr/>
            </p:nvSpPr>
            <p:spPr bwMode="auto">
              <a:xfrm>
                <a:off x="1536" y="3072"/>
                <a:ext cx="672" cy="271"/>
              </a:xfrm>
              <a:prstGeom prst="rect">
                <a:avLst/>
              </a:prstGeom>
              <a:noFill/>
              <a:ln w="9525">
                <a:noFill/>
                <a:miter lim="800000"/>
                <a:headEnd/>
                <a:tailEnd/>
              </a:ln>
              <a:effectLst/>
            </p:spPr>
            <p:txBody>
              <a:bodyPr>
                <a:spAutoFit/>
              </a:bodyPr>
              <a:lstStyle>
                <a:lvl1pPr>
                  <a:defRPr>
                    <a:solidFill>
                      <a:schemeClr val="tx1"/>
                    </a:solidFill>
                    <a:latin typeface="News Gothic MT" charset="0"/>
                    <a:ea typeface="ＭＳ Ｐゴシック" pitchFamily="34" charset="-128"/>
                  </a:defRPr>
                </a:lvl1pPr>
                <a:lvl2pPr marL="742950" indent="-285750">
                  <a:defRPr>
                    <a:solidFill>
                      <a:schemeClr val="tx1"/>
                    </a:solidFill>
                    <a:latin typeface="News Gothic MT" charset="0"/>
                    <a:ea typeface="ＭＳ Ｐゴシック" pitchFamily="34" charset="-128"/>
                  </a:defRPr>
                </a:lvl2pPr>
                <a:lvl3pPr marL="1143000" indent="-228600">
                  <a:defRPr>
                    <a:solidFill>
                      <a:schemeClr val="tx1"/>
                    </a:solidFill>
                    <a:latin typeface="News Gothic MT" charset="0"/>
                    <a:ea typeface="ＭＳ Ｐゴシック" pitchFamily="34" charset="-128"/>
                  </a:defRPr>
                </a:lvl3pPr>
                <a:lvl4pPr marL="1600200" indent="-228600">
                  <a:defRPr>
                    <a:solidFill>
                      <a:schemeClr val="tx1"/>
                    </a:solidFill>
                    <a:latin typeface="News Gothic MT" charset="0"/>
                    <a:ea typeface="ＭＳ Ｐゴシック" pitchFamily="34" charset="-128"/>
                  </a:defRPr>
                </a:lvl4pPr>
                <a:lvl5pPr marL="2057400" indent="-228600">
                  <a:defRPr>
                    <a:solidFill>
                      <a:schemeClr val="tx1"/>
                    </a:solidFill>
                    <a:latin typeface="News Gothic MT" charset="0"/>
                    <a:ea typeface="ＭＳ Ｐゴシック" pitchFamily="34" charset="-128"/>
                  </a:defRPr>
                </a:lvl5pPr>
                <a:lvl6pPr marL="2514600" indent="-228600" defTabSz="457200" fontAlgn="base">
                  <a:spcBef>
                    <a:spcPct val="0"/>
                  </a:spcBef>
                  <a:spcAft>
                    <a:spcPct val="0"/>
                  </a:spcAft>
                  <a:defRPr>
                    <a:solidFill>
                      <a:schemeClr val="tx1"/>
                    </a:solidFill>
                    <a:latin typeface="News Gothic MT" charset="0"/>
                    <a:ea typeface="ＭＳ Ｐゴシック" pitchFamily="34" charset="-128"/>
                  </a:defRPr>
                </a:lvl6pPr>
                <a:lvl7pPr marL="2971800" indent="-228600" defTabSz="457200" fontAlgn="base">
                  <a:spcBef>
                    <a:spcPct val="0"/>
                  </a:spcBef>
                  <a:spcAft>
                    <a:spcPct val="0"/>
                  </a:spcAft>
                  <a:defRPr>
                    <a:solidFill>
                      <a:schemeClr val="tx1"/>
                    </a:solidFill>
                    <a:latin typeface="News Gothic MT" charset="0"/>
                    <a:ea typeface="ＭＳ Ｐゴシック" pitchFamily="34" charset="-128"/>
                  </a:defRPr>
                </a:lvl7pPr>
                <a:lvl8pPr marL="3429000" indent="-228600" defTabSz="457200" fontAlgn="base">
                  <a:spcBef>
                    <a:spcPct val="0"/>
                  </a:spcBef>
                  <a:spcAft>
                    <a:spcPct val="0"/>
                  </a:spcAft>
                  <a:defRPr>
                    <a:solidFill>
                      <a:schemeClr val="tx1"/>
                    </a:solidFill>
                    <a:latin typeface="News Gothic MT" charset="0"/>
                    <a:ea typeface="ＭＳ Ｐゴシック" pitchFamily="34" charset="-128"/>
                  </a:defRPr>
                </a:lvl8pPr>
                <a:lvl9pPr marL="3886200" indent="-228600" defTabSz="457200" fontAlgn="base">
                  <a:spcBef>
                    <a:spcPct val="0"/>
                  </a:spcBef>
                  <a:spcAft>
                    <a:spcPct val="0"/>
                  </a:spcAft>
                  <a:defRPr>
                    <a:solidFill>
                      <a:schemeClr val="tx1"/>
                    </a:solidFill>
                    <a:latin typeface="News Gothic MT" charset="0"/>
                    <a:ea typeface="ＭＳ Ｐゴシック" pitchFamily="34" charset="-128"/>
                  </a:defRPr>
                </a:lvl9pPr>
              </a:lstStyle>
              <a:p>
                <a:pPr algn="ctr" eaLnBrk="0" hangingPunct="0">
                  <a:buFont typeface="Symbol" pitchFamily="18" charset="2"/>
                  <a:buNone/>
                  <a:defRPr/>
                </a:pPr>
                <a:r>
                  <a:rPr lang="es-ES_tradnl" sz="1500" dirty="0">
                    <a:effectLst>
                      <a:outerShdw blurRad="38100" dist="38100" dir="2700000" algn="tl">
                        <a:srgbClr val="C0C0C0"/>
                      </a:outerShdw>
                    </a:effectLst>
                    <a:latin typeface="Arial" pitchFamily="34" charset="0"/>
                    <a:sym typeface="Symbol" pitchFamily="18" charset="2"/>
                  </a:rPr>
                  <a:t>33%</a:t>
                </a:r>
              </a:p>
            </p:txBody>
          </p:sp>
          <p:sp>
            <p:nvSpPr>
              <p:cNvPr id="47" name="Text Box 7"/>
              <p:cNvSpPr txBox="1">
                <a:spLocks noChangeArrowheads="1"/>
              </p:cNvSpPr>
              <p:nvPr/>
            </p:nvSpPr>
            <p:spPr bwMode="auto">
              <a:xfrm>
                <a:off x="2832" y="3072"/>
                <a:ext cx="672" cy="271"/>
              </a:xfrm>
              <a:prstGeom prst="rect">
                <a:avLst/>
              </a:prstGeom>
              <a:noFill/>
              <a:ln w="9525">
                <a:noFill/>
                <a:miter lim="800000"/>
                <a:headEnd/>
                <a:tailEnd/>
              </a:ln>
              <a:effectLst/>
            </p:spPr>
            <p:txBody>
              <a:bodyPr>
                <a:spAutoFit/>
              </a:bodyPr>
              <a:lstStyle>
                <a:lvl1pPr>
                  <a:defRPr>
                    <a:solidFill>
                      <a:schemeClr val="tx1"/>
                    </a:solidFill>
                    <a:latin typeface="News Gothic MT" charset="0"/>
                    <a:ea typeface="ＭＳ Ｐゴシック" pitchFamily="34" charset="-128"/>
                  </a:defRPr>
                </a:lvl1pPr>
                <a:lvl2pPr marL="742950" indent="-285750">
                  <a:defRPr>
                    <a:solidFill>
                      <a:schemeClr val="tx1"/>
                    </a:solidFill>
                    <a:latin typeface="News Gothic MT" charset="0"/>
                    <a:ea typeface="ＭＳ Ｐゴシック" pitchFamily="34" charset="-128"/>
                  </a:defRPr>
                </a:lvl2pPr>
                <a:lvl3pPr marL="1143000" indent="-228600">
                  <a:defRPr>
                    <a:solidFill>
                      <a:schemeClr val="tx1"/>
                    </a:solidFill>
                    <a:latin typeface="News Gothic MT" charset="0"/>
                    <a:ea typeface="ＭＳ Ｐゴシック" pitchFamily="34" charset="-128"/>
                  </a:defRPr>
                </a:lvl3pPr>
                <a:lvl4pPr marL="1600200" indent="-228600">
                  <a:defRPr>
                    <a:solidFill>
                      <a:schemeClr val="tx1"/>
                    </a:solidFill>
                    <a:latin typeface="News Gothic MT" charset="0"/>
                    <a:ea typeface="ＭＳ Ｐゴシック" pitchFamily="34" charset="-128"/>
                  </a:defRPr>
                </a:lvl4pPr>
                <a:lvl5pPr marL="2057400" indent="-228600">
                  <a:defRPr>
                    <a:solidFill>
                      <a:schemeClr val="tx1"/>
                    </a:solidFill>
                    <a:latin typeface="News Gothic MT" charset="0"/>
                    <a:ea typeface="ＭＳ Ｐゴシック" pitchFamily="34" charset="-128"/>
                  </a:defRPr>
                </a:lvl5pPr>
                <a:lvl6pPr marL="2514600" indent="-228600" defTabSz="457200" fontAlgn="base">
                  <a:spcBef>
                    <a:spcPct val="0"/>
                  </a:spcBef>
                  <a:spcAft>
                    <a:spcPct val="0"/>
                  </a:spcAft>
                  <a:defRPr>
                    <a:solidFill>
                      <a:schemeClr val="tx1"/>
                    </a:solidFill>
                    <a:latin typeface="News Gothic MT" charset="0"/>
                    <a:ea typeface="ＭＳ Ｐゴシック" pitchFamily="34" charset="-128"/>
                  </a:defRPr>
                </a:lvl6pPr>
                <a:lvl7pPr marL="2971800" indent="-228600" defTabSz="457200" fontAlgn="base">
                  <a:spcBef>
                    <a:spcPct val="0"/>
                  </a:spcBef>
                  <a:spcAft>
                    <a:spcPct val="0"/>
                  </a:spcAft>
                  <a:defRPr>
                    <a:solidFill>
                      <a:schemeClr val="tx1"/>
                    </a:solidFill>
                    <a:latin typeface="News Gothic MT" charset="0"/>
                    <a:ea typeface="ＭＳ Ｐゴシック" pitchFamily="34" charset="-128"/>
                  </a:defRPr>
                </a:lvl7pPr>
                <a:lvl8pPr marL="3429000" indent="-228600" defTabSz="457200" fontAlgn="base">
                  <a:spcBef>
                    <a:spcPct val="0"/>
                  </a:spcBef>
                  <a:spcAft>
                    <a:spcPct val="0"/>
                  </a:spcAft>
                  <a:defRPr>
                    <a:solidFill>
                      <a:schemeClr val="tx1"/>
                    </a:solidFill>
                    <a:latin typeface="News Gothic MT" charset="0"/>
                    <a:ea typeface="ＭＳ Ｐゴシック" pitchFamily="34" charset="-128"/>
                  </a:defRPr>
                </a:lvl8pPr>
                <a:lvl9pPr marL="3886200" indent="-228600" defTabSz="457200" fontAlgn="base">
                  <a:spcBef>
                    <a:spcPct val="0"/>
                  </a:spcBef>
                  <a:spcAft>
                    <a:spcPct val="0"/>
                  </a:spcAft>
                  <a:defRPr>
                    <a:solidFill>
                      <a:schemeClr val="tx1"/>
                    </a:solidFill>
                    <a:latin typeface="News Gothic MT" charset="0"/>
                    <a:ea typeface="ＭＳ Ｐゴシック" pitchFamily="34" charset="-128"/>
                  </a:defRPr>
                </a:lvl9pPr>
              </a:lstStyle>
              <a:p>
                <a:pPr algn="ctr" eaLnBrk="0" hangingPunct="0">
                  <a:buFont typeface="Symbol" pitchFamily="18" charset="2"/>
                  <a:buNone/>
                  <a:defRPr/>
                </a:pPr>
                <a:r>
                  <a:rPr lang="es-ES_tradnl" sz="1500">
                    <a:effectLst>
                      <a:outerShdw blurRad="38100" dist="38100" dir="2700000" algn="tl">
                        <a:srgbClr val="C0C0C0"/>
                      </a:outerShdw>
                    </a:effectLst>
                    <a:latin typeface="Arial" pitchFamily="34" charset="0"/>
                    <a:sym typeface="Symbol" pitchFamily="18" charset="2"/>
                  </a:rPr>
                  <a:t>35%</a:t>
                </a:r>
              </a:p>
            </p:txBody>
          </p:sp>
          <p:sp>
            <p:nvSpPr>
              <p:cNvPr id="48" name="Text Box 8"/>
              <p:cNvSpPr txBox="1">
                <a:spLocks noChangeArrowheads="1"/>
              </p:cNvSpPr>
              <p:nvPr/>
            </p:nvSpPr>
            <p:spPr bwMode="auto">
              <a:xfrm>
                <a:off x="4224" y="3072"/>
                <a:ext cx="672" cy="271"/>
              </a:xfrm>
              <a:prstGeom prst="rect">
                <a:avLst/>
              </a:prstGeom>
              <a:noFill/>
              <a:ln w="9525">
                <a:noFill/>
                <a:miter lim="800000"/>
                <a:headEnd/>
                <a:tailEnd/>
              </a:ln>
              <a:effectLst/>
            </p:spPr>
            <p:txBody>
              <a:bodyPr>
                <a:spAutoFit/>
              </a:bodyPr>
              <a:lstStyle>
                <a:lvl1pPr>
                  <a:defRPr>
                    <a:solidFill>
                      <a:schemeClr val="tx1"/>
                    </a:solidFill>
                    <a:latin typeface="News Gothic MT" charset="0"/>
                    <a:ea typeface="ＭＳ Ｐゴシック" pitchFamily="34" charset="-128"/>
                  </a:defRPr>
                </a:lvl1pPr>
                <a:lvl2pPr marL="742950" indent="-285750">
                  <a:defRPr>
                    <a:solidFill>
                      <a:schemeClr val="tx1"/>
                    </a:solidFill>
                    <a:latin typeface="News Gothic MT" charset="0"/>
                    <a:ea typeface="ＭＳ Ｐゴシック" pitchFamily="34" charset="-128"/>
                  </a:defRPr>
                </a:lvl2pPr>
                <a:lvl3pPr marL="1143000" indent="-228600">
                  <a:defRPr>
                    <a:solidFill>
                      <a:schemeClr val="tx1"/>
                    </a:solidFill>
                    <a:latin typeface="News Gothic MT" charset="0"/>
                    <a:ea typeface="ＭＳ Ｐゴシック" pitchFamily="34" charset="-128"/>
                  </a:defRPr>
                </a:lvl3pPr>
                <a:lvl4pPr marL="1600200" indent="-228600">
                  <a:defRPr>
                    <a:solidFill>
                      <a:schemeClr val="tx1"/>
                    </a:solidFill>
                    <a:latin typeface="News Gothic MT" charset="0"/>
                    <a:ea typeface="ＭＳ Ｐゴシック" pitchFamily="34" charset="-128"/>
                  </a:defRPr>
                </a:lvl4pPr>
                <a:lvl5pPr marL="2057400" indent="-228600">
                  <a:defRPr>
                    <a:solidFill>
                      <a:schemeClr val="tx1"/>
                    </a:solidFill>
                    <a:latin typeface="News Gothic MT" charset="0"/>
                    <a:ea typeface="ＭＳ Ｐゴシック" pitchFamily="34" charset="-128"/>
                  </a:defRPr>
                </a:lvl5pPr>
                <a:lvl6pPr marL="2514600" indent="-228600" defTabSz="457200" fontAlgn="base">
                  <a:spcBef>
                    <a:spcPct val="0"/>
                  </a:spcBef>
                  <a:spcAft>
                    <a:spcPct val="0"/>
                  </a:spcAft>
                  <a:defRPr>
                    <a:solidFill>
                      <a:schemeClr val="tx1"/>
                    </a:solidFill>
                    <a:latin typeface="News Gothic MT" charset="0"/>
                    <a:ea typeface="ＭＳ Ｐゴシック" pitchFamily="34" charset="-128"/>
                  </a:defRPr>
                </a:lvl6pPr>
                <a:lvl7pPr marL="2971800" indent="-228600" defTabSz="457200" fontAlgn="base">
                  <a:spcBef>
                    <a:spcPct val="0"/>
                  </a:spcBef>
                  <a:spcAft>
                    <a:spcPct val="0"/>
                  </a:spcAft>
                  <a:defRPr>
                    <a:solidFill>
                      <a:schemeClr val="tx1"/>
                    </a:solidFill>
                    <a:latin typeface="News Gothic MT" charset="0"/>
                    <a:ea typeface="ＭＳ Ｐゴシック" pitchFamily="34" charset="-128"/>
                  </a:defRPr>
                </a:lvl7pPr>
                <a:lvl8pPr marL="3429000" indent="-228600" defTabSz="457200" fontAlgn="base">
                  <a:spcBef>
                    <a:spcPct val="0"/>
                  </a:spcBef>
                  <a:spcAft>
                    <a:spcPct val="0"/>
                  </a:spcAft>
                  <a:defRPr>
                    <a:solidFill>
                      <a:schemeClr val="tx1"/>
                    </a:solidFill>
                    <a:latin typeface="News Gothic MT" charset="0"/>
                    <a:ea typeface="ＭＳ Ｐゴシック" pitchFamily="34" charset="-128"/>
                  </a:defRPr>
                </a:lvl8pPr>
                <a:lvl9pPr marL="3886200" indent="-228600" defTabSz="457200" fontAlgn="base">
                  <a:spcBef>
                    <a:spcPct val="0"/>
                  </a:spcBef>
                  <a:spcAft>
                    <a:spcPct val="0"/>
                  </a:spcAft>
                  <a:defRPr>
                    <a:solidFill>
                      <a:schemeClr val="tx1"/>
                    </a:solidFill>
                    <a:latin typeface="News Gothic MT" charset="0"/>
                    <a:ea typeface="ＭＳ Ｐゴシック" pitchFamily="34" charset="-128"/>
                  </a:defRPr>
                </a:lvl9pPr>
              </a:lstStyle>
              <a:p>
                <a:pPr algn="ctr" eaLnBrk="0" hangingPunct="0">
                  <a:buFont typeface="Symbol" pitchFamily="18" charset="2"/>
                  <a:buNone/>
                  <a:defRPr/>
                </a:pPr>
                <a:r>
                  <a:rPr lang="es-ES_tradnl" sz="1500" dirty="0">
                    <a:effectLst>
                      <a:outerShdw blurRad="38100" dist="38100" dir="2700000" algn="tl">
                        <a:srgbClr val="C0C0C0"/>
                      </a:outerShdw>
                    </a:effectLst>
                    <a:latin typeface="Arial" pitchFamily="34" charset="0"/>
                    <a:sym typeface="Symbol" pitchFamily="18" charset="2"/>
                  </a:rPr>
                  <a:t>32%</a:t>
                </a:r>
              </a:p>
            </p:txBody>
          </p:sp>
        </p:grpSp>
      </p:grpSp>
      <p:grpSp>
        <p:nvGrpSpPr>
          <p:cNvPr id="49" name="Group 9"/>
          <p:cNvGrpSpPr>
            <a:grpSpLocks/>
          </p:cNvGrpSpPr>
          <p:nvPr/>
        </p:nvGrpSpPr>
        <p:grpSpPr bwMode="auto">
          <a:xfrm>
            <a:off x="2019774" y="4228024"/>
            <a:ext cx="5200650" cy="894160"/>
            <a:chOff x="576" y="3312"/>
            <a:chExt cx="4368" cy="751"/>
          </a:xfrm>
        </p:grpSpPr>
        <p:sp>
          <p:nvSpPr>
            <p:cNvPr id="50" name="Text Box 10"/>
            <p:cNvSpPr txBox="1">
              <a:spLocks noChangeArrowheads="1"/>
            </p:cNvSpPr>
            <p:nvPr/>
          </p:nvSpPr>
          <p:spPr bwMode="auto">
            <a:xfrm>
              <a:off x="576" y="3312"/>
              <a:ext cx="816" cy="271"/>
            </a:xfrm>
            <a:prstGeom prst="rect">
              <a:avLst/>
            </a:prstGeom>
            <a:noFill/>
            <a:ln w="9525">
              <a:noFill/>
              <a:miter lim="800000"/>
              <a:headEnd/>
              <a:tailEnd/>
            </a:ln>
            <a:effectLst/>
          </p:spPr>
          <p:txBody>
            <a:bodyPr>
              <a:spAutoFit/>
            </a:bodyPr>
            <a:lstStyle/>
            <a:p>
              <a:pPr eaLnBrk="0" hangingPunct="0">
                <a:defRPr/>
              </a:pPr>
              <a:r>
                <a:rPr lang="es-ES_tradnl" sz="1500">
                  <a:solidFill>
                    <a:srgbClr val="800000"/>
                  </a:solidFill>
                  <a:effectLst>
                    <a:outerShdw blurRad="38100" dist="38100" dir="2700000" algn="tl">
                      <a:srgbClr val="DDDDDD"/>
                    </a:outerShdw>
                  </a:effectLst>
                  <a:latin typeface="Arial"/>
                  <a:cs typeface="Arial"/>
                  <a:sym typeface="Symbol" charset="2"/>
                </a:rPr>
                <a:t>Disnea:</a:t>
              </a:r>
              <a:endParaRPr lang="es-ES_tradnl" sz="1500">
                <a:effectLst>
                  <a:outerShdw blurRad="38100" dist="38100" dir="2700000" algn="tl">
                    <a:srgbClr val="DDDDDD"/>
                  </a:outerShdw>
                </a:effectLst>
                <a:latin typeface="Arial"/>
                <a:cs typeface="Arial"/>
                <a:sym typeface="Symbol" charset="2"/>
              </a:endParaRPr>
            </a:p>
          </p:txBody>
        </p:sp>
        <p:sp>
          <p:nvSpPr>
            <p:cNvPr id="51" name="Text Box 11"/>
            <p:cNvSpPr txBox="1">
              <a:spLocks noChangeArrowheads="1"/>
            </p:cNvSpPr>
            <p:nvPr/>
          </p:nvSpPr>
          <p:spPr bwMode="auto">
            <a:xfrm>
              <a:off x="576" y="3552"/>
              <a:ext cx="672" cy="271"/>
            </a:xfrm>
            <a:prstGeom prst="rect">
              <a:avLst/>
            </a:prstGeom>
            <a:noFill/>
            <a:ln w="9525">
              <a:noFill/>
              <a:miter lim="800000"/>
              <a:headEnd/>
              <a:tailEnd/>
            </a:ln>
            <a:effectLst/>
          </p:spPr>
          <p:txBody>
            <a:bodyPr>
              <a:spAutoFit/>
            </a:bodyPr>
            <a:lstStyle/>
            <a:p>
              <a:pPr eaLnBrk="0" hangingPunct="0">
                <a:defRPr/>
              </a:pPr>
              <a:r>
                <a:rPr lang="es-ES_tradnl" sz="1500">
                  <a:solidFill>
                    <a:srgbClr val="800000"/>
                  </a:solidFill>
                  <a:effectLst>
                    <a:outerShdw blurRad="38100" dist="38100" dir="2700000" algn="tl">
                      <a:srgbClr val="DDDDDD"/>
                    </a:outerShdw>
                  </a:effectLst>
                  <a:latin typeface="Arial"/>
                  <a:cs typeface="Arial"/>
                  <a:sym typeface="Symbol" charset="2"/>
                </a:rPr>
                <a:t>IMC:</a:t>
              </a:r>
              <a:endParaRPr lang="es-ES_tradnl" sz="1500">
                <a:effectLst>
                  <a:outerShdw blurRad="38100" dist="38100" dir="2700000" algn="tl">
                    <a:srgbClr val="DDDDDD"/>
                  </a:outerShdw>
                </a:effectLst>
                <a:latin typeface="Arial"/>
                <a:cs typeface="Arial"/>
                <a:sym typeface="Symbol" charset="2"/>
              </a:endParaRPr>
            </a:p>
          </p:txBody>
        </p:sp>
        <p:sp>
          <p:nvSpPr>
            <p:cNvPr id="52" name="Text Box 12"/>
            <p:cNvSpPr txBox="1">
              <a:spLocks noChangeArrowheads="1"/>
            </p:cNvSpPr>
            <p:nvPr/>
          </p:nvSpPr>
          <p:spPr bwMode="auto">
            <a:xfrm>
              <a:off x="576" y="3792"/>
              <a:ext cx="672" cy="271"/>
            </a:xfrm>
            <a:prstGeom prst="rect">
              <a:avLst/>
            </a:prstGeom>
            <a:noFill/>
            <a:ln w="9525">
              <a:noFill/>
              <a:miter lim="800000"/>
              <a:headEnd/>
              <a:tailEnd/>
            </a:ln>
            <a:effectLst/>
          </p:spPr>
          <p:txBody>
            <a:bodyPr>
              <a:spAutoFit/>
            </a:bodyPr>
            <a:lstStyle/>
            <a:p>
              <a:pPr eaLnBrk="0" hangingPunct="0">
                <a:defRPr/>
              </a:pPr>
              <a:r>
                <a:rPr lang="es-ES_tradnl" sz="1500" dirty="0">
                  <a:solidFill>
                    <a:srgbClr val="800000"/>
                  </a:solidFill>
                  <a:effectLst>
                    <a:outerShdw blurRad="38100" dist="38100" dir="2700000" algn="tl">
                      <a:srgbClr val="DDDDDD"/>
                    </a:outerShdw>
                  </a:effectLst>
                  <a:latin typeface="Arial"/>
                  <a:cs typeface="Arial"/>
                  <a:sym typeface="Symbol" charset="2"/>
                </a:rPr>
                <a:t>6MWT:</a:t>
              </a:r>
              <a:endParaRPr lang="es-ES_tradnl" sz="1500" dirty="0">
                <a:effectLst>
                  <a:outerShdw blurRad="38100" dist="38100" dir="2700000" algn="tl">
                    <a:srgbClr val="DDDDDD"/>
                  </a:outerShdw>
                </a:effectLst>
                <a:latin typeface="Arial"/>
                <a:cs typeface="Arial"/>
                <a:sym typeface="Symbol" charset="2"/>
              </a:endParaRPr>
            </a:p>
          </p:txBody>
        </p:sp>
        <p:grpSp>
          <p:nvGrpSpPr>
            <p:cNvPr id="53" name="Group 13"/>
            <p:cNvGrpSpPr>
              <a:grpSpLocks/>
            </p:cNvGrpSpPr>
            <p:nvPr/>
          </p:nvGrpSpPr>
          <p:grpSpPr bwMode="auto">
            <a:xfrm>
              <a:off x="1392" y="3312"/>
              <a:ext cx="3552" cy="751"/>
              <a:chOff x="1056" y="3408"/>
              <a:chExt cx="3552" cy="751"/>
            </a:xfrm>
          </p:grpSpPr>
          <p:grpSp>
            <p:nvGrpSpPr>
              <p:cNvPr id="54" name="Group 14"/>
              <p:cNvGrpSpPr>
                <a:grpSpLocks/>
              </p:cNvGrpSpPr>
              <p:nvPr/>
            </p:nvGrpSpPr>
            <p:grpSpPr bwMode="auto">
              <a:xfrm>
                <a:off x="3744" y="3408"/>
                <a:ext cx="864" cy="751"/>
                <a:chOff x="1104" y="3408"/>
                <a:chExt cx="864" cy="751"/>
              </a:xfrm>
            </p:grpSpPr>
            <p:sp>
              <p:nvSpPr>
                <p:cNvPr id="63" name="Text Box 15"/>
                <p:cNvSpPr txBox="1">
                  <a:spLocks noChangeArrowheads="1"/>
                </p:cNvSpPr>
                <p:nvPr/>
              </p:nvSpPr>
              <p:spPr bwMode="auto">
                <a:xfrm>
                  <a:off x="1200" y="3408"/>
                  <a:ext cx="672" cy="271"/>
                </a:xfrm>
                <a:prstGeom prst="rect">
                  <a:avLst/>
                </a:prstGeom>
                <a:noFill/>
                <a:ln w="9525">
                  <a:noFill/>
                  <a:miter lim="800000"/>
                  <a:headEnd/>
                  <a:tailEnd/>
                </a:ln>
                <a:effectLst/>
              </p:spPr>
              <p:txBody>
                <a:bodyPr>
                  <a:spAutoFit/>
                </a:bodyPr>
                <a:lstStyle>
                  <a:lvl1pPr>
                    <a:defRPr>
                      <a:solidFill>
                        <a:schemeClr val="tx1"/>
                      </a:solidFill>
                      <a:latin typeface="News Gothic MT" charset="0"/>
                      <a:ea typeface="ＭＳ Ｐゴシック" pitchFamily="34" charset="-128"/>
                    </a:defRPr>
                  </a:lvl1pPr>
                  <a:lvl2pPr marL="742950" indent="-285750">
                    <a:defRPr>
                      <a:solidFill>
                        <a:schemeClr val="tx1"/>
                      </a:solidFill>
                      <a:latin typeface="News Gothic MT" charset="0"/>
                      <a:ea typeface="ＭＳ Ｐゴシック" pitchFamily="34" charset="-128"/>
                    </a:defRPr>
                  </a:lvl2pPr>
                  <a:lvl3pPr marL="1143000" indent="-228600">
                    <a:defRPr>
                      <a:solidFill>
                        <a:schemeClr val="tx1"/>
                      </a:solidFill>
                      <a:latin typeface="News Gothic MT" charset="0"/>
                      <a:ea typeface="ＭＳ Ｐゴシック" pitchFamily="34" charset="-128"/>
                    </a:defRPr>
                  </a:lvl3pPr>
                  <a:lvl4pPr marL="1600200" indent="-228600">
                    <a:defRPr>
                      <a:solidFill>
                        <a:schemeClr val="tx1"/>
                      </a:solidFill>
                      <a:latin typeface="News Gothic MT" charset="0"/>
                      <a:ea typeface="ＭＳ Ｐゴシック" pitchFamily="34" charset="-128"/>
                    </a:defRPr>
                  </a:lvl4pPr>
                  <a:lvl5pPr marL="2057400" indent="-228600">
                    <a:defRPr>
                      <a:solidFill>
                        <a:schemeClr val="tx1"/>
                      </a:solidFill>
                      <a:latin typeface="News Gothic MT" charset="0"/>
                      <a:ea typeface="ＭＳ Ｐゴシック" pitchFamily="34" charset="-128"/>
                    </a:defRPr>
                  </a:lvl5pPr>
                  <a:lvl6pPr marL="2514600" indent="-228600" defTabSz="457200" fontAlgn="base">
                    <a:spcBef>
                      <a:spcPct val="0"/>
                    </a:spcBef>
                    <a:spcAft>
                      <a:spcPct val="0"/>
                    </a:spcAft>
                    <a:defRPr>
                      <a:solidFill>
                        <a:schemeClr val="tx1"/>
                      </a:solidFill>
                      <a:latin typeface="News Gothic MT" charset="0"/>
                      <a:ea typeface="ＭＳ Ｐゴシック" pitchFamily="34" charset="-128"/>
                    </a:defRPr>
                  </a:lvl6pPr>
                  <a:lvl7pPr marL="2971800" indent="-228600" defTabSz="457200" fontAlgn="base">
                    <a:spcBef>
                      <a:spcPct val="0"/>
                    </a:spcBef>
                    <a:spcAft>
                      <a:spcPct val="0"/>
                    </a:spcAft>
                    <a:defRPr>
                      <a:solidFill>
                        <a:schemeClr val="tx1"/>
                      </a:solidFill>
                      <a:latin typeface="News Gothic MT" charset="0"/>
                      <a:ea typeface="ＭＳ Ｐゴシック" pitchFamily="34" charset="-128"/>
                    </a:defRPr>
                  </a:lvl7pPr>
                  <a:lvl8pPr marL="3429000" indent="-228600" defTabSz="457200" fontAlgn="base">
                    <a:spcBef>
                      <a:spcPct val="0"/>
                    </a:spcBef>
                    <a:spcAft>
                      <a:spcPct val="0"/>
                    </a:spcAft>
                    <a:defRPr>
                      <a:solidFill>
                        <a:schemeClr val="tx1"/>
                      </a:solidFill>
                      <a:latin typeface="News Gothic MT" charset="0"/>
                      <a:ea typeface="ＭＳ Ｐゴシック" pitchFamily="34" charset="-128"/>
                    </a:defRPr>
                  </a:lvl8pPr>
                  <a:lvl9pPr marL="3886200" indent="-228600" defTabSz="457200" fontAlgn="base">
                    <a:spcBef>
                      <a:spcPct val="0"/>
                    </a:spcBef>
                    <a:spcAft>
                      <a:spcPct val="0"/>
                    </a:spcAft>
                    <a:defRPr>
                      <a:solidFill>
                        <a:schemeClr val="tx1"/>
                      </a:solidFill>
                      <a:latin typeface="News Gothic MT" charset="0"/>
                      <a:ea typeface="ＭＳ Ｐゴシック" pitchFamily="34" charset="-128"/>
                    </a:defRPr>
                  </a:lvl9pPr>
                </a:lstStyle>
                <a:p>
                  <a:pPr algn="ctr" eaLnBrk="0" hangingPunct="0">
                    <a:buFont typeface="Symbol" pitchFamily="18" charset="2"/>
                    <a:buNone/>
                    <a:defRPr/>
                  </a:pPr>
                  <a:r>
                    <a:rPr lang="es-ES_tradnl" sz="1500">
                      <a:solidFill>
                        <a:srgbClr val="000000"/>
                      </a:solidFill>
                      <a:effectLst>
                        <a:outerShdw blurRad="38100" dist="38100" dir="2700000" algn="tl">
                          <a:srgbClr val="C0C0C0"/>
                        </a:outerShdw>
                      </a:effectLst>
                      <a:latin typeface="Arial" pitchFamily="34" charset="0"/>
                      <a:sym typeface="Symbol" pitchFamily="18" charset="2"/>
                    </a:rPr>
                    <a:t>2/4</a:t>
                  </a:r>
                </a:p>
              </p:txBody>
            </p:sp>
            <p:sp>
              <p:nvSpPr>
                <p:cNvPr id="64" name="Text Box 16"/>
                <p:cNvSpPr txBox="1">
                  <a:spLocks noChangeArrowheads="1"/>
                </p:cNvSpPr>
                <p:nvPr/>
              </p:nvSpPr>
              <p:spPr bwMode="auto">
                <a:xfrm>
                  <a:off x="1104" y="3648"/>
                  <a:ext cx="864" cy="271"/>
                </a:xfrm>
                <a:prstGeom prst="rect">
                  <a:avLst/>
                </a:prstGeom>
                <a:noFill/>
                <a:ln w="9525">
                  <a:noFill/>
                  <a:miter lim="800000"/>
                  <a:headEnd/>
                  <a:tailEnd/>
                </a:ln>
                <a:effectLst/>
              </p:spPr>
              <p:txBody>
                <a:bodyPr>
                  <a:spAutoFit/>
                </a:bodyPr>
                <a:lstStyle>
                  <a:lvl1pPr>
                    <a:defRPr>
                      <a:solidFill>
                        <a:schemeClr val="tx1"/>
                      </a:solidFill>
                      <a:latin typeface="News Gothic MT" charset="0"/>
                      <a:ea typeface="ＭＳ Ｐゴシック" pitchFamily="34" charset="-128"/>
                    </a:defRPr>
                  </a:lvl1pPr>
                  <a:lvl2pPr marL="742950" indent="-285750">
                    <a:defRPr>
                      <a:solidFill>
                        <a:schemeClr val="tx1"/>
                      </a:solidFill>
                      <a:latin typeface="News Gothic MT" charset="0"/>
                      <a:ea typeface="ＭＳ Ｐゴシック" pitchFamily="34" charset="-128"/>
                    </a:defRPr>
                  </a:lvl2pPr>
                  <a:lvl3pPr marL="1143000" indent="-228600">
                    <a:defRPr>
                      <a:solidFill>
                        <a:schemeClr val="tx1"/>
                      </a:solidFill>
                      <a:latin typeface="News Gothic MT" charset="0"/>
                      <a:ea typeface="ＭＳ Ｐゴシック" pitchFamily="34" charset="-128"/>
                    </a:defRPr>
                  </a:lvl3pPr>
                  <a:lvl4pPr marL="1600200" indent="-228600">
                    <a:defRPr>
                      <a:solidFill>
                        <a:schemeClr val="tx1"/>
                      </a:solidFill>
                      <a:latin typeface="News Gothic MT" charset="0"/>
                      <a:ea typeface="ＭＳ Ｐゴシック" pitchFamily="34" charset="-128"/>
                    </a:defRPr>
                  </a:lvl4pPr>
                  <a:lvl5pPr marL="2057400" indent="-228600">
                    <a:defRPr>
                      <a:solidFill>
                        <a:schemeClr val="tx1"/>
                      </a:solidFill>
                      <a:latin typeface="News Gothic MT" charset="0"/>
                      <a:ea typeface="ＭＳ Ｐゴシック" pitchFamily="34" charset="-128"/>
                    </a:defRPr>
                  </a:lvl5pPr>
                  <a:lvl6pPr marL="2514600" indent="-228600" defTabSz="457200" fontAlgn="base">
                    <a:spcBef>
                      <a:spcPct val="0"/>
                    </a:spcBef>
                    <a:spcAft>
                      <a:spcPct val="0"/>
                    </a:spcAft>
                    <a:defRPr>
                      <a:solidFill>
                        <a:schemeClr val="tx1"/>
                      </a:solidFill>
                      <a:latin typeface="News Gothic MT" charset="0"/>
                      <a:ea typeface="ＭＳ Ｐゴシック" pitchFamily="34" charset="-128"/>
                    </a:defRPr>
                  </a:lvl6pPr>
                  <a:lvl7pPr marL="2971800" indent="-228600" defTabSz="457200" fontAlgn="base">
                    <a:spcBef>
                      <a:spcPct val="0"/>
                    </a:spcBef>
                    <a:spcAft>
                      <a:spcPct val="0"/>
                    </a:spcAft>
                    <a:defRPr>
                      <a:solidFill>
                        <a:schemeClr val="tx1"/>
                      </a:solidFill>
                      <a:latin typeface="News Gothic MT" charset="0"/>
                      <a:ea typeface="ＭＳ Ｐゴシック" pitchFamily="34" charset="-128"/>
                    </a:defRPr>
                  </a:lvl7pPr>
                  <a:lvl8pPr marL="3429000" indent="-228600" defTabSz="457200" fontAlgn="base">
                    <a:spcBef>
                      <a:spcPct val="0"/>
                    </a:spcBef>
                    <a:spcAft>
                      <a:spcPct val="0"/>
                    </a:spcAft>
                    <a:defRPr>
                      <a:solidFill>
                        <a:schemeClr val="tx1"/>
                      </a:solidFill>
                      <a:latin typeface="News Gothic MT" charset="0"/>
                      <a:ea typeface="ＭＳ Ｐゴシック" pitchFamily="34" charset="-128"/>
                    </a:defRPr>
                  </a:lvl8pPr>
                  <a:lvl9pPr marL="3886200" indent="-228600" defTabSz="457200" fontAlgn="base">
                    <a:spcBef>
                      <a:spcPct val="0"/>
                    </a:spcBef>
                    <a:spcAft>
                      <a:spcPct val="0"/>
                    </a:spcAft>
                    <a:defRPr>
                      <a:solidFill>
                        <a:schemeClr val="tx1"/>
                      </a:solidFill>
                      <a:latin typeface="News Gothic MT" charset="0"/>
                      <a:ea typeface="ＭＳ Ｐゴシック" pitchFamily="34" charset="-128"/>
                    </a:defRPr>
                  </a:lvl9pPr>
                </a:lstStyle>
                <a:p>
                  <a:pPr algn="ctr" eaLnBrk="0" hangingPunct="0">
                    <a:buFont typeface="Symbol" pitchFamily="18" charset="2"/>
                    <a:buNone/>
                    <a:defRPr/>
                  </a:pPr>
                  <a:r>
                    <a:rPr lang="es-ES_tradnl" sz="1500">
                      <a:solidFill>
                        <a:srgbClr val="000000"/>
                      </a:solidFill>
                      <a:effectLst>
                        <a:outerShdw blurRad="38100" dist="38100" dir="2700000" algn="tl">
                          <a:srgbClr val="C0C0C0"/>
                        </a:outerShdw>
                      </a:effectLst>
                      <a:latin typeface="Arial" pitchFamily="34" charset="0"/>
                      <a:sym typeface="Symbol" pitchFamily="18" charset="2"/>
                    </a:rPr>
                    <a:t>34 kg/m</a:t>
                  </a:r>
                  <a:r>
                    <a:rPr lang="es-ES_tradnl" sz="1500" baseline="30000">
                      <a:solidFill>
                        <a:srgbClr val="000000"/>
                      </a:solidFill>
                      <a:effectLst>
                        <a:outerShdw blurRad="38100" dist="38100" dir="2700000" algn="tl">
                          <a:srgbClr val="C0C0C0"/>
                        </a:outerShdw>
                      </a:effectLst>
                      <a:latin typeface="Arial" pitchFamily="34" charset="0"/>
                      <a:sym typeface="Symbol" pitchFamily="18" charset="2"/>
                    </a:rPr>
                    <a:t>2</a:t>
                  </a:r>
                  <a:r>
                    <a:rPr lang="es-ES_tradnl" sz="1500">
                      <a:solidFill>
                        <a:srgbClr val="000000"/>
                      </a:solidFill>
                      <a:effectLst>
                        <a:outerShdw blurRad="38100" dist="38100" dir="2700000" algn="tl">
                          <a:srgbClr val="C0C0C0"/>
                        </a:outerShdw>
                      </a:effectLst>
                      <a:latin typeface="Arial" pitchFamily="34" charset="0"/>
                      <a:sym typeface="Symbol" pitchFamily="18" charset="2"/>
                    </a:rPr>
                    <a:t> </a:t>
                  </a:r>
                </a:p>
              </p:txBody>
            </p:sp>
            <p:sp>
              <p:nvSpPr>
                <p:cNvPr id="65" name="Text Box 17"/>
                <p:cNvSpPr txBox="1">
                  <a:spLocks noChangeArrowheads="1"/>
                </p:cNvSpPr>
                <p:nvPr/>
              </p:nvSpPr>
              <p:spPr bwMode="auto">
                <a:xfrm>
                  <a:off x="1200" y="3888"/>
                  <a:ext cx="672" cy="271"/>
                </a:xfrm>
                <a:prstGeom prst="rect">
                  <a:avLst/>
                </a:prstGeom>
                <a:noFill/>
                <a:ln w="9525">
                  <a:noFill/>
                  <a:miter lim="800000"/>
                  <a:headEnd/>
                  <a:tailEnd/>
                </a:ln>
                <a:effectLst/>
              </p:spPr>
              <p:txBody>
                <a:bodyPr>
                  <a:spAutoFit/>
                </a:bodyPr>
                <a:lstStyle>
                  <a:lvl1pPr>
                    <a:defRPr>
                      <a:solidFill>
                        <a:schemeClr val="tx1"/>
                      </a:solidFill>
                      <a:latin typeface="News Gothic MT" charset="0"/>
                      <a:ea typeface="ＭＳ Ｐゴシック" pitchFamily="34" charset="-128"/>
                    </a:defRPr>
                  </a:lvl1pPr>
                  <a:lvl2pPr marL="742950" indent="-285750">
                    <a:defRPr>
                      <a:solidFill>
                        <a:schemeClr val="tx1"/>
                      </a:solidFill>
                      <a:latin typeface="News Gothic MT" charset="0"/>
                      <a:ea typeface="ＭＳ Ｐゴシック" pitchFamily="34" charset="-128"/>
                    </a:defRPr>
                  </a:lvl2pPr>
                  <a:lvl3pPr marL="1143000" indent="-228600">
                    <a:defRPr>
                      <a:solidFill>
                        <a:schemeClr val="tx1"/>
                      </a:solidFill>
                      <a:latin typeface="News Gothic MT" charset="0"/>
                      <a:ea typeface="ＭＳ Ｐゴシック" pitchFamily="34" charset="-128"/>
                    </a:defRPr>
                  </a:lvl3pPr>
                  <a:lvl4pPr marL="1600200" indent="-228600">
                    <a:defRPr>
                      <a:solidFill>
                        <a:schemeClr val="tx1"/>
                      </a:solidFill>
                      <a:latin typeface="News Gothic MT" charset="0"/>
                      <a:ea typeface="ＭＳ Ｐゴシック" pitchFamily="34" charset="-128"/>
                    </a:defRPr>
                  </a:lvl4pPr>
                  <a:lvl5pPr marL="2057400" indent="-228600">
                    <a:defRPr>
                      <a:solidFill>
                        <a:schemeClr val="tx1"/>
                      </a:solidFill>
                      <a:latin typeface="News Gothic MT" charset="0"/>
                      <a:ea typeface="ＭＳ Ｐゴシック" pitchFamily="34" charset="-128"/>
                    </a:defRPr>
                  </a:lvl5pPr>
                  <a:lvl6pPr marL="2514600" indent="-228600" defTabSz="457200" fontAlgn="base">
                    <a:spcBef>
                      <a:spcPct val="0"/>
                    </a:spcBef>
                    <a:spcAft>
                      <a:spcPct val="0"/>
                    </a:spcAft>
                    <a:defRPr>
                      <a:solidFill>
                        <a:schemeClr val="tx1"/>
                      </a:solidFill>
                      <a:latin typeface="News Gothic MT" charset="0"/>
                      <a:ea typeface="ＭＳ Ｐゴシック" pitchFamily="34" charset="-128"/>
                    </a:defRPr>
                  </a:lvl6pPr>
                  <a:lvl7pPr marL="2971800" indent="-228600" defTabSz="457200" fontAlgn="base">
                    <a:spcBef>
                      <a:spcPct val="0"/>
                    </a:spcBef>
                    <a:spcAft>
                      <a:spcPct val="0"/>
                    </a:spcAft>
                    <a:defRPr>
                      <a:solidFill>
                        <a:schemeClr val="tx1"/>
                      </a:solidFill>
                      <a:latin typeface="News Gothic MT" charset="0"/>
                      <a:ea typeface="ＭＳ Ｐゴシック" pitchFamily="34" charset="-128"/>
                    </a:defRPr>
                  </a:lvl7pPr>
                  <a:lvl8pPr marL="3429000" indent="-228600" defTabSz="457200" fontAlgn="base">
                    <a:spcBef>
                      <a:spcPct val="0"/>
                    </a:spcBef>
                    <a:spcAft>
                      <a:spcPct val="0"/>
                    </a:spcAft>
                    <a:defRPr>
                      <a:solidFill>
                        <a:schemeClr val="tx1"/>
                      </a:solidFill>
                      <a:latin typeface="News Gothic MT" charset="0"/>
                      <a:ea typeface="ＭＳ Ｐゴシック" pitchFamily="34" charset="-128"/>
                    </a:defRPr>
                  </a:lvl8pPr>
                  <a:lvl9pPr marL="3886200" indent="-228600" defTabSz="457200" fontAlgn="base">
                    <a:spcBef>
                      <a:spcPct val="0"/>
                    </a:spcBef>
                    <a:spcAft>
                      <a:spcPct val="0"/>
                    </a:spcAft>
                    <a:defRPr>
                      <a:solidFill>
                        <a:schemeClr val="tx1"/>
                      </a:solidFill>
                      <a:latin typeface="News Gothic MT" charset="0"/>
                      <a:ea typeface="ＭＳ Ｐゴシック" pitchFamily="34" charset="-128"/>
                    </a:defRPr>
                  </a:lvl9pPr>
                </a:lstStyle>
                <a:p>
                  <a:pPr algn="ctr" eaLnBrk="0" hangingPunct="0">
                    <a:buFont typeface="Symbol" pitchFamily="18" charset="2"/>
                    <a:buNone/>
                    <a:defRPr/>
                  </a:pPr>
                  <a:r>
                    <a:rPr lang="es-ES_tradnl" sz="1500">
                      <a:solidFill>
                        <a:srgbClr val="000000"/>
                      </a:solidFill>
                      <a:effectLst>
                        <a:outerShdw blurRad="38100" dist="38100" dir="2700000" algn="tl">
                          <a:srgbClr val="C0C0C0"/>
                        </a:outerShdw>
                      </a:effectLst>
                      <a:latin typeface="Arial" pitchFamily="34" charset="0"/>
                      <a:sym typeface="Symbol" pitchFamily="18" charset="2"/>
                    </a:rPr>
                    <a:t>280 m</a:t>
                  </a:r>
                </a:p>
              </p:txBody>
            </p:sp>
          </p:grpSp>
          <p:grpSp>
            <p:nvGrpSpPr>
              <p:cNvPr id="55" name="Group 18"/>
              <p:cNvGrpSpPr>
                <a:grpSpLocks/>
              </p:cNvGrpSpPr>
              <p:nvPr/>
            </p:nvGrpSpPr>
            <p:grpSpPr bwMode="auto">
              <a:xfrm>
                <a:off x="2352" y="3408"/>
                <a:ext cx="864" cy="751"/>
                <a:chOff x="1104" y="3408"/>
                <a:chExt cx="864" cy="751"/>
              </a:xfrm>
            </p:grpSpPr>
            <p:sp>
              <p:nvSpPr>
                <p:cNvPr id="60" name="Text Box 19"/>
                <p:cNvSpPr txBox="1">
                  <a:spLocks noChangeArrowheads="1"/>
                </p:cNvSpPr>
                <p:nvPr/>
              </p:nvSpPr>
              <p:spPr bwMode="auto">
                <a:xfrm>
                  <a:off x="1200" y="3408"/>
                  <a:ext cx="672" cy="271"/>
                </a:xfrm>
                <a:prstGeom prst="rect">
                  <a:avLst/>
                </a:prstGeom>
                <a:noFill/>
                <a:ln w="9525">
                  <a:noFill/>
                  <a:miter lim="800000"/>
                  <a:headEnd/>
                  <a:tailEnd/>
                </a:ln>
                <a:effectLst/>
              </p:spPr>
              <p:txBody>
                <a:bodyPr>
                  <a:spAutoFit/>
                </a:bodyPr>
                <a:lstStyle>
                  <a:lvl1pPr>
                    <a:defRPr>
                      <a:solidFill>
                        <a:schemeClr val="tx1"/>
                      </a:solidFill>
                      <a:latin typeface="News Gothic MT" charset="0"/>
                      <a:ea typeface="ＭＳ Ｐゴシック" pitchFamily="34" charset="-128"/>
                    </a:defRPr>
                  </a:lvl1pPr>
                  <a:lvl2pPr marL="742950" indent="-285750">
                    <a:defRPr>
                      <a:solidFill>
                        <a:schemeClr val="tx1"/>
                      </a:solidFill>
                      <a:latin typeface="News Gothic MT" charset="0"/>
                      <a:ea typeface="ＭＳ Ｐゴシック" pitchFamily="34" charset="-128"/>
                    </a:defRPr>
                  </a:lvl2pPr>
                  <a:lvl3pPr marL="1143000" indent="-228600">
                    <a:defRPr>
                      <a:solidFill>
                        <a:schemeClr val="tx1"/>
                      </a:solidFill>
                      <a:latin typeface="News Gothic MT" charset="0"/>
                      <a:ea typeface="ＭＳ Ｐゴシック" pitchFamily="34" charset="-128"/>
                    </a:defRPr>
                  </a:lvl3pPr>
                  <a:lvl4pPr marL="1600200" indent="-228600">
                    <a:defRPr>
                      <a:solidFill>
                        <a:schemeClr val="tx1"/>
                      </a:solidFill>
                      <a:latin typeface="News Gothic MT" charset="0"/>
                      <a:ea typeface="ＭＳ Ｐゴシック" pitchFamily="34" charset="-128"/>
                    </a:defRPr>
                  </a:lvl4pPr>
                  <a:lvl5pPr marL="2057400" indent="-228600">
                    <a:defRPr>
                      <a:solidFill>
                        <a:schemeClr val="tx1"/>
                      </a:solidFill>
                      <a:latin typeface="News Gothic MT" charset="0"/>
                      <a:ea typeface="ＭＳ Ｐゴシック" pitchFamily="34" charset="-128"/>
                    </a:defRPr>
                  </a:lvl5pPr>
                  <a:lvl6pPr marL="2514600" indent="-228600" defTabSz="457200" fontAlgn="base">
                    <a:spcBef>
                      <a:spcPct val="0"/>
                    </a:spcBef>
                    <a:spcAft>
                      <a:spcPct val="0"/>
                    </a:spcAft>
                    <a:defRPr>
                      <a:solidFill>
                        <a:schemeClr val="tx1"/>
                      </a:solidFill>
                      <a:latin typeface="News Gothic MT" charset="0"/>
                      <a:ea typeface="ＭＳ Ｐゴシック" pitchFamily="34" charset="-128"/>
                    </a:defRPr>
                  </a:lvl6pPr>
                  <a:lvl7pPr marL="2971800" indent="-228600" defTabSz="457200" fontAlgn="base">
                    <a:spcBef>
                      <a:spcPct val="0"/>
                    </a:spcBef>
                    <a:spcAft>
                      <a:spcPct val="0"/>
                    </a:spcAft>
                    <a:defRPr>
                      <a:solidFill>
                        <a:schemeClr val="tx1"/>
                      </a:solidFill>
                      <a:latin typeface="News Gothic MT" charset="0"/>
                      <a:ea typeface="ＭＳ Ｐゴシック" pitchFamily="34" charset="-128"/>
                    </a:defRPr>
                  </a:lvl7pPr>
                  <a:lvl8pPr marL="3429000" indent="-228600" defTabSz="457200" fontAlgn="base">
                    <a:spcBef>
                      <a:spcPct val="0"/>
                    </a:spcBef>
                    <a:spcAft>
                      <a:spcPct val="0"/>
                    </a:spcAft>
                    <a:defRPr>
                      <a:solidFill>
                        <a:schemeClr val="tx1"/>
                      </a:solidFill>
                      <a:latin typeface="News Gothic MT" charset="0"/>
                      <a:ea typeface="ＭＳ Ｐゴシック" pitchFamily="34" charset="-128"/>
                    </a:defRPr>
                  </a:lvl8pPr>
                  <a:lvl9pPr marL="3886200" indent="-228600" defTabSz="457200" fontAlgn="base">
                    <a:spcBef>
                      <a:spcPct val="0"/>
                    </a:spcBef>
                    <a:spcAft>
                      <a:spcPct val="0"/>
                    </a:spcAft>
                    <a:defRPr>
                      <a:solidFill>
                        <a:schemeClr val="tx1"/>
                      </a:solidFill>
                      <a:latin typeface="News Gothic MT" charset="0"/>
                      <a:ea typeface="ＭＳ Ｐゴシック" pitchFamily="34" charset="-128"/>
                    </a:defRPr>
                  </a:lvl9pPr>
                </a:lstStyle>
                <a:p>
                  <a:pPr algn="ctr" eaLnBrk="0" hangingPunct="0">
                    <a:buFont typeface="Symbol" pitchFamily="18" charset="2"/>
                    <a:buNone/>
                    <a:defRPr/>
                  </a:pPr>
                  <a:r>
                    <a:rPr lang="es-ES_tradnl" sz="1500">
                      <a:solidFill>
                        <a:srgbClr val="000000"/>
                      </a:solidFill>
                      <a:effectLst>
                        <a:outerShdw blurRad="38100" dist="38100" dir="2700000" algn="tl">
                          <a:srgbClr val="C0C0C0"/>
                        </a:outerShdw>
                      </a:effectLst>
                      <a:latin typeface="Arial" pitchFamily="34" charset="0"/>
                      <a:sym typeface="Symbol" pitchFamily="18" charset="2"/>
                    </a:rPr>
                    <a:t>4/4</a:t>
                  </a:r>
                </a:p>
              </p:txBody>
            </p:sp>
            <p:sp>
              <p:nvSpPr>
                <p:cNvPr id="61" name="Text Box 20"/>
                <p:cNvSpPr txBox="1">
                  <a:spLocks noChangeArrowheads="1"/>
                </p:cNvSpPr>
                <p:nvPr/>
              </p:nvSpPr>
              <p:spPr bwMode="auto">
                <a:xfrm>
                  <a:off x="1104" y="3648"/>
                  <a:ext cx="864" cy="271"/>
                </a:xfrm>
                <a:prstGeom prst="rect">
                  <a:avLst/>
                </a:prstGeom>
                <a:noFill/>
                <a:ln w="9525">
                  <a:noFill/>
                  <a:miter lim="800000"/>
                  <a:headEnd/>
                  <a:tailEnd/>
                </a:ln>
                <a:effectLst/>
              </p:spPr>
              <p:txBody>
                <a:bodyPr>
                  <a:spAutoFit/>
                </a:bodyPr>
                <a:lstStyle>
                  <a:lvl1pPr>
                    <a:defRPr>
                      <a:solidFill>
                        <a:schemeClr val="tx1"/>
                      </a:solidFill>
                      <a:latin typeface="News Gothic MT" charset="0"/>
                      <a:ea typeface="ＭＳ Ｐゴシック" pitchFamily="34" charset="-128"/>
                    </a:defRPr>
                  </a:lvl1pPr>
                  <a:lvl2pPr marL="742950" indent="-285750">
                    <a:defRPr>
                      <a:solidFill>
                        <a:schemeClr val="tx1"/>
                      </a:solidFill>
                      <a:latin typeface="News Gothic MT" charset="0"/>
                      <a:ea typeface="ＭＳ Ｐゴシック" pitchFamily="34" charset="-128"/>
                    </a:defRPr>
                  </a:lvl2pPr>
                  <a:lvl3pPr marL="1143000" indent="-228600">
                    <a:defRPr>
                      <a:solidFill>
                        <a:schemeClr val="tx1"/>
                      </a:solidFill>
                      <a:latin typeface="News Gothic MT" charset="0"/>
                      <a:ea typeface="ＭＳ Ｐゴシック" pitchFamily="34" charset="-128"/>
                    </a:defRPr>
                  </a:lvl3pPr>
                  <a:lvl4pPr marL="1600200" indent="-228600">
                    <a:defRPr>
                      <a:solidFill>
                        <a:schemeClr val="tx1"/>
                      </a:solidFill>
                      <a:latin typeface="News Gothic MT" charset="0"/>
                      <a:ea typeface="ＭＳ Ｐゴシック" pitchFamily="34" charset="-128"/>
                    </a:defRPr>
                  </a:lvl4pPr>
                  <a:lvl5pPr marL="2057400" indent="-228600">
                    <a:defRPr>
                      <a:solidFill>
                        <a:schemeClr val="tx1"/>
                      </a:solidFill>
                      <a:latin typeface="News Gothic MT" charset="0"/>
                      <a:ea typeface="ＭＳ Ｐゴシック" pitchFamily="34" charset="-128"/>
                    </a:defRPr>
                  </a:lvl5pPr>
                  <a:lvl6pPr marL="2514600" indent="-228600" defTabSz="457200" fontAlgn="base">
                    <a:spcBef>
                      <a:spcPct val="0"/>
                    </a:spcBef>
                    <a:spcAft>
                      <a:spcPct val="0"/>
                    </a:spcAft>
                    <a:defRPr>
                      <a:solidFill>
                        <a:schemeClr val="tx1"/>
                      </a:solidFill>
                      <a:latin typeface="News Gothic MT" charset="0"/>
                      <a:ea typeface="ＭＳ Ｐゴシック" pitchFamily="34" charset="-128"/>
                    </a:defRPr>
                  </a:lvl6pPr>
                  <a:lvl7pPr marL="2971800" indent="-228600" defTabSz="457200" fontAlgn="base">
                    <a:spcBef>
                      <a:spcPct val="0"/>
                    </a:spcBef>
                    <a:spcAft>
                      <a:spcPct val="0"/>
                    </a:spcAft>
                    <a:defRPr>
                      <a:solidFill>
                        <a:schemeClr val="tx1"/>
                      </a:solidFill>
                      <a:latin typeface="News Gothic MT" charset="0"/>
                      <a:ea typeface="ＭＳ Ｐゴシック" pitchFamily="34" charset="-128"/>
                    </a:defRPr>
                  </a:lvl7pPr>
                  <a:lvl8pPr marL="3429000" indent="-228600" defTabSz="457200" fontAlgn="base">
                    <a:spcBef>
                      <a:spcPct val="0"/>
                    </a:spcBef>
                    <a:spcAft>
                      <a:spcPct val="0"/>
                    </a:spcAft>
                    <a:defRPr>
                      <a:solidFill>
                        <a:schemeClr val="tx1"/>
                      </a:solidFill>
                      <a:latin typeface="News Gothic MT" charset="0"/>
                      <a:ea typeface="ＭＳ Ｐゴシック" pitchFamily="34" charset="-128"/>
                    </a:defRPr>
                  </a:lvl8pPr>
                  <a:lvl9pPr marL="3886200" indent="-228600" defTabSz="457200" fontAlgn="base">
                    <a:spcBef>
                      <a:spcPct val="0"/>
                    </a:spcBef>
                    <a:spcAft>
                      <a:spcPct val="0"/>
                    </a:spcAft>
                    <a:defRPr>
                      <a:solidFill>
                        <a:schemeClr val="tx1"/>
                      </a:solidFill>
                      <a:latin typeface="News Gothic MT" charset="0"/>
                      <a:ea typeface="ＭＳ Ｐゴシック" pitchFamily="34" charset="-128"/>
                    </a:defRPr>
                  </a:lvl9pPr>
                </a:lstStyle>
                <a:p>
                  <a:pPr algn="ctr" eaLnBrk="0" hangingPunct="0">
                    <a:buFont typeface="Symbol" pitchFamily="18" charset="2"/>
                    <a:buNone/>
                    <a:defRPr/>
                  </a:pPr>
                  <a:r>
                    <a:rPr lang="es-ES_tradnl" sz="1500">
                      <a:solidFill>
                        <a:srgbClr val="000000"/>
                      </a:solidFill>
                      <a:effectLst>
                        <a:outerShdw blurRad="38100" dist="38100" dir="2700000" algn="tl">
                          <a:srgbClr val="C0C0C0"/>
                        </a:outerShdw>
                      </a:effectLst>
                      <a:latin typeface="Arial" pitchFamily="34" charset="0"/>
                      <a:sym typeface="Symbol" pitchFamily="18" charset="2"/>
                    </a:rPr>
                    <a:t>18 kg/m</a:t>
                  </a:r>
                  <a:r>
                    <a:rPr lang="es-ES_tradnl" sz="1500" baseline="30000">
                      <a:solidFill>
                        <a:srgbClr val="000000"/>
                      </a:solidFill>
                      <a:effectLst>
                        <a:outerShdw blurRad="38100" dist="38100" dir="2700000" algn="tl">
                          <a:srgbClr val="C0C0C0"/>
                        </a:outerShdw>
                      </a:effectLst>
                      <a:latin typeface="Arial" pitchFamily="34" charset="0"/>
                      <a:sym typeface="Symbol" pitchFamily="18" charset="2"/>
                    </a:rPr>
                    <a:t>2</a:t>
                  </a:r>
                  <a:r>
                    <a:rPr lang="es-ES_tradnl" sz="1500">
                      <a:solidFill>
                        <a:srgbClr val="000000"/>
                      </a:solidFill>
                      <a:effectLst>
                        <a:outerShdw blurRad="38100" dist="38100" dir="2700000" algn="tl">
                          <a:srgbClr val="C0C0C0"/>
                        </a:outerShdw>
                      </a:effectLst>
                      <a:latin typeface="Arial" pitchFamily="34" charset="0"/>
                      <a:sym typeface="Symbol" pitchFamily="18" charset="2"/>
                    </a:rPr>
                    <a:t> </a:t>
                  </a:r>
                </a:p>
              </p:txBody>
            </p:sp>
            <p:sp>
              <p:nvSpPr>
                <p:cNvPr id="62" name="Text Box 21"/>
                <p:cNvSpPr txBox="1">
                  <a:spLocks noChangeArrowheads="1"/>
                </p:cNvSpPr>
                <p:nvPr/>
              </p:nvSpPr>
              <p:spPr bwMode="auto">
                <a:xfrm>
                  <a:off x="1200" y="3888"/>
                  <a:ext cx="672" cy="271"/>
                </a:xfrm>
                <a:prstGeom prst="rect">
                  <a:avLst/>
                </a:prstGeom>
                <a:noFill/>
                <a:ln w="9525">
                  <a:noFill/>
                  <a:miter lim="800000"/>
                  <a:headEnd/>
                  <a:tailEnd/>
                </a:ln>
                <a:effectLst/>
              </p:spPr>
              <p:txBody>
                <a:bodyPr>
                  <a:spAutoFit/>
                </a:bodyPr>
                <a:lstStyle>
                  <a:lvl1pPr>
                    <a:defRPr>
                      <a:solidFill>
                        <a:schemeClr val="tx1"/>
                      </a:solidFill>
                      <a:latin typeface="News Gothic MT" charset="0"/>
                      <a:ea typeface="ＭＳ Ｐゴシック" pitchFamily="34" charset="-128"/>
                    </a:defRPr>
                  </a:lvl1pPr>
                  <a:lvl2pPr marL="742950" indent="-285750">
                    <a:defRPr>
                      <a:solidFill>
                        <a:schemeClr val="tx1"/>
                      </a:solidFill>
                      <a:latin typeface="News Gothic MT" charset="0"/>
                      <a:ea typeface="ＭＳ Ｐゴシック" pitchFamily="34" charset="-128"/>
                    </a:defRPr>
                  </a:lvl2pPr>
                  <a:lvl3pPr marL="1143000" indent="-228600">
                    <a:defRPr>
                      <a:solidFill>
                        <a:schemeClr val="tx1"/>
                      </a:solidFill>
                      <a:latin typeface="News Gothic MT" charset="0"/>
                      <a:ea typeface="ＭＳ Ｐゴシック" pitchFamily="34" charset="-128"/>
                    </a:defRPr>
                  </a:lvl3pPr>
                  <a:lvl4pPr marL="1600200" indent="-228600">
                    <a:defRPr>
                      <a:solidFill>
                        <a:schemeClr val="tx1"/>
                      </a:solidFill>
                      <a:latin typeface="News Gothic MT" charset="0"/>
                      <a:ea typeface="ＭＳ Ｐゴシック" pitchFamily="34" charset="-128"/>
                    </a:defRPr>
                  </a:lvl4pPr>
                  <a:lvl5pPr marL="2057400" indent="-228600">
                    <a:defRPr>
                      <a:solidFill>
                        <a:schemeClr val="tx1"/>
                      </a:solidFill>
                      <a:latin typeface="News Gothic MT" charset="0"/>
                      <a:ea typeface="ＭＳ Ｐゴシック" pitchFamily="34" charset="-128"/>
                    </a:defRPr>
                  </a:lvl5pPr>
                  <a:lvl6pPr marL="2514600" indent="-228600" defTabSz="457200" fontAlgn="base">
                    <a:spcBef>
                      <a:spcPct val="0"/>
                    </a:spcBef>
                    <a:spcAft>
                      <a:spcPct val="0"/>
                    </a:spcAft>
                    <a:defRPr>
                      <a:solidFill>
                        <a:schemeClr val="tx1"/>
                      </a:solidFill>
                      <a:latin typeface="News Gothic MT" charset="0"/>
                      <a:ea typeface="ＭＳ Ｐゴシック" pitchFamily="34" charset="-128"/>
                    </a:defRPr>
                  </a:lvl6pPr>
                  <a:lvl7pPr marL="2971800" indent="-228600" defTabSz="457200" fontAlgn="base">
                    <a:spcBef>
                      <a:spcPct val="0"/>
                    </a:spcBef>
                    <a:spcAft>
                      <a:spcPct val="0"/>
                    </a:spcAft>
                    <a:defRPr>
                      <a:solidFill>
                        <a:schemeClr val="tx1"/>
                      </a:solidFill>
                      <a:latin typeface="News Gothic MT" charset="0"/>
                      <a:ea typeface="ＭＳ Ｐゴシック" pitchFamily="34" charset="-128"/>
                    </a:defRPr>
                  </a:lvl7pPr>
                  <a:lvl8pPr marL="3429000" indent="-228600" defTabSz="457200" fontAlgn="base">
                    <a:spcBef>
                      <a:spcPct val="0"/>
                    </a:spcBef>
                    <a:spcAft>
                      <a:spcPct val="0"/>
                    </a:spcAft>
                    <a:defRPr>
                      <a:solidFill>
                        <a:schemeClr val="tx1"/>
                      </a:solidFill>
                      <a:latin typeface="News Gothic MT" charset="0"/>
                      <a:ea typeface="ＭＳ Ｐゴシック" pitchFamily="34" charset="-128"/>
                    </a:defRPr>
                  </a:lvl8pPr>
                  <a:lvl9pPr marL="3886200" indent="-228600" defTabSz="457200" fontAlgn="base">
                    <a:spcBef>
                      <a:spcPct val="0"/>
                    </a:spcBef>
                    <a:spcAft>
                      <a:spcPct val="0"/>
                    </a:spcAft>
                    <a:defRPr>
                      <a:solidFill>
                        <a:schemeClr val="tx1"/>
                      </a:solidFill>
                      <a:latin typeface="News Gothic MT" charset="0"/>
                      <a:ea typeface="ＭＳ Ｐゴシック" pitchFamily="34" charset="-128"/>
                    </a:defRPr>
                  </a:lvl9pPr>
                </a:lstStyle>
                <a:p>
                  <a:pPr algn="ctr" eaLnBrk="0" hangingPunct="0">
                    <a:buFont typeface="Symbol" pitchFamily="18" charset="2"/>
                    <a:buNone/>
                    <a:defRPr/>
                  </a:pPr>
                  <a:r>
                    <a:rPr lang="es-ES_tradnl" sz="1500">
                      <a:solidFill>
                        <a:srgbClr val="000000"/>
                      </a:solidFill>
                      <a:effectLst>
                        <a:outerShdw blurRad="38100" dist="38100" dir="2700000" algn="tl">
                          <a:srgbClr val="C0C0C0"/>
                        </a:outerShdw>
                      </a:effectLst>
                      <a:latin typeface="Arial" pitchFamily="34" charset="0"/>
                      <a:sym typeface="Symbol" pitchFamily="18" charset="2"/>
                    </a:rPr>
                    <a:t>157 m</a:t>
                  </a:r>
                </a:p>
              </p:txBody>
            </p:sp>
          </p:grpSp>
          <p:grpSp>
            <p:nvGrpSpPr>
              <p:cNvPr id="56" name="Group 22"/>
              <p:cNvGrpSpPr>
                <a:grpSpLocks/>
              </p:cNvGrpSpPr>
              <p:nvPr/>
            </p:nvGrpSpPr>
            <p:grpSpPr bwMode="auto">
              <a:xfrm>
                <a:off x="1056" y="3408"/>
                <a:ext cx="864" cy="751"/>
                <a:chOff x="1104" y="3408"/>
                <a:chExt cx="864" cy="751"/>
              </a:xfrm>
            </p:grpSpPr>
            <p:sp>
              <p:nvSpPr>
                <p:cNvPr id="57" name="Text Box 23"/>
                <p:cNvSpPr txBox="1">
                  <a:spLocks noChangeArrowheads="1"/>
                </p:cNvSpPr>
                <p:nvPr/>
              </p:nvSpPr>
              <p:spPr bwMode="auto">
                <a:xfrm>
                  <a:off x="1200" y="3408"/>
                  <a:ext cx="672" cy="271"/>
                </a:xfrm>
                <a:prstGeom prst="rect">
                  <a:avLst/>
                </a:prstGeom>
                <a:noFill/>
                <a:ln w="9525">
                  <a:noFill/>
                  <a:miter lim="800000"/>
                  <a:headEnd/>
                  <a:tailEnd/>
                </a:ln>
                <a:effectLst/>
              </p:spPr>
              <p:txBody>
                <a:bodyPr>
                  <a:spAutoFit/>
                </a:bodyPr>
                <a:lstStyle>
                  <a:lvl1pPr>
                    <a:defRPr>
                      <a:solidFill>
                        <a:schemeClr val="tx1"/>
                      </a:solidFill>
                      <a:latin typeface="News Gothic MT" charset="0"/>
                      <a:ea typeface="ＭＳ Ｐゴシック" pitchFamily="34" charset="-128"/>
                    </a:defRPr>
                  </a:lvl1pPr>
                  <a:lvl2pPr marL="742950" indent="-285750">
                    <a:defRPr>
                      <a:solidFill>
                        <a:schemeClr val="tx1"/>
                      </a:solidFill>
                      <a:latin typeface="News Gothic MT" charset="0"/>
                      <a:ea typeface="ＭＳ Ｐゴシック" pitchFamily="34" charset="-128"/>
                    </a:defRPr>
                  </a:lvl2pPr>
                  <a:lvl3pPr marL="1143000" indent="-228600">
                    <a:defRPr>
                      <a:solidFill>
                        <a:schemeClr val="tx1"/>
                      </a:solidFill>
                      <a:latin typeface="News Gothic MT" charset="0"/>
                      <a:ea typeface="ＭＳ Ｐゴシック" pitchFamily="34" charset="-128"/>
                    </a:defRPr>
                  </a:lvl3pPr>
                  <a:lvl4pPr marL="1600200" indent="-228600">
                    <a:defRPr>
                      <a:solidFill>
                        <a:schemeClr val="tx1"/>
                      </a:solidFill>
                      <a:latin typeface="News Gothic MT" charset="0"/>
                      <a:ea typeface="ＭＳ Ｐゴシック" pitchFamily="34" charset="-128"/>
                    </a:defRPr>
                  </a:lvl4pPr>
                  <a:lvl5pPr marL="2057400" indent="-228600">
                    <a:defRPr>
                      <a:solidFill>
                        <a:schemeClr val="tx1"/>
                      </a:solidFill>
                      <a:latin typeface="News Gothic MT" charset="0"/>
                      <a:ea typeface="ＭＳ Ｐゴシック" pitchFamily="34" charset="-128"/>
                    </a:defRPr>
                  </a:lvl5pPr>
                  <a:lvl6pPr marL="2514600" indent="-228600" defTabSz="457200" fontAlgn="base">
                    <a:spcBef>
                      <a:spcPct val="0"/>
                    </a:spcBef>
                    <a:spcAft>
                      <a:spcPct val="0"/>
                    </a:spcAft>
                    <a:defRPr>
                      <a:solidFill>
                        <a:schemeClr val="tx1"/>
                      </a:solidFill>
                      <a:latin typeface="News Gothic MT" charset="0"/>
                      <a:ea typeface="ＭＳ Ｐゴシック" pitchFamily="34" charset="-128"/>
                    </a:defRPr>
                  </a:lvl6pPr>
                  <a:lvl7pPr marL="2971800" indent="-228600" defTabSz="457200" fontAlgn="base">
                    <a:spcBef>
                      <a:spcPct val="0"/>
                    </a:spcBef>
                    <a:spcAft>
                      <a:spcPct val="0"/>
                    </a:spcAft>
                    <a:defRPr>
                      <a:solidFill>
                        <a:schemeClr val="tx1"/>
                      </a:solidFill>
                      <a:latin typeface="News Gothic MT" charset="0"/>
                      <a:ea typeface="ＭＳ Ｐゴシック" pitchFamily="34" charset="-128"/>
                    </a:defRPr>
                  </a:lvl7pPr>
                  <a:lvl8pPr marL="3429000" indent="-228600" defTabSz="457200" fontAlgn="base">
                    <a:spcBef>
                      <a:spcPct val="0"/>
                    </a:spcBef>
                    <a:spcAft>
                      <a:spcPct val="0"/>
                    </a:spcAft>
                    <a:defRPr>
                      <a:solidFill>
                        <a:schemeClr val="tx1"/>
                      </a:solidFill>
                      <a:latin typeface="News Gothic MT" charset="0"/>
                      <a:ea typeface="ＭＳ Ｐゴシック" pitchFamily="34" charset="-128"/>
                    </a:defRPr>
                  </a:lvl8pPr>
                  <a:lvl9pPr marL="3886200" indent="-228600" defTabSz="457200" fontAlgn="base">
                    <a:spcBef>
                      <a:spcPct val="0"/>
                    </a:spcBef>
                    <a:spcAft>
                      <a:spcPct val="0"/>
                    </a:spcAft>
                    <a:defRPr>
                      <a:solidFill>
                        <a:schemeClr val="tx1"/>
                      </a:solidFill>
                      <a:latin typeface="News Gothic MT" charset="0"/>
                      <a:ea typeface="ＭＳ Ｐゴシック" pitchFamily="34" charset="-128"/>
                    </a:defRPr>
                  </a:lvl9pPr>
                </a:lstStyle>
                <a:p>
                  <a:pPr algn="ctr" eaLnBrk="0" hangingPunct="0">
                    <a:buFont typeface="Symbol" pitchFamily="18" charset="2"/>
                    <a:buNone/>
                    <a:defRPr/>
                  </a:pPr>
                  <a:r>
                    <a:rPr lang="es-ES_tradnl" sz="1500">
                      <a:solidFill>
                        <a:srgbClr val="000000"/>
                      </a:solidFill>
                      <a:effectLst>
                        <a:outerShdw blurRad="38100" dist="38100" dir="2700000" algn="tl">
                          <a:srgbClr val="C0C0C0"/>
                        </a:outerShdw>
                      </a:effectLst>
                      <a:latin typeface="Arial" pitchFamily="34" charset="0"/>
                      <a:sym typeface="Symbol" pitchFamily="18" charset="2"/>
                    </a:rPr>
                    <a:t>1/4</a:t>
                  </a:r>
                </a:p>
              </p:txBody>
            </p:sp>
            <p:sp>
              <p:nvSpPr>
                <p:cNvPr id="58" name="Text Box 24"/>
                <p:cNvSpPr txBox="1">
                  <a:spLocks noChangeArrowheads="1"/>
                </p:cNvSpPr>
                <p:nvPr/>
              </p:nvSpPr>
              <p:spPr bwMode="auto">
                <a:xfrm>
                  <a:off x="1104" y="3648"/>
                  <a:ext cx="864" cy="271"/>
                </a:xfrm>
                <a:prstGeom prst="rect">
                  <a:avLst/>
                </a:prstGeom>
                <a:noFill/>
                <a:ln w="9525">
                  <a:noFill/>
                  <a:miter lim="800000"/>
                  <a:headEnd/>
                  <a:tailEnd/>
                </a:ln>
                <a:effectLst/>
              </p:spPr>
              <p:txBody>
                <a:bodyPr>
                  <a:spAutoFit/>
                </a:bodyPr>
                <a:lstStyle>
                  <a:lvl1pPr>
                    <a:defRPr>
                      <a:solidFill>
                        <a:schemeClr val="tx1"/>
                      </a:solidFill>
                      <a:latin typeface="News Gothic MT" charset="0"/>
                      <a:ea typeface="ＭＳ Ｐゴシック" pitchFamily="34" charset="-128"/>
                    </a:defRPr>
                  </a:lvl1pPr>
                  <a:lvl2pPr marL="742950" indent="-285750">
                    <a:defRPr>
                      <a:solidFill>
                        <a:schemeClr val="tx1"/>
                      </a:solidFill>
                      <a:latin typeface="News Gothic MT" charset="0"/>
                      <a:ea typeface="ＭＳ Ｐゴシック" pitchFamily="34" charset="-128"/>
                    </a:defRPr>
                  </a:lvl2pPr>
                  <a:lvl3pPr marL="1143000" indent="-228600">
                    <a:defRPr>
                      <a:solidFill>
                        <a:schemeClr val="tx1"/>
                      </a:solidFill>
                      <a:latin typeface="News Gothic MT" charset="0"/>
                      <a:ea typeface="ＭＳ Ｐゴシック" pitchFamily="34" charset="-128"/>
                    </a:defRPr>
                  </a:lvl3pPr>
                  <a:lvl4pPr marL="1600200" indent="-228600">
                    <a:defRPr>
                      <a:solidFill>
                        <a:schemeClr val="tx1"/>
                      </a:solidFill>
                      <a:latin typeface="News Gothic MT" charset="0"/>
                      <a:ea typeface="ＭＳ Ｐゴシック" pitchFamily="34" charset="-128"/>
                    </a:defRPr>
                  </a:lvl4pPr>
                  <a:lvl5pPr marL="2057400" indent="-228600">
                    <a:defRPr>
                      <a:solidFill>
                        <a:schemeClr val="tx1"/>
                      </a:solidFill>
                      <a:latin typeface="News Gothic MT" charset="0"/>
                      <a:ea typeface="ＭＳ Ｐゴシック" pitchFamily="34" charset="-128"/>
                    </a:defRPr>
                  </a:lvl5pPr>
                  <a:lvl6pPr marL="2514600" indent="-228600" defTabSz="457200" fontAlgn="base">
                    <a:spcBef>
                      <a:spcPct val="0"/>
                    </a:spcBef>
                    <a:spcAft>
                      <a:spcPct val="0"/>
                    </a:spcAft>
                    <a:defRPr>
                      <a:solidFill>
                        <a:schemeClr val="tx1"/>
                      </a:solidFill>
                      <a:latin typeface="News Gothic MT" charset="0"/>
                      <a:ea typeface="ＭＳ Ｐゴシック" pitchFamily="34" charset="-128"/>
                    </a:defRPr>
                  </a:lvl6pPr>
                  <a:lvl7pPr marL="2971800" indent="-228600" defTabSz="457200" fontAlgn="base">
                    <a:spcBef>
                      <a:spcPct val="0"/>
                    </a:spcBef>
                    <a:spcAft>
                      <a:spcPct val="0"/>
                    </a:spcAft>
                    <a:defRPr>
                      <a:solidFill>
                        <a:schemeClr val="tx1"/>
                      </a:solidFill>
                      <a:latin typeface="News Gothic MT" charset="0"/>
                      <a:ea typeface="ＭＳ Ｐゴシック" pitchFamily="34" charset="-128"/>
                    </a:defRPr>
                  </a:lvl7pPr>
                  <a:lvl8pPr marL="3429000" indent="-228600" defTabSz="457200" fontAlgn="base">
                    <a:spcBef>
                      <a:spcPct val="0"/>
                    </a:spcBef>
                    <a:spcAft>
                      <a:spcPct val="0"/>
                    </a:spcAft>
                    <a:defRPr>
                      <a:solidFill>
                        <a:schemeClr val="tx1"/>
                      </a:solidFill>
                      <a:latin typeface="News Gothic MT" charset="0"/>
                      <a:ea typeface="ＭＳ Ｐゴシック" pitchFamily="34" charset="-128"/>
                    </a:defRPr>
                  </a:lvl8pPr>
                  <a:lvl9pPr marL="3886200" indent="-228600" defTabSz="457200" fontAlgn="base">
                    <a:spcBef>
                      <a:spcPct val="0"/>
                    </a:spcBef>
                    <a:spcAft>
                      <a:spcPct val="0"/>
                    </a:spcAft>
                    <a:defRPr>
                      <a:solidFill>
                        <a:schemeClr val="tx1"/>
                      </a:solidFill>
                      <a:latin typeface="News Gothic MT" charset="0"/>
                      <a:ea typeface="ＭＳ Ｐゴシック" pitchFamily="34" charset="-128"/>
                    </a:defRPr>
                  </a:lvl9pPr>
                </a:lstStyle>
                <a:p>
                  <a:pPr algn="ctr" eaLnBrk="0" hangingPunct="0">
                    <a:buFont typeface="Symbol" pitchFamily="18" charset="2"/>
                    <a:buNone/>
                    <a:defRPr/>
                  </a:pPr>
                  <a:r>
                    <a:rPr lang="es-ES_tradnl" sz="1500">
                      <a:solidFill>
                        <a:srgbClr val="000000"/>
                      </a:solidFill>
                      <a:effectLst>
                        <a:outerShdw blurRad="38100" dist="38100" dir="2700000" algn="tl">
                          <a:srgbClr val="C0C0C0"/>
                        </a:outerShdw>
                      </a:effectLst>
                      <a:latin typeface="Arial" pitchFamily="34" charset="0"/>
                      <a:sym typeface="Symbol" pitchFamily="18" charset="2"/>
                    </a:rPr>
                    <a:t>26 kg/m</a:t>
                  </a:r>
                  <a:r>
                    <a:rPr lang="es-ES_tradnl" sz="1500" baseline="30000">
                      <a:solidFill>
                        <a:srgbClr val="000000"/>
                      </a:solidFill>
                      <a:effectLst>
                        <a:outerShdw blurRad="38100" dist="38100" dir="2700000" algn="tl">
                          <a:srgbClr val="C0C0C0"/>
                        </a:outerShdw>
                      </a:effectLst>
                      <a:latin typeface="Arial" pitchFamily="34" charset="0"/>
                      <a:sym typeface="Symbol" pitchFamily="18" charset="2"/>
                    </a:rPr>
                    <a:t>2</a:t>
                  </a:r>
                  <a:r>
                    <a:rPr lang="es-ES_tradnl" sz="1500">
                      <a:solidFill>
                        <a:srgbClr val="000000"/>
                      </a:solidFill>
                      <a:effectLst>
                        <a:outerShdw blurRad="38100" dist="38100" dir="2700000" algn="tl">
                          <a:srgbClr val="C0C0C0"/>
                        </a:outerShdw>
                      </a:effectLst>
                      <a:latin typeface="Arial" pitchFamily="34" charset="0"/>
                      <a:sym typeface="Symbol" pitchFamily="18" charset="2"/>
                    </a:rPr>
                    <a:t> </a:t>
                  </a:r>
                </a:p>
              </p:txBody>
            </p:sp>
            <p:sp>
              <p:nvSpPr>
                <p:cNvPr id="59" name="Text Box 25"/>
                <p:cNvSpPr txBox="1">
                  <a:spLocks noChangeArrowheads="1"/>
                </p:cNvSpPr>
                <p:nvPr/>
              </p:nvSpPr>
              <p:spPr bwMode="auto">
                <a:xfrm>
                  <a:off x="1200" y="3888"/>
                  <a:ext cx="672" cy="271"/>
                </a:xfrm>
                <a:prstGeom prst="rect">
                  <a:avLst/>
                </a:prstGeom>
                <a:noFill/>
                <a:ln w="9525">
                  <a:noFill/>
                  <a:miter lim="800000"/>
                  <a:headEnd/>
                  <a:tailEnd/>
                </a:ln>
                <a:effectLst/>
              </p:spPr>
              <p:txBody>
                <a:bodyPr>
                  <a:spAutoFit/>
                </a:bodyPr>
                <a:lstStyle>
                  <a:lvl1pPr>
                    <a:defRPr>
                      <a:solidFill>
                        <a:schemeClr val="tx1"/>
                      </a:solidFill>
                      <a:latin typeface="News Gothic MT" charset="0"/>
                      <a:ea typeface="ＭＳ Ｐゴシック" pitchFamily="34" charset="-128"/>
                    </a:defRPr>
                  </a:lvl1pPr>
                  <a:lvl2pPr marL="742950" indent="-285750">
                    <a:defRPr>
                      <a:solidFill>
                        <a:schemeClr val="tx1"/>
                      </a:solidFill>
                      <a:latin typeface="News Gothic MT" charset="0"/>
                      <a:ea typeface="ＭＳ Ｐゴシック" pitchFamily="34" charset="-128"/>
                    </a:defRPr>
                  </a:lvl2pPr>
                  <a:lvl3pPr marL="1143000" indent="-228600">
                    <a:defRPr>
                      <a:solidFill>
                        <a:schemeClr val="tx1"/>
                      </a:solidFill>
                      <a:latin typeface="News Gothic MT" charset="0"/>
                      <a:ea typeface="ＭＳ Ｐゴシック" pitchFamily="34" charset="-128"/>
                    </a:defRPr>
                  </a:lvl3pPr>
                  <a:lvl4pPr marL="1600200" indent="-228600">
                    <a:defRPr>
                      <a:solidFill>
                        <a:schemeClr val="tx1"/>
                      </a:solidFill>
                      <a:latin typeface="News Gothic MT" charset="0"/>
                      <a:ea typeface="ＭＳ Ｐゴシック" pitchFamily="34" charset="-128"/>
                    </a:defRPr>
                  </a:lvl4pPr>
                  <a:lvl5pPr marL="2057400" indent="-228600">
                    <a:defRPr>
                      <a:solidFill>
                        <a:schemeClr val="tx1"/>
                      </a:solidFill>
                      <a:latin typeface="News Gothic MT" charset="0"/>
                      <a:ea typeface="ＭＳ Ｐゴシック" pitchFamily="34" charset="-128"/>
                    </a:defRPr>
                  </a:lvl5pPr>
                  <a:lvl6pPr marL="2514600" indent="-228600" defTabSz="457200" fontAlgn="base">
                    <a:spcBef>
                      <a:spcPct val="0"/>
                    </a:spcBef>
                    <a:spcAft>
                      <a:spcPct val="0"/>
                    </a:spcAft>
                    <a:defRPr>
                      <a:solidFill>
                        <a:schemeClr val="tx1"/>
                      </a:solidFill>
                      <a:latin typeface="News Gothic MT" charset="0"/>
                      <a:ea typeface="ＭＳ Ｐゴシック" pitchFamily="34" charset="-128"/>
                    </a:defRPr>
                  </a:lvl6pPr>
                  <a:lvl7pPr marL="2971800" indent="-228600" defTabSz="457200" fontAlgn="base">
                    <a:spcBef>
                      <a:spcPct val="0"/>
                    </a:spcBef>
                    <a:spcAft>
                      <a:spcPct val="0"/>
                    </a:spcAft>
                    <a:defRPr>
                      <a:solidFill>
                        <a:schemeClr val="tx1"/>
                      </a:solidFill>
                      <a:latin typeface="News Gothic MT" charset="0"/>
                      <a:ea typeface="ＭＳ Ｐゴシック" pitchFamily="34" charset="-128"/>
                    </a:defRPr>
                  </a:lvl7pPr>
                  <a:lvl8pPr marL="3429000" indent="-228600" defTabSz="457200" fontAlgn="base">
                    <a:spcBef>
                      <a:spcPct val="0"/>
                    </a:spcBef>
                    <a:spcAft>
                      <a:spcPct val="0"/>
                    </a:spcAft>
                    <a:defRPr>
                      <a:solidFill>
                        <a:schemeClr val="tx1"/>
                      </a:solidFill>
                      <a:latin typeface="News Gothic MT" charset="0"/>
                      <a:ea typeface="ＭＳ Ｐゴシック" pitchFamily="34" charset="-128"/>
                    </a:defRPr>
                  </a:lvl8pPr>
                  <a:lvl9pPr marL="3886200" indent="-228600" defTabSz="457200" fontAlgn="base">
                    <a:spcBef>
                      <a:spcPct val="0"/>
                    </a:spcBef>
                    <a:spcAft>
                      <a:spcPct val="0"/>
                    </a:spcAft>
                    <a:defRPr>
                      <a:solidFill>
                        <a:schemeClr val="tx1"/>
                      </a:solidFill>
                      <a:latin typeface="News Gothic MT" charset="0"/>
                      <a:ea typeface="ＭＳ Ｐゴシック" pitchFamily="34" charset="-128"/>
                    </a:defRPr>
                  </a:lvl9pPr>
                </a:lstStyle>
                <a:p>
                  <a:pPr algn="ctr" eaLnBrk="0" hangingPunct="0">
                    <a:buFont typeface="Symbol" pitchFamily="18" charset="2"/>
                    <a:buNone/>
                    <a:defRPr/>
                  </a:pPr>
                  <a:r>
                    <a:rPr lang="es-ES_tradnl" sz="1500">
                      <a:solidFill>
                        <a:srgbClr val="000000"/>
                      </a:solidFill>
                      <a:effectLst>
                        <a:outerShdw blurRad="38100" dist="38100" dir="2700000" algn="tl">
                          <a:srgbClr val="C0C0C0"/>
                        </a:outerShdw>
                      </a:effectLst>
                      <a:latin typeface="Arial" pitchFamily="34" charset="0"/>
                      <a:sym typeface="Symbol" pitchFamily="18" charset="2"/>
                    </a:rPr>
                    <a:t>410 m</a:t>
                  </a:r>
                </a:p>
              </p:txBody>
            </p:sp>
          </p:grpSp>
        </p:grpSp>
      </p:grpSp>
    </p:spTree>
    <p:extLst>
      <p:ext uri="{BB962C8B-B14F-4D97-AF65-F5344CB8AC3E}">
        <p14:creationId xmlns:p14="http://schemas.microsoft.com/office/powerpoint/2010/main" xmlns="" val="14536727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left)">
                                      <p:cBhvr>
                                        <p:cTn id="1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8"/>
          <p:cNvCxnSpPr/>
          <p:nvPr/>
        </p:nvCxnSpPr>
        <p:spPr>
          <a:xfrm>
            <a:off x="4556127" y="1237105"/>
            <a:ext cx="0" cy="193041"/>
          </a:xfrm>
          <a:prstGeom prst="straightConnector1">
            <a:avLst/>
          </a:prstGeom>
          <a:noFill/>
          <a:ln w="28575" cap="flat">
            <a:solidFill>
              <a:srgbClr val="00638B"/>
            </a:solidFill>
            <a:prstDash val="solid"/>
            <a:miter/>
          </a:ln>
        </p:spPr>
      </p:cxnSp>
      <p:sp>
        <p:nvSpPr>
          <p:cNvPr id="6" name="Rectángulo: esquinas redondeadas 18"/>
          <p:cNvSpPr/>
          <p:nvPr/>
        </p:nvSpPr>
        <p:spPr>
          <a:xfrm>
            <a:off x="3879904" y="721361"/>
            <a:ext cx="1384192" cy="489804"/>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00638B"/>
          </a:solidFill>
          <a:ln w="12701" cap="flat">
            <a:solidFill>
              <a:srgbClr val="00638B"/>
            </a:solidFill>
            <a:prstDash val="solid"/>
            <a:miter/>
          </a:ln>
          <a:effectLst>
            <a:outerShdw dist="38096" dir="2700000" algn="tl">
              <a:srgbClr val="000000">
                <a:alpha val="40000"/>
              </a:srgbClr>
            </a:outerShdw>
          </a:effectLst>
        </p:spPr>
        <p:txBody>
          <a:bodyPr vert="horz" wrap="square" lIns="51435" tIns="25718" rIns="51435" bIns="25718" anchor="ctr" anchorCtr="1" compatLnSpc="1">
            <a:noAutofit/>
          </a:bodyPr>
          <a:lstStyle/>
          <a:p>
            <a:pPr algn="ctr" defTabSz="514350">
              <a:defRPr sz="1800" b="0" i="0" u="none" strike="noStrike" kern="0" cap="none" spc="0" baseline="0">
                <a:solidFill>
                  <a:srgbClr val="000000"/>
                </a:solidFill>
                <a:uFillTx/>
              </a:defRPr>
            </a:pPr>
            <a:r>
              <a:rPr lang="es-ES" kern="0" dirty="0" err="1">
                <a:solidFill>
                  <a:srgbClr val="FFFFFF"/>
                </a:solidFill>
                <a:latin typeface="Arial Narrow" pitchFamily="34"/>
              </a:rPr>
              <a:t>Categorize</a:t>
            </a:r>
            <a:endParaRPr lang="es-ES" kern="0" dirty="0">
              <a:solidFill>
                <a:srgbClr val="FFFFFF"/>
              </a:solidFill>
              <a:latin typeface="Arial Narrow" pitchFamily="34"/>
            </a:endParaRPr>
          </a:p>
        </p:txBody>
      </p:sp>
      <p:pic>
        <p:nvPicPr>
          <p:cNvPr id="23" name="54 Imagen" descr="gesepoc.png"/>
          <p:cNvPicPr>
            <a:picLocks noChangeAspect="1"/>
          </p:cNvPicPr>
          <p:nvPr/>
        </p:nvPicPr>
        <p:blipFill>
          <a:blip r:embed="rId3" cstate="print"/>
          <a:stretch>
            <a:fillRect/>
          </a:stretch>
        </p:blipFill>
        <p:spPr>
          <a:xfrm>
            <a:off x="276785" y="991244"/>
            <a:ext cx="1330786" cy="700786"/>
          </a:xfrm>
          <a:prstGeom prst="rect">
            <a:avLst/>
          </a:prstGeom>
        </p:spPr>
      </p:pic>
      <p:sp>
        <p:nvSpPr>
          <p:cNvPr id="24" name="Rectángulo 23"/>
          <p:cNvSpPr/>
          <p:nvPr/>
        </p:nvSpPr>
        <p:spPr>
          <a:xfrm>
            <a:off x="583098" y="9585"/>
            <a:ext cx="8070572" cy="667491"/>
          </a:xfrm>
          <a:prstGeom prst="rect">
            <a:avLst/>
          </a:prstGeom>
          <a:noFill/>
          <a:ln cap="flat">
            <a:noFill/>
            <a:prstDash val="solid"/>
          </a:ln>
        </p:spPr>
        <p:txBody>
          <a:bodyPr vert="horz" wrap="square" lIns="51435" tIns="25718" rIns="51435" bIns="25718" anchor="t" anchorCtr="0" compatLnSpc="1">
            <a:spAutoFit/>
          </a:bodyPr>
          <a:lstStyle/>
          <a:p>
            <a:pPr defTabSz="514350">
              <a:defRPr sz="1800" b="0" i="0" u="none" strike="noStrike" kern="0" cap="none" spc="0" baseline="0">
                <a:solidFill>
                  <a:srgbClr val="000000"/>
                </a:solidFill>
                <a:uFillTx/>
              </a:defRPr>
            </a:pPr>
            <a:r>
              <a:rPr lang="es-ES" sz="4000" b="1" dirty="0">
                <a:solidFill>
                  <a:srgbClr val="3D7C26"/>
                </a:solidFill>
                <a:latin typeface="Calibri" panose="020F0502020204030204" pitchFamily="34" charset="0"/>
                <a:ea typeface="+mj-ea"/>
                <a:cs typeface="+mj-cs"/>
              </a:rPr>
              <a:t>COPD </a:t>
            </a:r>
            <a:r>
              <a:rPr lang="es-ES" sz="4000" b="1" dirty="0" err="1">
                <a:solidFill>
                  <a:srgbClr val="3D7C26"/>
                </a:solidFill>
                <a:latin typeface="Calibri" panose="020F0502020204030204" pitchFamily="34" charset="0"/>
                <a:ea typeface="+mj-ea"/>
                <a:cs typeface="+mj-cs"/>
              </a:rPr>
              <a:t>assesment</a:t>
            </a:r>
            <a:r>
              <a:rPr lang="es-ES" sz="4000" b="1" dirty="0">
                <a:solidFill>
                  <a:srgbClr val="3D7C26"/>
                </a:solidFill>
                <a:latin typeface="Calibri" panose="020F0502020204030204" pitchFamily="34" charset="0"/>
                <a:ea typeface="+mj-ea"/>
                <a:cs typeface="+mj-cs"/>
              </a:rPr>
              <a:t> </a:t>
            </a:r>
            <a:r>
              <a:rPr lang="es-ES" sz="4000" b="1" dirty="0" err="1">
                <a:solidFill>
                  <a:srgbClr val="3D7C26"/>
                </a:solidFill>
                <a:latin typeface="Calibri" panose="020F0502020204030204" pitchFamily="34" charset="0"/>
                <a:ea typeface="+mj-ea"/>
                <a:cs typeface="+mj-cs"/>
              </a:rPr>
              <a:t>step</a:t>
            </a:r>
            <a:r>
              <a:rPr lang="es-ES" sz="4000" b="1" dirty="0">
                <a:solidFill>
                  <a:srgbClr val="3D7C26"/>
                </a:solidFill>
                <a:latin typeface="Calibri" panose="020F0502020204030204" pitchFamily="34" charset="0"/>
                <a:ea typeface="+mj-ea"/>
                <a:cs typeface="+mj-cs"/>
              </a:rPr>
              <a:t> 3: </a:t>
            </a:r>
            <a:r>
              <a:rPr lang="es-ES" sz="4000" b="1" dirty="0" err="1">
                <a:solidFill>
                  <a:srgbClr val="3D7C26"/>
                </a:solidFill>
                <a:latin typeface="Calibri" panose="020F0502020204030204" pitchFamily="34" charset="0"/>
                <a:ea typeface="+mj-ea"/>
                <a:cs typeface="+mj-cs"/>
              </a:rPr>
              <a:t>categorize</a:t>
            </a:r>
            <a:endParaRPr lang="ca-ES" sz="4000" b="1" dirty="0">
              <a:solidFill>
                <a:srgbClr val="3D7C26"/>
              </a:solidFill>
              <a:latin typeface="Calibri" panose="020F0502020204030204" pitchFamily="34" charset="0"/>
              <a:ea typeface="+mj-ea"/>
              <a:cs typeface="+mj-cs"/>
            </a:endParaRPr>
          </a:p>
        </p:txBody>
      </p:sp>
      <p:grpSp>
        <p:nvGrpSpPr>
          <p:cNvPr id="22" name="Grupo 40"/>
          <p:cNvGrpSpPr/>
          <p:nvPr/>
        </p:nvGrpSpPr>
        <p:grpSpPr>
          <a:xfrm>
            <a:off x="1777446" y="1465773"/>
            <a:ext cx="5557362" cy="3460464"/>
            <a:chOff x="2671019" y="1395410"/>
            <a:chExt cx="6892077" cy="4119564"/>
          </a:xfrm>
        </p:grpSpPr>
        <p:grpSp>
          <p:nvGrpSpPr>
            <p:cNvPr id="25" name="Grupo 29"/>
            <p:cNvGrpSpPr/>
            <p:nvPr/>
          </p:nvGrpSpPr>
          <p:grpSpPr>
            <a:xfrm>
              <a:off x="2671019" y="1395410"/>
              <a:ext cx="6892077" cy="4119564"/>
              <a:chOff x="2671019" y="1395410"/>
              <a:chExt cx="6892077" cy="4119564"/>
            </a:xfrm>
          </p:grpSpPr>
          <p:sp>
            <p:nvSpPr>
              <p:cNvPr id="28" name="Rectángulo 26"/>
              <p:cNvSpPr/>
              <p:nvPr/>
            </p:nvSpPr>
            <p:spPr>
              <a:xfrm>
                <a:off x="2743200" y="1395410"/>
                <a:ext cx="6819896" cy="4119564"/>
              </a:xfrm>
              <a:prstGeom prst="rect">
                <a:avLst/>
              </a:prstGeom>
              <a:solidFill>
                <a:srgbClr val="EBF6FC"/>
              </a:solidFill>
              <a:ln w="12701" cap="flat">
                <a:solidFill>
                  <a:srgbClr val="EBF6FC"/>
                </a:solidFill>
                <a:prstDash val="solid"/>
                <a:miter/>
              </a:ln>
              <a:effectLst>
                <a:outerShdw dist="38096" dir="2700000" algn="tl">
                  <a:srgbClr val="000000">
                    <a:alpha val="40000"/>
                  </a:srgbClr>
                </a:outerShdw>
              </a:effectLst>
            </p:spPr>
            <p:txBody>
              <a:bodyPr vert="horz" wrap="square" lIns="51435" tIns="25718" rIns="51435" bIns="25718" anchor="ctr" anchorCtr="1" compatLnSpc="1">
                <a:noAutofit/>
              </a:bodyPr>
              <a:lstStyle/>
              <a:p>
                <a:pPr algn="ctr" defTabSz="514350">
                  <a:defRPr sz="1800" b="0" i="0" u="none" strike="noStrike" kern="0" cap="none" spc="0" baseline="0">
                    <a:solidFill>
                      <a:srgbClr val="000000"/>
                    </a:solidFill>
                    <a:uFillTx/>
                  </a:defRPr>
                </a:pPr>
                <a:endParaRPr lang="es-ES" sz="1500">
                  <a:solidFill>
                    <a:srgbClr val="FFFFFF"/>
                  </a:solidFill>
                  <a:latin typeface="Calibri"/>
                </a:endParaRPr>
              </a:p>
            </p:txBody>
          </p:sp>
          <p:grpSp>
            <p:nvGrpSpPr>
              <p:cNvPr id="29" name="Grupo 25"/>
              <p:cNvGrpSpPr/>
              <p:nvPr/>
            </p:nvGrpSpPr>
            <p:grpSpPr>
              <a:xfrm>
                <a:off x="4845048" y="1552578"/>
                <a:ext cx="4598983" cy="3873314"/>
                <a:chOff x="4845048" y="1552578"/>
                <a:chExt cx="4598983" cy="3873314"/>
              </a:xfrm>
            </p:grpSpPr>
            <p:sp>
              <p:nvSpPr>
                <p:cNvPr id="32" name="Rectángulo 30"/>
                <p:cNvSpPr/>
                <p:nvPr/>
              </p:nvSpPr>
              <p:spPr>
                <a:xfrm>
                  <a:off x="4845048" y="1552578"/>
                  <a:ext cx="4598983" cy="3132140"/>
                </a:xfrm>
                <a:prstGeom prst="rect">
                  <a:avLst/>
                </a:prstGeom>
                <a:solidFill>
                  <a:srgbClr val="00638B"/>
                </a:solidFill>
                <a:ln w="12701" cap="flat">
                  <a:solidFill>
                    <a:srgbClr val="00638B"/>
                  </a:solidFill>
                  <a:prstDash val="solid"/>
                  <a:miter/>
                </a:ln>
              </p:spPr>
              <p:txBody>
                <a:bodyPr vert="horz" wrap="square" lIns="51435" tIns="25718" rIns="51435" bIns="25718" anchor="ctr" anchorCtr="1" compatLnSpc="1">
                  <a:noAutofit/>
                </a:bodyPr>
                <a:lstStyle/>
                <a:p>
                  <a:pPr algn="ctr" defTabSz="514350">
                    <a:defRPr sz="1800" b="0" i="0" u="none" strike="noStrike" kern="0" cap="none" spc="0" baseline="0">
                      <a:solidFill>
                        <a:srgbClr val="000000"/>
                      </a:solidFill>
                      <a:uFillTx/>
                    </a:defRPr>
                  </a:pPr>
                  <a:endParaRPr lang="es-ES" sz="1600">
                    <a:solidFill>
                      <a:srgbClr val="FFFFFF"/>
                    </a:solidFill>
                    <a:latin typeface="Calibri"/>
                  </a:endParaRPr>
                </a:p>
              </p:txBody>
            </p:sp>
            <p:cxnSp>
              <p:nvCxnSpPr>
                <p:cNvPr id="33" name="Conector recto 31"/>
                <p:cNvCxnSpPr/>
                <p:nvPr/>
              </p:nvCxnSpPr>
              <p:spPr>
                <a:xfrm>
                  <a:off x="7858125" y="1552578"/>
                  <a:ext cx="0" cy="3132130"/>
                </a:xfrm>
                <a:prstGeom prst="straightConnector1">
                  <a:avLst/>
                </a:prstGeom>
                <a:noFill/>
                <a:ln w="19046" cap="flat">
                  <a:solidFill>
                    <a:srgbClr val="FFFFFF"/>
                  </a:solidFill>
                  <a:custDash>
                    <a:ds d="300063" sp="300063"/>
                  </a:custDash>
                  <a:miter/>
                </a:ln>
              </p:spPr>
            </p:cxnSp>
            <p:cxnSp>
              <p:nvCxnSpPr>
                <p:cNvPr id="34" name="Conector recto 32"/>
                <p:cNvCxnSpPr>
                  <a:stCxn id="32" idx="1"/>
                </p:cNvCxnSpPr>
                <p:nvPr/>
              </p:nvCxnSpPr>
              <p:spPr>
                <a:xfrm>
                  <a:off x="4845048" y="3117847"/>
                  <a:ext cx="3295654" cy="0"/>
                </a:xfrm>
                <a:prstGeom prst="straightConnector1">
                  <a:avLst/>
                </a:prstGeom>
                <a:noFill/>
                <a:ln w="19046" cap="flat">
                  <a:solidFill>
                    <a:srgbClr val="FFFFFF"/>
                  </a:solidFill>
                  <a:custDash>
                    <a:ds d="300063" sp="300063"/>
                  </a:custDash>
                  <a:miter/>
                </a:ln>
              </p:spPr>
            </p:cxnSp>
            <p:sp>
              <p:nvSpPr>
                <p:cNvPr id="35" name="CuadroTexto 20"/>
                <p:cNvSpPr txBox="1"/>
                <p:nvPr/>
              </p:nvSpPr>
              <p:spPr>
                <a:xfrm>
                  <a:off x="5272055" y="3701236"/>
                  <a:ext cx="2145520" cy="391588"/>
                </a:xfrm>
                <a:prstGeom prst="rect">
                  <a:avLst/>
                </a:prstGeom>
                <a:noFill/>
                <a:ln cap="flat">
                  <a:noFill/>
                </a:ln>
              </p:spPr>
              <p:txBody>
                <a:bodyPr vert="horz" wrap="square" lIns="51435" tIns="25718" rIns="51435" bIns="25718" anchor="t" anchorCtr="0" compatLnSpc="1">
                  <a:spAutoFit/>
                </a:bodyPr>
                <a:lstStyle/>
                <a:p>
                  <a:pPr defTabSz="514350">
                    <a:defRPr sz="1800" b="0" i="0" u="none" strike="noStrike" kern="0" cap="none" spc="0" baseline="0">
                      <a:solidFill>
                        <a:srgbClr val="000000"/>
                      </a:solidFill>
                      <a:uFillTx/>
                    </a:defRPr>
                  </a:pPr>
                  <a:r>
                    <a:rPr lang="es-ES" dirty="0">
                      <a:solidFill>
                        <a:srgbClr val="FFFFFF"/>
                      </a:solidFill>
                      <a:latin typeface="Arial Narrow" pitchFamily="34"/>
                    </a:rPr>
                    <a:t>No </a:t>
                  </a:r>
                  <a:r>
                    <a:rPr lang="es-ES" dirty="0" err="1">
                      <a:solidFill>
                        <a:srgbClr val="FFFFFF"/>
                      </a:solidFill>
                      <a:latin typeface="Arial Narrow" pitchFamily="34"/>
                    </a:rPr>
                    <a:t>exacerbator</a:t>
                  </a:r>
                  <a:endParaRPr lang="es-ES" dirty="0">
                    <a:solidFill>
                      <a:srgbClr val="FFFFFF"/>
                    </a:solidFill>
                    <a:latin typeface="Arial Narrow" pitchFamily="34"/>
                  </a:endParaRPr>
                </a:p>
              </p:txBody>
            </p:sp>
            <p:sp>
              <p:nvSpPr>
                <p:cNvPr id="36" name="CuadroTexto 34"/>
                <p:cNvSpPr txBox="1"/>
                <p:nvPr/>
              </p:nvSpPr>
              <p:spPr>
                <a:xfrm>
                  <a:off x="4846851" y="1865293"/>
                  <a:ext cx="1497970" cy="941185"/>
                </a:xfrm>
                <a:prstGeom prst="rect">
                  <a:avLst/>
                </a:prstGeom>
                <a:noFill/>
                <a:ln cap="flat">
                  <a:noFill/>
                </a:ln>
              </p:spPr>
              <p:txBody>
                <a:bodyPr vert="horz" wrap="square" lIns="51435" tIns="25718" rIns="51435" bIns="25718" anchor="t" anchorCtr="1" compatLnSpc="1">
                  <a:spAutoFit/>
                </a:bodyPr>
                <a:lstStyle/>
                <a:p>
                  <a:pPr algn="ctr" defTabSz="514350">
                    <a:defRPr sz="1800" b="0" i="0" u="none" strike="noStrike" kern="0" cap="none" spc="0" baseline="0">
                      <a:solidFill>
                        <a:srgbClr val="000000"/>
                      </a:solidFill>
                      <a:uFillTx/>
                    </a:defRPr>
                  </a:pPr>
                  <a:r>
                    <a:rPr lang="es-ES" sz="1600" dirty="0" err="1">
                      <a:solidFill>
                        <a:srgbClr val="FFFFFF"/>
                      </a:solidFill>
                      <a:latin typeface="Arial Narrow" pitchFamily="34"/>
                    </a:rPr>
                    <a:t>Exacerbator</a:t>
                  </a:r>
                  <a:r>
                    <a:rPr lang="es-ES" sz="1600" dirty="0">
                      <a:solidFill>
                        <a:srgbClr val="FFFFFF"/>
                      </a:solidFill>
                      <a:latin typeface="Arial Narrow" pitchFamily="34"/>
                    </a:rPr>
                    <a:t> </a:t>
                  </a:r>
                  <a:r>
                    <a:rPr lang="es-ES" sz="1600" dirty="0" err="1">
                      <a:solidFill>
                        <a:srgbClr val="FFFFFF"/>
                      </a:solidFill>
                      <a:latin typeface="Arial Narrow" pitchFamily="34"/>
                    </a:rPr>
                    <a:t>with</a:t>
                  </a:r>
                  <a:r>
                    <a:rPr lang="es-ES" sz="1600" dirty="0">
                      <a:solidFill>
                        <a:srgbClr val="FFFFFF"/>
                      </a:solidFill>
                      <a:latin typeface="Arial Narrow" pitchFamily="34"/>
                    </a:rPr>
                    <a:t> </a:t>
                  </a:r>
                  <a:r>
                    <a:rPr lang="es-ES" sz="1600" dirty="0" err="1">
                      <a:solidFill>
                        <a:srgbClr val="FFFFFF"/>
                      </a:solidFill>
                      <a:latin typeface="Arial Narrow" pitchFamily="34"/>
                    </a:rPr>
                    <a:t>enphysema</a:t>
                  </a:r>
                  <a:endParaRPr lang="es-ES" sz="1600" dirty="0">
                    <a:solidFill>
                      <a:srgbClr val="FFFFFF"/>
                    </a:solidFill>
                    <a:latin typeface="Arial Narrow" pitchFamily="34"/>
                  </a:endParaRPr>
                </a:p>
              </p:txBody>
            </p:sp>
            <p:sp>
              <p:nvSpPr>
                <p:cNvPr id="37" name="CuadroTexto 35"/>
                <p:cNvSpPr txBox="1"/>
                <p:nvPr/>
              </p:nvSpPr>
              <p:spPr>
                <a:xfrm>
                  <a:off x="6379366" y="1873429"/>
                  <a:ext cx="1497970" cy="941185"/>
                </a:xfrm>
                <a:prstGeom prst="rect">
                  <a:avLst/>
                </a:prstGeom>
                <a:noFill/>
                <a:ln cap="flat">
                  <a:noFill/>
                </a:ln>
              </p:spPr>
              <p:txBody>
                <a:bodyPr vert="horz" wrap="square" lIns="51435" tIns="25718" rIns="51435" bIns="25718" anchor="t" anchorCtr="1" compatLnSpc="1">
                  <a:spAutoFit/>
                </a:bodyPr>
                <a:lstStyle/>
                <a:p>
                  <a:pPr algn="ctr" defTabSz="514350">
                    <a:defRPr sz="1800" b="0" i="0" u="none" strike="noStrike" kern="0" cap="none" spc="0" baseline="0">
                      <a:solidFill>
                        <a:srgbClr val="000000"/>
                      </a:solidFill>
                      <a:uFillTx/>
                    </a:defRPr>
                  </a:pPr>
                  <a:r>
                    <a:rPr lang="es-ES" sz="1600" dirty="0" err="1">
                      <a:solidFill>
                        <a:srgbClr val="FFFFFF"/>
                      </a:solidFill>
                      <a:latin typeface="Arial Narrow" pitchFamily="34"/>
                    </a:rPr>
                    <a:t>Exacerbator</a:t>
                  </a:r>
                  <a:r>
                    <a:rPr lang="es-ES" sz="1600" dirty="0">
                      <a:solidFill>
                        <a:srgbClr val="FFFFFF"/>
                      </a:solidFill>
                      <a:latin typeface="Arial Narrow" pitchFamily="34"/>
                    </a:rPr>
                    <a:t> </a:t>
                  </a:r>
                  <a:r>
                    <a:rPr lang="es-ES" sz="1600" dirty="0" err="1">
                      <a:solidFill>
                        <a:srgbClr val="FFFFFF"/>
                      </a:solidFill>
                      <a:latin typeface="Arial Narrow" pitchFamily="34"/>
                    </a:rPr>
                    <a:t>with</a:t>
                  </a:r>
                  <a:r>
                    <a:rPr lang="es-ES" sz="1600" dirty="0">
                      <a:solidFill>
                        <a:srgbClr val="FFFFFF"/>
                      </a:solidFill>
                      <a:latin typeface="Arial Narrow" pitchFamily="34"/>
                    </a:rPr>
                    <a:t> </a:t>
                  </a:r>
                  <a:r>
                    <a:rPr lang="es-ES" sz="1600" dirty="0" err="1">
                      <a:solidFill>
                        <a:srgbClr val="FFFFFF"/>
                      </a:solidFill>
                      <a:latin typeface="Arial Narrow" pitchFamily="34"/>
                    </a:rPr>
                    <a:t>chronic</a:t>
                  </a:r>
                  <a:r>
                    <a:rPr lang="es-ES" sz="1600" dirty="0">
                      <a:solidFill>
                        <a:srgbClr val="FFFFFF"/>
                      </a:solidFill>
                      <a:latin typeface="Arial Narrow" pitchFamily="34"/>
                    </a:rPr>
                    <a:t> </a:t>
                  </a:r>
                  <a:r>
                    <a:rPr lang="es-ES" sz="1600" dirty="0" err="1">
                      <a:solidFill>
                        <a:srgbClr val="FFFFFF"/>
                      </a:solidFill>
                      <a:latin typeface="Arial Narrow" pitchFamily="34"/>
                    </a:rPr>
                    <a:t>bronchitis</a:t>
                  </a:r>
                  <a:endParaRPr lang="es-ES" sz="1600" dirty="0">
                    <a:solidFill>
                      <a:srgbClr val="FFFFFF"/>
                    </a:solidFill>
                    <a:latin typeface="Arial Narrow" pitchFamily="34"/>
                  </a:endParaRPr>
                </a:p>
              </p:txBody>
            </p:sp>
            <p:sp>
              <p:nvSpPr>
                <p:cNvPr id="38" name="CuadroTexto 39"/>
                <p:cNvSpPr txBox="1"/>
                <p:nvPr/>
              </p:nvSpPr>
              <p:spPr>
                <a:xfrm>
                  <a:off x="7911882" y="2691536"/>
                  <a:ext cx="1497970" cy="1380862"/>
                </a:xfrm>
                <a:prstGeom prst="rect">
                  <a:avLst/>
                </a:prstGeom>
                <a:noFill/>
                <a:ln cap="flat">
                  <a:noFill/>
                </a:ln>
              </p:spPr>
              <p:txBody>
                <a:bodyPr vert="horz" wrap="square" lIns="51435" tIns="25718" rIns="51435" bIns="25718" anchor="t" anchorCtr="1" compatLnSpc="1">
                  <a:spAutoFit/>
                </a:bodyPr>
                <a:lstStyle/>
                <a:p>
                  <a:pPr algn="ctr" defTabSz="514350">
                    <a:defRPr sz="1800" b="0" i="0" u="none" strike="noStrike" kern="0" cap="none" spc="0" baseline="0">
                      <a:solidFill>
                        <a:srgbClr val="000000"/>
                      </a:solidFill>
                      <a:uFillTx/>
                    </a:defRPr>
                  </a:pPr>
                  <a:r>
                    <a:rPr lang="es-ES" dirty="0" err="1">
                      <a:solidFill>
                        <a:srgbClr val="FFFFFF"/>
                      </a:solidFill>
                      <a:latin typeface="Arial Narrow" pitchFamily="34"/>
                    </a:rPr>
                    <a:t>Asthma</a:t>
                  </a:r>
                  <a:r>
                    <a:rPr lang="es-ES" dirty="0">
                      <a:solidFill>
                        <a:srgbClr val="FFFFFF"/>
                      </a:solidFill>
                      <a:latin typeface="Arial Narrow" pitchFamily="34"/>
                    </a:rPr>
                    <a:t>-COPD </a:t>
                  </a:r>
                  <a:r>
                    <a:rPr lang="es-ES" dirty="0" err="1">
                      <a:solidFill>
                        <a:srgbClr val="FFFFFF"/>
                      </a:solidFill>
                      <a:latin typeface="Arial Narrow" pitchFamily="34"/>
                    </a:rPr>
                    <a:t>overlap</a:t>
                  </a:r>
                  <a:endParaRPr lang="es-ES" dirty="0">
                    <a:solidFill>
                      <a:srgbClr val="FFFFFF"/>
                    </a:solidFill>
                    <a:latin typeface="Arial Narrow" pitchFamily="34"/>
                  </a:endParaRPr>
                </a:p>
                <a:p>
                  <a:pPr algn="ctr" defTabSz="514350">
                    <a:defRPr sz="1800" b="0" i="0" u="none" strike="noStrike" kern="0" cap="none" spc="0" baseline="0">
                      <a:solidFill>
                        <a:srgbClr val="000000"/>
                      </a:solidFill>
                      <a:uFillTx/>
                    </a:defRPr>
                  </a:pPr>
                  <a:r>
                    <a:rPr lang="es-ES" dirty="0">
                      <a:solidFill>
                        <a:srgbClr val="FFFFFF"/>
                      </a:solidFill>
                      <a:latin typeface="Arial Narrow" pitchFamily="34"/>
                    </a:rPr>
                    <a:t>(ACO)</a:t>
                  </a:r>
                </a:p>
              </p:txBody>
            </p:sp>
            <p:sp>
              <p:nvSpPr>
                <p:cNvPr id="39" name="CuadroTexto 41"/>
                <p:cNvSpPr txBox="1"/>
                <p:nvPr/>
              </p:nvSpPr>
              <p:spPr>
                <a:xfrm>
                  <a:off x="6401548" y="4704546"/>
                  <a:ext cx="1497970" cy="721346"/>
                </a:xfrm>
                <a:prstGeom prst="rect">
                  <a:avLst/>
                </a:prstGeom>
                <a:noFill/>
                <a:ln cap="flat">
                  <a:noFill/>
                </a:ln>
              </p:spPr>
              <p:txBody>
                <a:bodyPr vert="horz" wrap="square" lIns="51435" tIns="25718" rIns="51435" bIns="25718" anchor="t" anchorCtr="1" compatLnSpc="1">
                  <a:spAutoFit/>
                </a:bodyPr>
                <a:lstStyle/>
                <a:p>
                  <a:pPr algn="ctr" defTabSz="514350">
                    <a:defRPr sz="1800" b="0" i="0" u="none" strike="noStrike" kern="0" cap="none" spc="0" baseline="0">
                      <a:solidFill>
                        <a:srgbClr val="000000"/>
                      </a:solidFill>
                      <a:uFillTx/>
                    </a:defRPr>
                  </a:pPr>
                  <a:r>
                    <a:rPr lang="es-ES" b="1" dirty="0" err="1">
                      <a:latin typeface="Arial Narrow" pitchFamily="34"/>
                    </a:rPr>
                    <a:t>Chronic</a:t>
                  </a:r>
                  <a:r>
                    <a:rPr lang="es-ES" b="1" dirty="0">
                      <a:latin typeface="Arial Narrow" pitchFamily="34"/>
                    </a:rPr>
                    <a:t> </a:t>
                  </a:r>
                  <a:r>
                    <a:rPr lang="es-ES" b="1" dirty="0" err="1">
                      <a:latin typeface="Arial Narrow" pitchFamily="34"/>
                    </a:rPr>
                    <a:t>Bronchitis</a:t>
                  </a:r>
                  <a:endParaRPr lang="es-ES" b="1" dirty="0">
                    <a:latin typeface="Arial Narrow" pitchFamily="34"/>
                  </a:endParaRPr>
                </a:p>
              </p:txBody>
            </p:sp>
            <p:sp>
              <p:nvSpPr>
                <p:cNvPr id="40" name="CuadroTexto 42"/>
                <p:cNvSpPr txBox="1"/>
                <p:nvPr/>
              </p:nvSpPr>
              <p:spPr>
                <a:xfrm>
                  <a:off x="4900899" y="4707149"/>
                  <a:ext cx="1497970" cy="391588"/>
                </a:xfrm>
                <a:prstGeom prst="rect">
                  <a:avLst/>
                </a:prstGeom>
                <a:noFill/>
                <a:ln cap="flat">
                  <a:noFill/>
                </a:ln>
              </p:spPr>
              <p:txBody>
                <a:bodyPr vert="horz" wrap="square" lIns="51435" tIns="25718" rIns="51435" bIns="25718" anchor="t" anchorCtr="1" compatLnSpc="1">
                  <a:spAutoFit/>
                </a:bodyPr>
                <a:lstStyle/>
                <a:p>
                  <a:pPr algn="ctr" defTabSz="514350">
                    <a:defRPr sz="1800" b="0" i="0" u="none" strike="noStrike" kern="0" cap="none" spc="0" baseline="0">
                      <a:solidFill>
                        <a:srgbClr val="000000"/>
                      </a:solidFill>
                      <a:uFillTx/>
                    </a:defRPr>
                  </a:pPr>
                  <a:r>
                    <a:rPr lang="es-ES" b="1" dirty="0" err="1">
                      <a:solidFill>
                        <a:srgbClr val="000000"/>
                      </a:solidFill>
                      <a:latin typeface="Arial Narrow" pitchFamily="34"/>
                    </a:rPr>
                    <a:t>Enphysema</a:t>
                  </a:r>
                  <a:endParaRPr lang="es-ES" b="1" dirty="0">
                    <a:solidFill>
                      <a:srgbClr val="000000"/>
                    </a:solidFill>
                    <a:latin typeface="Arial Narrow" pitchFamily="34"/>
                  </a:endParaRPr>
                </a:p>
              </p:txBody>
            </p:sp>
          </p:grpSp>
          <p:sp>
            <p:nvSpPr>
              <p:cNvPr id="30" name="CuadroTexto 43"/>
              <p:cNvSpPr txBox="1"/>
              <p:nvPr/>
            </p:nvSpPr>
            <p:spPr>
              <a:xfrm>
                <a:off x="2796089" y="3151430"/>
                <a:ext cx="2049472" cy="1435821"/>
              </a:xfrm>
              <a:prstGeom prst="rect">
                <a:avLst/>
              </a:prstGeom>
              <a:noFill/>
              <a:ln cap="flat">
                <a:noFill/>
              </a:ln>
            </p:spPr>
            <p:txBody>
              <a:bodyPr vert="horz" wrap="square" lIns="51435" tIns="25718" rIns="51435" bIns="25718" anchor="t" anchorCtr="1" compatLnSpc="1">
                <a:spAutoFit/>
              </a:bodyPr>
              <a:lstStyle/>
              <a:p>
                <a:pPr algn="ctr" defTabSz="514350">
                  <a:defRPr sz="1800" b="0" i="0" u="none" strike="noStrike" kern="0" cap="none" spc="0" baseline="0">
                    <a:solidFill>
                      <a:srgbClr val="000000"/>
                    </a:solidFill>
                    <a:uFillTx/>
                  </a:defRPr>
                </a:pPr>
                <a:r>
                  <a:rPr lang="es-ES" sz="1500" b="1" dirty="0">
                    <a:solidFill>
                      <a:srgbClr val="000000"/>
                    </a:solidFill>
                    <a:latin typeface="Arial Narrow" pitchFamily="34"/>
                  </a:rPr>
                  <a:t>No </a:t>
                </a:r>
                <a:r>
                  <a:rPr lang="es-ES" sz="1500" b="1" dirty="0" err="1">
                    <a:solidFill>
                      <a:srgbClr val="000000"/>
                    </a:solidFill>
                    <a:latin typeface="Arial Narrow" pitchFamily="34"/>
                  </a:rPr>
                  <a:t>exacerbator</a:t>
                </a:r>
                <a:endParaRPr lang="es-ES" sz="1500" b="1" dirty="0">
                  <a:solidFill>
                    <a:srgbClr val="000000"/>
                  </a:solidFill>
                  <a:latin typeface="Arial Narrow" pitchFamily="34"/>
                </a:endParaRPr>
              </a:p>
              <a:p>
                <a:pPr algn="ctr" defTabSz="514350">
                  <a:defRPr sz="1800" b="0" i="0" u="none" strike="noStrike" kern="0" cap="none" spc="0" baseline="0">
                    <a:solidFill>
                      <a:srgbClr val="000000"/>
                    </a:solidFill>
                    <a:uFillTx/>
                  </a:defRPr>
                </a:pPr>
                <a:r>
                  <a:rPr lang="es-ES" sz="1500" b="1" dirty="0">
                    <a:solidFill>
                      <a:srgbClr val="000000"/>
                    </a:solidFill>
                    <a:latin typeface="Arial Narrow" pitchFamily="34"/>
                  </a:rPr>
                  <a:t>(0-1 </a:t>
                </a:r>
                <a:r>
                  <a:rPr lang="es-ES" sz="1500" b="1" dirty="0" err="1">
                    <a:solidFill>
                      <a:srgbClr val="000000"/>
                    </a:solidFill>
                    <a:latin typeface="Arial Narrow" pitchFamily="34"/>
                  </a:rPr>
                  <a:t>exacerbations</a:t>
                </a:r>
                <a:r>
                  <a:rPr lang="es-ES" sz="1500" b="1" dirty="0">
                    <a:solidFill>
                      <a:srgbClr val="000000"/>
                    </a:solidFill>
                    <a:latin typeface="Arial Narrow" pitchFamily="34"/>
                  </a:rPr>
                  <a:t>/</a:t>
                </a:r>
                <a:r>
                  <a:rPr lang="es-ES" sz="1500" b="1" dirty="0" err="1">
                    <a:solidFill>
                      <a:srgbClr val="000000"/>
                    </a:solidFill>
                    <a:latin typeface="Arial Narrow" pitchFamily="34"/>
                  </a:rPr>
                  <a:t>year</a:t>
                </a:r>
                <a:r>
                  <a:rPr lang="es-ES" sz="1500" b="1" dirty="0">
                    <a:solidFill>
                      <a:srgbClr val="000000"/>
                    </a:solidFill>
                    <a:latin typeface="Arial Narrow" pitchFamily="34"/>
                  </a:rPr>
                  <a:t> </a:t>
                </a:r>
                <a:r>
                  <a:rPr lang="es-ES" sz="1500" b="1" dirty="0" err="1">
                    <a:solidFill>
                      <a:srgbClr val="000000"/>
                    </a:solidFill>
                    <a:latin typeface="Arial Narrow" pitchFamily="34"/>
                  </a:rPr>
                  <a:t>with</a:t>
                </a:r>
                <a:r>
                  <a:rPr lang="es-ES" sz="1500" b="1" dirty="0">
                    <a:solidFill>
                      <a:srgbClr val="000000"/>
                    </a:solidFill>
                    <a:latin typeface="Arial Narrow" pitchFamily="34"/>
                  </a:rPr>
                  <a:t> no </a:t>
                </a:r>
                <a:r>
                  <a:rPr lang="es-ES" sz="1500" b="1" dirty="0" err="1">
                    <a:solidFill>
                      <a:srgbClr val="000000"/>
                    </a:solidFill>
                    <a:latin typeface="Arial Narrow" pitchFamily="34"/>
                  </a:rPr>
                  <a:t>hosptalization</a:t>
                </a:r>
                <a:r>
                  <a:rPr lang="es-ES" sz="1500" b="1" dirty="0">
                    <a:solidFill>
                      <a:srgbClr val="000000"/>
                    </a:solidFill>
                    <a:latin typeface="Arial Narrow" pitchFamily="34"/>
                  </a:rPr>
                  <a:t>)</a:t>
                </a:r>
              </a:p>
            </p:txBody>
          </p:sp>
          <p:sp>
            <p:nvSpPr>
              <p:cNvPr id="31" name="CuadroTexto 45"/>
              <p:cNvSpPr txBox="1"/>
              <p:nvPr/>
            </p:nvSpPr>
            <p:spPr>
              <a:xfrm>
                <a:off x="2671019" y="1836928"/>
                <a:ext cx="2156758" cy="1161023"/>
              </a:xfrm>
              <a:prstGeom prst="rect">
                <a:avLst/>
              </a:prstGeom>
              <a:noFill/>
              <a:ln cap="flat">
                <a:noFill/>
              </a:ln>
            </p:spPr>
            <p:txBody>
              <a:bodyPr vert="horz" wrap="square" lIns="51435" tIns="25718" rIns="51435" bIns="25718" anchor="t" anchorCtr="1" compatLnSpc="1">
                <a:spAutoFit/>
              </a:bodyPr>
              <a:lstStyle/>
              <a:p>
                <a:pPr algn="ctr" defTabSz="514350">
                  <a:defRPr sz="1800" b="0" i="0" u="none" strike="noStrike" kern="0" cap="none" spc="0" baseline="0">
                    <a:solidFill>
                      <a:srgbClr val="000000"/>
                    </a:solidFill>
                    <a:uFillTx/>
                  </a:defRPr>
                </a:pPr>
                <a:r>
                  <a:rPr lang="es-ES" sz="1500" b="1" dirty="0" err="1">
                    <a:solidFill>
                      <a:srgbClr val="000000"/>
                    </a:solidFill>
                    <a:latin typeface="Arial Narrow" pitchFamily="34"/>
                  </a:rPr>
                  <a:t>Frequent</a:t>
                </a:r>
                <a:r>
                  <a:rPr lang="es-ES" sz="1500" b="1" dirty="0">
                    <a:solidFill>
                      <a:srgbClr val="000000"/>
                    </a:solidFill>
                    <a:latin typeface="Arial Narrow" pitchFamily="34"/>
                  </a:rPr>
                  <a:t> </a:t>
                </a:r>
                <a:r>
                  <a:rPr lang="es-ES" sz="1500" b="1" dirty="0" err="1">
                    <a:solidFill>
                      <a:srgbClr val="000000"/>
                    </a:solidFill>
                    <a:latin typeface="Arial Narrow" pitchFamily="34"/>
                  </a:rPr>
                  <a:t>Exacerbator</a:t>
                </a:r>
                <a:endParaRPr lang="es-ES" sz="1500" b="1" dirty="0">
                  <a:solidFill>
                    <a:srgbClr val="000000"/>
                  </a:solidFill>
                  <a:latin typeface="Arial Narrow" pitchFamily="34"/>
                </a:endParaRPr>
              </a:p>
              <a:p>
                <a:pPr algn="ctr" defTabSz="514350">
                  <a:defRPr sz="1800" b="0" i="0" u="none" strike="noStrike" kern="0" cap="none" spc="0" baseline="0">
                    <a:solidFill>
                      <a:srgbClr val="000000"/>
                    </a:solidFill>
                    <a:uFillTx/>
                  </a:defRPr>
                </a:pPr>
                <a:r>
                  <a:rPr lang="es-ES" sz="1500" b="1" dirty="0">
                    <a:solidFill>
                      <a:srgbClr val="000000"/>
                    </a:solidFill>
                    <a:latin typeface="Arial Narrow" pitchFamily="34"/>
                  </a:rPr>
                  <a:t>(2 </a:t>
                </a:r>
                <a:r>
                  <a:rPr lang="es-ES" sz="1500" b="1" dirty="0" err="1">
                    <a:solidFill>
                      <a:srgbClr val="000000"/>
                    </a:solidFill>
                    <a:latin typeface="Arial Narrow" pitchFamily="34"/>
                  </a:rPr>
                  <a:t>or</a:t>
                </a:r>
                <a:r>
                  <a:rPr lang="es-ES" sz="1500" b="1" dirty="0">
                    <a:solidFill>
                      <a:srgbClr val="000000"/>
                    </a:solidFill>
                    <a:latin typeface="Arial Narrow" pitchFamily="34"/>
                  </a:rPr>
                  <a:t> more </a:t>
                </a:r>
                <a:r>
                  <a:rPr lang="es-ES" sz="1500" b="1" dirty="0" err="1">
                    <a:solidFill>
                      <a:srgbClr val="000000"/>
                    </a:solidFill>
                    <a:latin typeface="Arial Narrow" pitchFamily="34"/>
                  </a:rPr>
                  <a:t>exacerbations</a:t>
                </a:r>
                <a:r>
                  <a:rPr lang="es-ES" sz="1500" b="1" dirty="0">
                    <a:solidFill>
                      <a:srgbClr val="000000"/>
                    </a:solidFill>
                    <a:latin typeface="Arial Narrow" pitchFamily="34"/>
                  </a:rPr>
                  <a:t>/</a:t>
                </a:r>
                <a:r>
                  <a:rPr lang="es-ES" sz="1500" b="1" dirty="0" err="1">
                    <a:solidFill>
                      <a:srgbClr val="000000"/>
                    </a:solidFill>
                    <a:latin typeface="Arial Narrow" pitchFamily="34"/>
                  </a:rPr>
                  <a:t>year</a:t>
                </a:r>
                <a:r>
                  <a:rPr lang="es-ES" sz="1500" b="1" dirty="0">
                    <a:solidFill>
                      <a:srgbClr val="000000"/>
                    </a:solidFill>
                    <a:latin typeface="Arial Narrow" pitchFamily="34"/>
                  </a:rPr>
                  <a:t> </a:t>
                </a:r>
                <a:r>
                  <a:rPr lang="es-ES" sz="1500" b="1" dirty="0" err="1">
                    <a:solidFill>
                      <a:srgbClr val="000000"/>
                    </a:solidFill>
                    <a:latin typeface="Arial Narrow" pitchFamily="34"/>
                  </a:rPr>
                  <a:t>or</a:t>
                </a:r>
                <a:r>
                  <a:rPr lang="es-ES" sz="1500" b="1" dirty="0">
                    <a:solidFill>
                      <a:srgbClr val="000000"/>
                    </a:solidFill>
                    <a:latin typeface="Arial Narrow" pitchFamily="34"/>
                  </a:rPr>
                  <a:t>          1 </a:t>
                </a:r>
                <a:r>
                  <a:rPr lang="es-ES" sz="1500" b="1" dirty="0" err="1">
                    <a:solidFill>
                      <a:srgbClr val="000000"/>
                    </a:solidFill>
                    <a:latin typeface="Arial Narrow" pitchFamily="34"/>
                  </a:rPr>
                  <a:t>hospitalization</a:t>
                </a:r>
                <a:r>
                  <a:rPr lang="es-ES" sz="1500" b="1" dirty="0">
                    <a:solidFill>
                      <a:srgbClr val="000000"/>
                    </a:solidFill>
                    <a:latin typeface="Arial Narrow" pitchFamily="34"/>
                  </a:rPr>
                  <a:t>)</a:t>
                </a:r>
              </a:p>
            </p:txBody>
          </p:sp>
        </p:grpSp>
        <p:cxnSp>
          <p:nvCxnSpPr>
            <p:cNvPr id="26" name="Conector recto 24"/>
            <p:cNvCxnSpPr/>
            <p:nvPr/>
          </p:nvCxnSpPr>
          <p:spPr>
            <a:xfrm>
              <a:off x="6313483" y="1552578"/>
              <a:ext cx="0" cy="2112958"/>
            </a:xfrm>
            <a:prstGeom prst="straightConnector1">
              <a:avLst/>
            </a:prstGeom>
            <a:noFill/>
            <a:ln w="19046" cap="flat">
              <a:solidFill>
                <a:srgbClr val="FFFFFF"/>
              </a:solidFill>
              <a:custDash>
                <a:ds d="300063" sp="300063"/>
              </a:custDash>
              <a:miter/>
            </a:ln>
          </p:spPr>
        </p:cxnSp>
        <p:cxnSp>
          <p:nvCxnSpPr>
            <p:cNvPr id="27" name="Conector recto 25"/>
            <p:cNvCxnSpPr/>
            <p:nvPr/>
          </p:nvCxnSpPr>
          <p:spPr>
            <a:xfrm>
              <a:off x="6302373" y="4137029"/>
              <a:ext cx="0" cy="587374"/>
            </a:xfrm>
            <a:prstGeom prst="straightConnector1">
              <a:avLst/>
            </a:prstGeom>
            <a:noFill/>
            <a:ln w="19046" cap="flat">
              <a:solidFill>
                <a:srgbClr val="FFFFFF"/>
              </a:solidFill>
              <a:custDash>
                <a:ds d="300063" sp="300063"/>
              </a:custDash>
              <a:miter/>
            </a:ln>
          </p:spPr>
        </p:cxnSp>
      </p:grpSp>
      <p:cxnSp>
        <p:nvCxnSpPr>
          <p:cNvPr id="41" name="Conector recto 40"/>
          <p:cNvCxnSpPr/>
          <p:nvPr/>
        </p:nvCxnSpPr>
        <p:spPr>
          <a:xfrm>
            <a:off x="1996457" y="2841955"/>
            <a:ext cx="141624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2274779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Pladsholder til indhold 2"/>
          <p:cNvSpPr>
            <a:spLocks noGrp="1"/>
          </p:cNvSpPr>
          <p:nvPr>
            <p:ph idx="1"/>
          </p:nvPr>
        </p:nvSpPr>
        <p:spPr>
          <a:xfrm>
            <a:off x="951019" y="1495425"/>
            <a:ext cx="6243638" cy="3705225"/>
          </a:xfrm>
        </p:spPr>
        <p:txBody>
          <a:bodyPr>
            <a:normAutofit fontScale="92500"/>
          </a:bodyPr>
          <a:lstStyle/>
          <a:p>
            <a:pPr eaLnBrk="1" hangingPunct="1">
              <a:buClr>
                <a:srgbClr val="00FF00"/>
              </a:buClr>
              <a:buFont typeface="Wingdings" pitchFamily="2" charset="2"/>
              <a:buChar char="§"/>
            </a:pPr>
            <a:r>
              <a:rPr lang="en-US" dirty="0"/>
              <a:t>Relieve symptoms</a:t>
            </a:r>
            <a:endParaRPr lang="da-DK" dirty="0"/>
          </a:p>
          <a:p>
            <a:pPr eaLnBrk="1" hangingPunct="1">
              <a:buClr>
                <a:srgbClr val="00FF00"/>
              </a:buClr>
              <a:buFont typeface="Wingdings" pitchFamily="2" charset="2"/>
              <a:buChar char="§"/>
            </a:pPr>
            <a:r>
              <a:rPr lang="en-US" dirty="0"/>
              <a:t>Improve exercise tolerance</a:t>
            </a:r>
            <a:endParaRPr lang="da-DK" dirty="0"/>
          </a:p>
          <a:p>
            <a:pPr eaLnBrk="1" hangingPunct="1">
              <a:buClr>
                <a:srgbClr val="00FF00"/>
              </a:buClr>
              <a:buFont typeface="Wingdings" pitchFamily="2" charset="2"/>
              <a:buChar char="§"/>
            </a:pPr>
            <a:r>
              <a:rPr lang="en-US" dirty="0"/>
              <a:t>Improve health status</a:t>
            </a:r>
            <a:endParaRPr lang="da-DK" dirty="0"/>
          </a:p>
          <a:p>
            <a:pPr eaLnBrk="1" hangingPunct="1">
              <a:buFont typeface="Monotype Sorts"/>
              <a:buBlip>
                <a:blip r:embed="rId3"/>
              </a:buBlip>
            </a:pPr>
            <a:endParaRPr lang="da-DK" sz="1050" dirty="0"/>
          </a:p>
          <a:p>
            <a:pPr eaLnBrk="1" hangingPunct="1">
              <a:buClr>
                <a:srgbClr val="00FF00"/>
              </a:buClr>
              <a:buFont typeface="Wingdings" pitchFamily="2" charset="2"/>
              <a:buChar char="§"/>
            </a:pPr>
            <a:r>
              <a:rPr lang="en-US" dirty="0"/>
              <a:t>Prevent disease progression</a:t>
            </a:r>
            <a:endParaRPr lang="da-DK" dirty="0"/>
          </a:p>
          <a:p>
            <a:pPr eaLnBrk="1" hangingPunct="1">
              <a:buClr>
                <a:srgbClr val="00FF00"/>
              </a:buClr>
              <a:buFont typeface="Wingdings" pitchFamily="2" charset="2"/>
              <a:buChar char="§"/>
            </a:pPr>
            <a:r>
              <a:rPr lang="en-US" dirty="0"/>
              <a:t>Prevent and treat exacerbations</a:t>
            </a:r>
            <a:endParaRPr lang="da-DK" dirty="0"/>
          </a:p>
          <a:p>
            <a:pPr eaLnBrk="1" hangingPunct="1">
              <a:buClr>
                <a:srgbClr val="00FF00"/>
              </a:buClr>
              <a:buFont typeface="Wingdings" pitchFamily="2" charset="2"/>
              <a:buChar char="§"/>
            </a:pPr>
            <a:r>
              <a:rPr lang="en-US" dirty="0"/>
              <a:t>Reduce mortality</a:t>
            </a:r>
            <a:endParaRPr lang="da-DK" dirty="0"/>
          </a:p>
          <a:p>
            <a:pPr eaLnBrk="1" hangingPunct="1">
              <a:buFont typeface="Monotype Sorts"/>
              <a:buChar char="n"/>
            </a:pPr>
            <a:endParaRPr lang="da-DK" dirty="0"/>
          </a:p>
        </p:txBody>
      </p:sp>
      <p:grpSp>
        <p:nvGrpSpPr>
          <p:cNvPr id="2" name="Group 10"/>
          <p:cNvGrpSpPr>
            <a:grpSpLocks/>
          </p:cNvGrpSpPr>
          <p:nvPr/>
        </p:nvGrpSpPr>
        <p:grpSpPr bwMode="auto">
          <a:xfrm>
            <a:off x="7035631" y="1801968"/>
            <a:ext cx="1880727" cy="2605088"/>
            <a:chOff x="6931990" y="1814379"/>
            <a:chExt cx="2508343" cy="3474140"/>
          </a:xfrm>
        </p:grpSpPr>
        <p:sp>
          <p:nvSpPr>
            <p:cNvPr id="4" name="Højre klammeparentes 3"/>
            <p:cNvSpPr/>
            <p:nvPr/>
          </p:nvSpPr>
          <p:spPr>
            <a:xfrm>
              <a:off x="6931990" y="1814379"/>
              <a:ext cx="306473" cy="1436973"/>
            </a:xfrm>
            <a:prstGeom prst="rightBrace">
              <a:avLst/>
            </a:prstGeom>
            <a:noFill/>
            <a:ln w="38100" cmpd="sng">
              <a:solidFill>
                <a:schemeClr val="bg1"/>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da-DK" sz="1400" dirty="0">
                <a:solidFill>
                  <a:srgbClr val="C00000"/>
                </a:solidFill>
              </a:endParaRPr>
            </a:p>
          </p:txBody>
        </p:sp>
        <p:sp>
          <p:nvSpPr>
            <p:cNvPr id="5" name="Højre klammeparentes 4"/>
            <p:cNvSpPr/>
            <p:nvPr/>
          </p:nvSpPr>
          <p:spPr>
            <a:xfrm>
              <a:off x="6931990" y="3851547"/>
              <a:ext cx="306473" cy="1436972"/>
            </a:xfrm>
            <a:prstGeom prst="rightBrace">
              <a:avLst/>
            </a:prstGeom>
            <a:noFill/>
            <a:ln w="38100" cmpd="sng">
              <a:solidFill>
                <a:srgbClr val="FFFFFF"/>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da-DK" sz="1400"/>
            </a:p>
          </p:txBody>
        </p:sp>
        <p:sp>
          <p:nvSpPr>
            <p:cNvPr id="10250" name="Tekstfelt 5"/>
            <p:cNvSpPr txBox="1">
              <a:spLocks noChangeArrowheads="1"/>
            </p:cNvSpPr>
            <p:nvPr/>
          </p:nvSpPr>
          <p:spPr bwMode="auto">
            <a:xfrm>
              <a:off x="7323344" y="2065593"/>
              <a:ext cx="2116989" cy="1108216"/>
            </a:xfrm>
            <a:prstGeom prst="rect">
              <a:avLst/>
            </a:prstGeom>
            <a:noFill/>
            <a:ln w="9525">
              <a:noFill/>
              <a:miter lim="800000"/>
              <a:headEnd/>
              <a:tailEnd/>
            </a:ln>
          </p:spPr>
          <p:txBody>
            <a:bodyPr wrap="none">
              <a:spAutoFit/>
            </a:bodyPr>
            <a:lstStyle/>
            <a:p>
              <a:r>
                <a:rPr lang="da-DK" sz="2400" dirty="0">
                  <a:solidFill>
                    <a:srgbClr val="C00000"/>
                  </a:solidFill>
                </a:rPr>
                <a:t>Reduce</a:t>
              </a:r>
            </a:p>
            <a:p>
              <a:r>
                <a:rPr lang="da-DK" sz="2400" dirty="0">
                  <a:solidFill>
                    <a:srgbClr val="C00000"/>
                  </a:solidFill>
                </a:rPr>
                <a:t>symptoms</a:t>
              </a:r>
            </a:p>
          </p:txBody>
        </p:sp>
        <p:sp>
          <p:nvSpPr>
            <p:cNvPr id="10251" name="Tekstfelt 6"/>
            <p:cNvSpPr txBox="1">
              <a:spLocks noChangeArrowheads="1"/>
            </p:cNvSpPr>
            <p:nvPr/>
          </p:nvSpPr>
          <p:spPr bwMode="auto">
            <a:xfrm>
              <a:off x="7340691" y="4088232"/>
              <a:ext cx="1663745" cy="1108216"/>
            </a:xfrm>
            <a:prstGeom prst="rect">
              <a:avLst/>
            </a:prstGeom>
            <a:noFill/>
            <a:ln w="9525">
              <a:noFill/>
              <a:miter lim="800000"/>
              <a:headEnd/>
              <a:tailEnd/>
            </a:ln>
          </p:spPr>
          <p:txBody>
            <a:bodyPr wrap="none">
              <a:spAutoFit/>
            </a:bodyPr>
            <a:lstStyle/>
            <a:p>
              <a:r>
                <a:rPr lang="da-DK" sz="2400" dirty="0">
                  <a:solidFill>
                    <a:srgbClr val="C00000"/>
                  </a:solidFill>
                </a:rPr>
                <a:t>Reduce</a:t>
              </a:r>
            </a:p>
            <a:p>
              <a:r>
                <a:rPr lang="da-DK" sz="2400" dirty="0">
                  <a:solidFill>
                    <a:srgbClr val="C00000"/>
                  </a:solidFill>
                </a:rPr>
                <a:t>risk</a:t>
              </a:r>
            </a:p>
          </p:txBody>
        </p:sp>
      </p:grpSp>
      <p:sp>
        <p:nvSpPr>
          <p:cNvPr id="10244" name="Title 8"/>
          <p:cNvSpPr>
            <a:spLocks noGrp="1"/>
          </p:cNvSpPr>
          <p:nvPr>
            <p:ph type="title"/>
          </p:nvPr>
        </p:nvSpPr>
        <p:spPr>
          <a:xfrm>
            <a:off x="900393" y="692965"/>
            <a:ext cx="8176591" cy="712824"/>
          </a:xfrm>
        </p:spPr>
        <p:txBody>
          <a:bodyPr wrap="square">
            <a:spAutoFit/>
          </a:bodyPr>
          <a:lstStyle/>
          <a:p>
            <a:pPr>
              <a:lnSpc>
                <a:spcPct val="120000"/>
              </a:lnSpc>
              <a:spcBef>
                <a:spcPts val="432"/>
              </a:spcBef>
              <a:buClr>
                <a:srgbClr val="E3A60D"/>
              </a:buClr>
              <a:buSzPct val="111000"/>
            </a:pPr>
            <a:r>
              <a:rPr lang="en-US" sz="3600" dirty="0">
                <a:solidFill>
                  <a:srgbClr val="3D7C26"/>
                </a:solidFill>
                <a:latin typeface="Calibri" panose="020F0502020204030204" pitchFamily="34" charset="0"/>
                <a:ea typeface="+mn-ea"/>
                <a:cs typeface="+mn-cs"/>
              </a:rPr>
              <a:t>Manage Stable COPD:  Goals of Therapy</a:t>
            </a:r>
            <a:endParaRPr lang="en-US" altLang="ja-JP" sz="3600" dirty="0">
              <a:solidFill>
                <a:srgbClr val="3D7C26"/>
              </a:solidFill>
              <a:latin typeface="Calibri" panose="020F0502020204030204" pitchFamily="34" charset="0"/>
              <a:ea typeface="+mn-ea"/>
              <a:cs typeface="+mn-cs"/>
            </a:endParaRPr>
          </a:p>
        </p:txBody>
      </p:sp>
      <p:sp>
        <p:nvSpPr>
          <p:cNvPr id="10246" name="TextBox 1"/>
          <p:cNvSpPr txBox="1">
            <a:spLocks noChangeArrowheads="1"/>
          </p:cNvSpPr>
          <p:nvPr/>
        </p:nvSpPr>
        <p:spPr bwMode="auto">
          <a:xfrm>
            <a:off x="2286000" y="4857750"/>
            <a:ext cx="4572000" cy="230832"/>
          </a:xfrm>
          <a:prstGeom prst="rect">
            <a:avLst/>
          </a:prstGeom>
          <a:noFill/>
          <a:ln w="9525">
            <a:noFill/>
            <a:miter lim="800000"/>
            <a:headEnd/>
            <a:tailEnd/>
          </a:ln>
        </p:spPr>
        <p:txBody>
          <a:bodyPr>
            <a:spAutoFit/>
          </a:bodyPr>
          <a:lstStyle/>
          <a:p>
            <a:pPr algn="ctr"/>
            <a:r>
              <a:rPr lang="en-US" sz="900">
                <a:solidFill>
                  <a:schemeClr val="bg1"/>
                </a:solidFill>
              </a:rPr>
              <a:t>© 2015 Global Initiative for Chronic Obstructive Lung Disease</a:t>
            </a:r>
          </a:p>
        </p:txBody>
      </p:sp>
      <p:pic>
        <p:nvPicPr>
          <p:cNvPr id="10"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37292" y="55287"/>
            <a:ext cx="763101" cy="75457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9910367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a:grpSpLocks/>
          </p:cNvGrpSpPr>
          <p:nvPr/>
        </p:nvGrpSpPr>
        <p:grpSpPr bwMode="auto">
          <a:xfrm>
            <a:off x="7035630" y="3329540"/>
            <a:ext cx="1553896" cy="1077515"/>
            <a:chOff x="6931990" y="3851547"/>
            <a:chExt cx="2072446" cy="1436972"/>
          </a:xfrm>
        </p:grpSpPr>
        <p:sp>
          <p:nvSpPr>
            <p:cNvPr id="5" name="Højre klammeparentes 4"/>
            <p:cNvSpPr/>
            <p:nvPr/>
          </p:nvSpPr>
          <p:spPr>
            <a:xfrm>
              <a:off x="6931990" y="3851547"/>
              <a:ext cx="306473" cy="1436972"/>
            </a:xfrm>
            <a:prstGeom prst="rightBrace">
              <a:avLst/>
            </a:prstGeom>
            <a:noFill/>
            <a:ln w="38100" cmpd="sng">
              <a:solidFill>
                <a:srgbClr val="FFFFFF"/>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da-DK" sz="1400"/>
            </a:p>
          </p:txBody>
        </p:sp>
        <p:sp>
          <p:nvSpPr>
            <p:cNvPr id="10251" name="Tekstfelt 6"/>
            <p:cNvSpPr txBox="1">
              <a:spLocks noChangeArrowheads="1"/>
            </p:cNvSpPr>
            <p:nvPr/>
          </p:nvSpPr>
          <p:spPr bwMode="auto">
            <a:xfrm>
              <a:off x="7340691" y="4088232"/>
              <a:ext cx="1663745" cy="1108216"/>
            </a:xfrm>
            <a:prstGeom prst="rect">
              <a:avLst/>
            </a:prstGeom>
            <a:noFill/>
            <a:ln w="9525">
              <a:noFill/>
              <a:miter lim="800000"/>
              <a:headEnd/>
              <a:tailEnd/>
            </a:ln>
          </p:spPr>
          <p:txBody>
            <a:bodyPr wrap="none">
              <a:spAutoFit/>
            </a:bodyPr>
            <a:lstStyle/>
            <a:p>
              <a:r>
                <a:rPr lang="da-DK" sz="2400" dirty="0">
                  <a:solidFill>
                    <a:srgbClr val="C00000"/>
                  </a:solidFill>
                </a:rPr>
                <a:t>Reduce</a:t>
              </a:r>
            </a:p>
            <a:p>
              <a:r>
                <a:rPr lang="da-DK" sz="2400" dirty="0">
                  <a:solidFill>
                    <a:srgbClr val="C00000"/>
                  </a:solidFill>
                </a:rPr>
                <a:t>risk</a:t>
              </a:r>
            </a:p>
          </p:txBody>
        </p:sp>
      </p:grpSp>
      <p:sp>
        <p:nvSpPr>
          <p:cNvPr id="10244" name="Title 8"/>
          <p:cNvSpPr>
            <a:spLocks noGrp="1"/>
          </p:cNvSpPr>
          <p:nvPr>
            <p:ph type="title"/>
          </p:nvPr>
        </p:nvSpPr>
        <p:spPr>
          <a:xfrm>
            <a:off x="900393" y="692965"/>
            <a:ext cx="8176591" cy="712824"/>
          </a:xfrm>
        </p:spPr>
        <p:txBody>
          <a:bodyPr wrap="square">
            <a:spAutoFit/>
          </a:bodyPr>
          <a:lstStyle/>
          <a:p>
            <a:pPr>
              <a:lnSpc>
                <a:spcPct val="120000"/>
              </a:lnSpc>
              <a:spcBef>
                <a:spcPts val="432"/>
              </a:spcBef>
              <a:buClr>
                <a:srgbClr val="E3A60D"/>
              </a:buClr>
              <a:buSzPct val="111000"/>
            </a:pPr>
            <a:r>
              <a:rPr lang="en-US" sz="3600" dirty="0">
                <a:solidFill>
                  <a:srgbClr val="3D7C26"/>
                </a:solidFill>
                <a:latin typeface="Calibri" panose="020F0502020204030204" pitchFamily="34" charset="0"/>
                <a:ea typeface="+mn-ea"/>
                <a:cs typeface="+mn-cs"/>
              </a:rPr>
              <a:t>Manage Stable COPD:  Goals of Therapy</a:t>
            </a:r>
            <a:endParaRPr lang="en-US" altLang="ja-JP" sz="3600" dirty="0">
              <a:solidFill>
                <a:srgbClr val="3D7C26"/>
              </a:solidFill>
              <a:latin typeface="Calibri" panose="020F0502020204030204" pitchFamily="34" charset="0"/>
              <a:ea typeface="+mn-ea"/>
              <a:cs typeface="+mn-cs"/>
            </a:endParaRPr>
          </a:p>
        </p:txBody>
      </p:sp>
      <p:sp>
        <p:nvSpPr>
          <p:cNvPr id="10246" name="TextBox 1"/>
          <p:cNvSpPr txBox="1">
            <a:spLocks noChangeArrowheads="1"/>
          </p:cNvSpPr>
          <p:nvPr/>
        </p:nvSpPr>
        <p:spPr bwMode="auto">
          <a:xfrm>
            <a:off x="2286000" y="4857750"/>
            <a:ext cx="4572000" cy="230832"/>
          </a:xfrm>
          <a:prstGeom prst="rect">
            <a:avLst/>
          </a:prstGeom>
          <a:noFill/>
          <a:ln w="9525">
            <a:noFill/>
            <a:miter lim="800000"/>
            <a:headEnd/>
            <a:tailEnd/>
          </a:ln>
        </p:spPr>
        <p:txBody>
          <a:bodyPr>
            <a:spAutoFit/>
          </a:bodyPr>
          <a:lstStyle/>
          <a:p>
            <a:pPr algn="ctr"/>
            <a:r>
              <a:rPr lang="en-US" sz="900">
                <a:solidFill>
                  <a:schemeClr val="bg1"/>
                </a:solidFill>
              </a:rPr>
              <a:t>© 2015 Global Initiative for Chronic Obstructive Lung Disease</a:t>
            </a:r>
          </a:p>
        </p:txBody>
      </p:sp>
      <p:pic>
        <p:nvPicPr>
          <p:cNvPr id="10"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37292" y="55287"/>
            <a:ext cx="763101" cy="75457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Forma libre 5"/>
          <p:cNvSpPr/>
          <p:nvPr/>
        </p:nvSpPr>
        <p:spPr>
          <a:xfrm>
            <a:off x="6858000" y="3246628"/>
            <a:ext cx="2121107" cy="1351778"/>
          </a:xfrm>
          <a:custGeom>
            <a:avLst/>
            <a:gdLst>
              <a:gd name="connsiteX0" fmla="*/ 1497662 w 2121107"/>
              <a:gd name="connsiteY0" fmla="*/ 0 h 1351778"/>
              <a:gd name="connsiteX1" fmla="*/ 166 w 2121107"/>
              <a:gd name="connsiteY1" fmla="*/ 569843 h 1351778"/>
              <a:gd name="connsiteX2" fmla="*/ 1404896 w 2121107"/>
              <a:gd name="connsiteY2" fmla="*/ 1351721 h 1351778"/>
              <a:gd name="connsiteX3" fmla="*/ 2120514 w 2121107"/>
              <a:gd name="connsiteY3" fmla="*/ 530087 h 1351778"/>
              <a:gd name="connsiteX4" fmla="*/ 1298879 w 2121107"/>
              <a:gd name="connsiteY4" fmla="*/ 198782 h 1351778"/>
              <a:gd name="connsiteX5" fmla="*/ 980827 w 2121107"/>
              <a:gd name="connsiteY5" fmla="*/ 291548 h 1351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1107" h="1351778">
                <a:moveTo>
                  <a:pt x="1497662" y="0"/>
                </a:moveTo>
                <a:cubicBezTo>
                  <a:pt x="756644" y="172278"/>
                  <a:pt x="15627" y="344556"/>
                  <a:pt x="166" y="569843"/>
                </a:cubicBezTo>
                <a:cubicBezTo>
                  <a:pt x="-15295" y="795130"/>
                  <a:pt x="1051505" y="1358347"/>
                  <a:pt x="1404896" y="1351721"/>
                </a:cubicBezTo>
                <a:cubicBezTo>
                  <a:pt x="1758287" y="1345095"/>
                  <a:pt x="2138184" y="722244"/>
                  <a:pt x="2120514" y="530087"/>
                </a:cubicBezTo>
                <a:cubicBezTo>
                  <a:pt x="2102844" y="337930"/>
                  <a:pt x="1488827" y="238538"/>
                  <a:pt x="1298879" y="198782"/>
                </a:cubicBezTo>
                <a:cubicBezTo>
                  <a:pt x="1108931" y="159026"/>
                  <a:pt x="1044879" y="225287"/>
                  <a:pt x="980827" y="291548"/>
                </a:cubicBezTo>
              </a:path>
            </a:pathLst>
          </a:cu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srgbClr val="FF0000"/>
              </a:solidFill>
            </a:endParaRPr>
          </a:p>
        </p:txBody>
      </p:sp>
      <p:pic>
        <p:nvPicPr>
          <p:cNvPr id="13" name="Picture 4" descr="http://www.agenciasinc.es/var/ezwebin_site/storage/images/noticias/el-tabaco-de-liar-supera-los-niveles-de-nicotina-alquitran-y-monoxido-de-carbono-del-convencional/2205940-3-esl-MX/El-tabaco-de-liar-supera-los-niveles-de-nicotina-alquitran-y-monoxido-de-carbono-del-convencional_image_380.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22384" y="1327934"/>
            <a:ext cx="3425452" cy="3237990"/>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317340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47279"/>
            <a:ext cx="4851400" cy="857250"/>
          </a:xfrm>
        </p:spPr>
        <p:txBody>
          <a:bodyPr/>
          <a:lstStyle/>
          <a:p>
            <a:pPr>
              <a:spcBef>
                <a:spcPts val="432"/>
              </a:spcBef>
              <a:buClr>
                <a:srgbClr val="E3A60D"/>
              </a:buClr>
              <a:buSzPct val="111000"/>
            </a:pPr>
            <a:r>
              <a:rPr lang="es-ES" sz="4000" dirty="0">
                <a:solidFill>
                  <a:srgbClr val="3D7C26"/>
                </a:solidFill>
                <a:latin typeface="Calibri" panose="020F0502020204030204" pitchFamily="34" charset="0"/>
                <a:ea typeface="+mn-ea"/>
                <a:cs typeface="+mn-cs"/>
              </a:rPr>
              <a:t>Smoking </a:t>
            </a:r>
            <a:r>
              <a:rPr lang="es-ES" sz="4000" dirty="0" err="1">
                <a:solidFill>
                  <a:srgbClr val="3D7C26"/>
                </a:solidFill>
                <a:latin typeface="Calibri" panose="020F0502020204030204" pitchFamily="34" charset="0"/>
                <a:ea typeface="+mn-ea"/>
                <a:cs typeface="+mn-cs"/>
              </a:rPr>
              <a:t>cessation</a:t>
            </a:r>
            <a:r>
              <a:rPr lang="es-ES" sz="4000" dirty="0">
                <a:solidFill>
                  <a:srgbClr val="3D7C26"/>
                </a:solidFill>
                <a:latin typeface="Calibri" panose="020F0502020204030204" pitchFamily="34" charset="0"/>
                <a:ea typeface="+mn-ea"/>
                <a:cs typeface="+mn-cs"/>
              </a:rPr>
              <a:t> </a:t>
            </a:r>
            <a:r>
              <a:rPr lang="es-ES" sz="4000" dirty="0" err="1">
                <a:solidFill>
                  <a:srgbClr val="3D7C26"/>
                </a:solidFill>
                <a:latin typeface="Calibri" panose="020F0502020204030204" pitchFamily="34" charset="0"/>
                <a:ea typeface="+mn-ea"/>
                <a:cs typeface="+mn-cs"/>
              </a:rPr>
              <a:t>intervention</a:t>
            </a:r>
            <a:endParaRPr lang="es-ES" sz="4000" dirty="0">
              <a:solidFill>
                <a:srgbClr val="3D7C26"/>
              </a:solidFill>
              <a:latin typeface="Calibri" panose="020F0502020204030204" pitchFamily="34" charset="0"/>
              <a:ea typeface="+mn-ea"/>
              <a:cs typeface="+mn-cs"/>
            </a:endParaRPr>
          </a:p>
        </p:txBody>
      </p:sp>
      <p:pic>
        <p:nvPicPr>
          <p:cNvPr id="4" name="Picture 4" descr="http://www.agenciasinc.es/var/ezwebin_site/storage/images/noticias/el-tabaco-de-liar-supera-los-niveles-de-nicotina-alquitran-y-monoxido-de-carbono-del-convencional/2205940-3-esl-MX/El-tabaco-de-liar-supera-los-niveles-de-nicotina-alquitran-y-monoxido-de-carbono-del-convencional_image_380.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2384" y="1327934"/>
            <a:ext cx="3425452" cy="3237990"/>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cxnSp>
        <p:nvCxnSpPr>
          <p:cNvPr id="5" name="Conector recto 4"/>
          <p:cNvCxnSpPr/>
          <p:nvPr/>
        </p:nvCxnSpPr>
        <p:spPr>
          <a:xfrm flipH="1">
            <a:off x="1324371" y="1782618"/>
            <a:ext cx="1745673" cy="1828800"/>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 name="Conector recto 5"/>
          <p:cNvCxnSpPr/>
          <p:nvPr/>
        </p:nvCxnSpPr>
        <p:spPr>
          <a:xfrm>
            <a:off x="1522187" y="1782618"/>
            <a:ext cx="1547856" cy="1828800"/>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sp>
        <p:nvSpPr>
          <p:cNvPr id="60" name="Rectangle 4"/>
          <p:cNvSpPr>
            <a:spLocks noChangeArrowheads="1"/>
          </p:cNvSpPr>
          <p:nvPr/>
        </p:nvSpPr>
        <p:spPr bwMode="auto">
          <a:xfrm>
            <a:off x="4874714" y="4744997"/>
            <a:ext cx="3533339" cy="200055"/>
          </a:xfrm>
          <a:prstGeom prst="rect">
            <a:avLst/>
          </a:prstGeom>
          <a:noFill/>
          <a:ln w="9525">
            <a:noFill/>
            <a:miter lim="800000"/>
            <a:headEnd/>
            <a:tailEnd/>
          </a:ln>
          <a:effectLst/>
        </p:spPr>
        <p:txBody>
          <a:bodyPr wrap="none" anchor="ctr">
            <a:spAutoFit/>
          </a:bodyPr>
          <a:lstStyle/>
          <a:p>
            <a:pPr algn="r" eaLnBrk="0" hangingPunct="0"/>
            <a:r>
              <a:rPr lang="en-GB" sz="700" dirty="0">
                <a:latin typeface="Arial Narrow" pitchFamily="34" charset="0"/>
              </a:rPr>
              <a:t>World Health Organization. The Tobacco Atlas. http://www.who.int/tobacco/statistics/tobacco_atlas/en</a:t>
            </a:r>
            <a:endParaRPr lang="en-US" sz="700" dirty="0">
              <a:latin typeface="Arial Narrow" pitchFamily="34" charset="0"/>
            </a:endParaRPr>
          </a:p>
        </p:txBody>
      </p:sp>
      <p:pic>
        <p:nvPicPr>
          <p:cNvPr id="61" name="Picture 49" descr="MCj04339180000[1]"/>
          <p:cNvPicPr>
            <a:picLocks noChangeAspect="1" noChangeArrowheads="1"/>
          </p:cNvPicPr>
          <p:nvPr/>
        </p:nvPicPr>
        <p:blipFill>
          <a:blip r:embed="rId4"/>
          <a:srcRect/>
          <a:stretch>
            <a:fillRect/>
          </a:stretch>
        </p:blipFill>
        <p:spPr bwMode="auto">
          <a:xfrm>
            <a:off x="3357650" y="3654140"/>
            <a:ext cx="756047" cy="756047"/>
          </a:xfrm>
          <a:prstGeom prst="rect">
            <a:avLst/>
          </a:prstGeom>
          <a:noFill/>
        </p:spPr>
      </p:pic>
      <p:grpSp>
        <p:nvGrpSpPr>
          <p:cNvPr id="62" name="Group 78"/>
          <p:cNvGrpSpPr>
            <a:grpSpLocks/>
          </p:cNvGrpSpPr>
          <p:nvPr/>
        </p:nvGrpSpPr>
        <p:grpSpPr bwMode="auto">
          <a:xfrm>
            <a:off x="3897003" y="683531"/>
            <a:ext cx="4536281" cy="3923109"/>
            <a:chOff x="1020" y="801"/>
            <a:chExt cx="3810" cy="3295"/>
          </a:xfrm>
        </p:grpSpPr>
        <p:sp>
          <p:nvSpPr>
            <p:cNvPr id="63" name="AutoShape 35"/>
            <p:cNvSpPr>
              <a:spLocks noChangeArrowheads="1"/>
            </p:cNvSpPr>
            <p:nvPr/>
          </p:nvSpPr>
          <p:spPr bwMode="auto">
            <a:xfrm>
              <a:off x="1020" y="801"/>
              <a:ext cx="3810" cy="3295"/>
            </a:xfrm>
            <a:prstGeom prst="triangle">
              <a:avLst>
                <a:gd name="adj" fmla="val 50000"/>
              </a:avLst>
            </a:prstGeom>
            <a:solidFill>
              <a:srgbClr val="CC9900">
                <a:alpha val="10001"/>
              </a:srgbClr>
            </a:solidFill>
            <a:ln w="9525">
              <a:solidFill>
                <a:schemeClr val="tx1"/>
              </a:solidFill>
              <a:miter lim="800000"/>
              <a:headEnd/>
              <a:tailEnd/>
            </a:ln>
            <a:effectLst/>
          </p:spPr>
          <p:txBody>
            <a:bodyPr wrap="none" anchor="ctr"/>
            <a:lstStyle/>
            <a:p>
              <a:endParaRPr lang="es-ES" sz="1100"/>
            </a:p>
          </p:txBody>
        </p:sp>
        <p:sp>
          <p:nvSpPr>
            <p:cNvPr id="64" name="AutoShape 36"/>
            <p:cNvSpPr>
              <a:spLocks noChangeArrowheads="1"/>
            </p:cNvSpPr>
            <p:nvPr/>
          </p:nvSpPr>
          <p:spPr bwMode="auto">
            <a:xfrm>
              <a:off x="1518" y="801"/>
              <a:ext cx="2813" cy="2433"/>
            </a:xfrm>
            <a:prstGeom prst="triangle">
              <a:avLst>
                <a:gd name="adj" fmla="val 50000"/>
              </a:avLst>
            </a:prstGeom>
            <a:solidFill>
              <a:srgbClr val="CC9900">
                <a:alpha val="20000"/>
              </a:srgbClr>
            </a:solidFill>
            <a:ln w="9525">
              <a:solidFill>
                <a:schemeClr val="tx1"/>
              </a:solidFill>
              <a:miter lim="800000"/>
              <a:headEnd/>
              <a:tailEnd/>
            </a:ln>
            <a:effectLst/>
          </p:spPr>
          <p:txBody>
            <a:bodyPr wrap="none" anchor="ctr"/>
            <a:lstStyle/>
            <a:p>
              <a:endParaRPr lang="es-ES" sz="1100"/>
            </a:p>
          </p:txBody>
        </p:sp>
        <p:sp>
          <p:nvSpPr>
            <p:cNvPr id="65" name="AutoShape 37"/>
            <p:cNvSpPr>
              <a:spLocks noChangeArrowheads="1"/>
            </p:cNvSpPr>
            <p:nvPr/>
          </p:nvSpPr>
          <p:spPr bwMode="auto">
            <a:xfrm>
              <a:off x="1927" y="801"/>
              <a:ext cx="1996" cy="1726"/>
            </a:xfrm>
            <a:prstGeom prst="triangle">
              <a:avLst>
                <a:gd name="adj" fmla="val 50000"/>
              </a:avLst>
            </a:prstGeom>
            <a:solidFill>
              <a:srgbClr val="CC9900">
                <a:alpha val="39999"/>
              </a:srgbClr>
            </a:solidFill>
            <a:ln w="9525">
              <a:solidFill>
                <a:schemeClr val="tx1"/>
              </a:solidFill>
              <a:miter lim="800000"/>
              <a:headEnd/>
              <a:tailEnd/>
            </a:ln>
            <a:effectLst/>
          </p:spPr>
          <p:txBody>
            <a:bodyPr wrap="none" anchor="ctr"/>
            <a:lstStyle/>
            <a:p>
              <a:endParaRPr lang="es-ES" sz="1100"/>
            </a:p>
          </p:txBody>
        </p:sp>
        <p:sp>
          <p:nvSpPr>
            <p:cNvPr id="66" name="AutoShape 38"/>
            <p:cNvSpPr>
              <a:spLocks noChangeArrowheads="1"/>
            </p:cNvSpPr>
            <p:nvPr/>
          </p:nvSpPr>
          <p:spPr bwMode="auto">
            <a:xfrm>
              <a:off x="2312" y="801"/>
              <a:ext cx="1225" cy="1059"/>
            </a:xfrm>
            <a:prstGeom prst="triangle">
              <a:avLst>
                <a:gd name="adj" fmla="val 50000"/>
              </a:avLst>
            </a:prstGeom>
            <a:solidFill>
              <a:srgbClr val="CC9900">
                <a:alpha val="60001"/>
              </a:srgbClr>
            </a:solidFill>
            <a:ln w="9525">
              <a:solidFill>
                <a:schemeClr val="tx1"/>
              </a:solidFill>
              <a:miter lim="800000"/>
              <a:headEnd/>
              <a:tailEnd/>
            </a:ln>
            <a:effectLst/>
          </p:spPr>
          <p:txBody>
            <a:bodyPr wrap="none" anchor="ctr"/>
            <a:lstStyle/>
            <a:p>
              <a:endParaRPr lang="es-ES" sz="1100"/>
            </a:p>
          </p:txBody>
        </p:sp>
        <p:sp>
          <p:nvSpPr>
            <p:cNvPr id="67" name="Text Box 64"/>
            <p:cNvSpPr txBox="1">
              <a:spLocks noChangeArrowheads="1"/>
            </p:cNvSpPr>
            <p:nvPr/>
          </p:nvSpPr>
          <p:spPr bwMode="auto">
            <a:xfrm>
              <a:off x="2215" y="3576"/>
              <a:ext cx="1601" cy="233"/>
            </a:xfrm>
            <a:prstGeom prst="rect">
              <a:avLst/>
            </a:prstGeom>
            <a:noFill/>
            <a:ln w="9525">
              <a:noFill/>
              <a:miter lim="800000"/>
              <a:headEnd/>
              <a:tailEnd/>
            </a:ln>
            <a:effectLst/>
          </p:spPr>
          <p:txBody>
            <a:bodyPr wrap="square">
              <a:spAutoFit/>
            </a:bodyPr>
            <a:lstStyle/>
            <a:p>
              <a:r>
                <a:rPr lang="pt-PT" sz="1200" b="1" dirty="0"/>
                <a:t>Smoking free practice</a:t>
              </a:r>
              <a:endParaRPr lang="en-GB" sz="1200" b="1" dirty="0"/>
            </a:p>
          </p:txBody>
        </p:sp>
        <p:sp>
          <p:nvSpPr>
            <p:cNvPr id="68" name="Text Box 65"/>
            <p:cNvSpPr txBox="1">
              <a:spLocks noChangeArrowheads="1"/>
            </p:cNvSpPr>
            <p:nvPr/>
          </p:nvSpPr>
          <p:spPr bwMode="auto">
            <a:xfrm>
              <a:off x="2342" y="2797"/>
              <a:ext cx="1225" cy="233"/>
            </a:xfrm>
            <a:prstGeom prst="rect">
              <a:avLst/>
            </a:prstGeom>
            <a:noFill/>
            <a:ln w="9525">
              <a:noFill/>
              <a:miter lim="800000"/>
              <a:headEnd/>
              <a:tailEnd/>
            </a:ln>
            <a:effectLst/>
          </p:spPr>
          <p:txBody>
            <a:bodyPr wrap="none">
              <a:spAutoFit/>
            </a:bodyPr>
            <a:lstStyle/>
            <a:p>
              <a:r>
                <a:rPr lang="pt-PT" sz="1200" b="1" dirty="0"/>
                <a:t>Brief Intervention</a:t>
              </a:r>
            </a:p>
          </p:txBody>
        </p:sp>
        <p:sp>
          <p:nvSpPr>
            <p:cNvPr id="69" name="Text Box 66"/>
            <p:cNvSpPr txBox="1">
              <a:spLocks noChangeArrowheads="1"/>
            </p:cNvSpPr>
            <p:nvPr/>
          </p:nvSpPr>
          <p:spPr bwMode="auto">
            <a:xfrm>
              <a:off x="2130" y="2135"/>
              <a:ext cx="1505" cy="233"/>
            </a:xfrm>
            <a:prstGeom prst="rect">
              <a:avLst/>
            </a:prstGeom>
            <a:noFill/>
            <a:ln w="9525">
              <a:noFill/>
              <a:miter lim="800000"/>
              <a:headEnd/>
              <a:tailEnd/>
            </a:ln>
            <a:effectLst/>
          </p:spPr>
          <p:txBody>
            <a:bodyPr wrap="none">
              <a:spAutoFit/>
            </a:bodyPr>
            <a:lstStyle/>
            <a:p>
              <a:r>
                <a:rPr lang="pt-PT" sz="1200" b="1" dirty="0"/>
                <a:t>Moderate intervention</a:t>
              </a:r>
            </a:p>
          </p:txBody>
        </p:sp>
        <p:sp>
          <p:nvSpPr>
            <p:cNvPr id="70" name="Text Box 67"/>
            <p:cNvSpPr txBox="1">
              <a:spLocks noChangeArrowheads="1"/>
            </p:cNvSpPr>
            <p:nvPr/>
          </p:nvSpPr>
          <p:spPr bwMode="auto">
            <a:xfrm>
              <a:off x="2429" y="1391"/>
              <a:ext cx="965" cy="388"/>
            </a:xfrm>
            <a:prstGeom prst="rect">
              <a:avLst/>
            </a:prstGeom>
            <a:noFill/>
            <a:ln w="9525">
              <a:noFill/>
              <a:miter lim="800000"/>
              <a:headEnd/>
              <a:tailEnd/>
            </a:ln>
            <a:effectLst/>
          </p:spPr>
          <p:txBody>
            <a:bodyPr wrap="square">
              <a:spAutoFit/>
            </a:bodyPr>
            <a:lstStyle/>
            <a:p>
              <a:pPr algn="ctr"/>
              <a:r>
                <a:rPr lang="pt-PT" sz="1200" b="1" dirty="0"/>
                <a:t>Intense intervention</a:t>
              </a:r>
            </a:p>
          </p:txBody>
        </p:sp>
      </p:grpSp>
      <p:grpSp>
        <p:nvGrpSpPr>
          <p:cNvPr id="71" name="Group 75"/>
          <p:cNvGrpSpPr>
            <a:grpSpLocks/>
          </p:cNvGrpSpPr>
          <p:nvPr/>
        </p:nvGrpSpPr>
        <p:grpSpPr bwMode="auto">
          <a:xfrm>
            <a:off x="4104506" y="627534"/>
            <a:ext cx="1546622" cy="917972"/>
            <a:chOff x="1111" y="665"/>
            <a:chExt cx="1299" cy="771"/>
          </a:xfrm>
        </p:grpSpPr>
        <p:pic>
          <p:nvPicPr>
            <p:cNvPr id="72" name="Picture 39" descr="MCj04041850000[1]"/>
            <p:cNvPicPr>
              <a:picLocks noChangeAspect="1" noChangeArrowheads="1"/>
            </p:cNvPicPr>
            <p:nvPr/>
          </p:nvPicPr>
          <p:blipFill>
            <a:blip r:embed="rId5"/>
            <a:srcRect/>
            <a:stretch>
              <a:fillRect/>
            </a:stretch>
          </p:blipFill>
          <p:spPr bwMode="auto">
            <a:xfrm>
              <a:off x="1655" y="665"/>
              <a:ext cx="755" cy="771"/>
            </a:xfrm>
            <a:prstGeom prst="rect">
              <a:avLst/>
            </a:prstGeom>
            <a:noFill/>
          </p:spPr>
        </p:pic>
        <p:sp>
          <p:nvSpPr>
            <p:cNvPr id="73" name="Text Box 68"/>
            <p:cNvSpPr txBox="1">
              <a:spLocks noChangeArrowheads="1"/>
            </p:cNvSpPr>
            <p:nvPr/>
          </p:nvSpPr>
          <p:spPr bwMode="auto">
            <a:xfrm>
              <a:off x="1111" y="1162"/>
              <a:ext cx="585" cy="233"/>
            </a:xfrm>
            <a:prstGeom prst="rect">
              <a:avLst/>
            </a:prstGeom>
            <a:noFill/>
            <a:ln w="9525">
              <a:noFill/>
              <a:miter lim="800000"/>
              <a:headEnd/>
              <a:tailEnd/>
            </a:ln>
            <a:effectLst/>
          </p:spPr>
          <p:txBody>
            <a:bodyPr wrap="none">
              <a:spAutoFit/>
            </a:bodyPr>
            <a:lstStyle/>
            <a:p>
              <a:pPr eaLnBrk="1" hangingPunct="1"/>
              <a:r>
                <a:rPr lang="en-GB" sz="1200" b="1"/>
                <a:t>&gt;5</a:t>
              </a:r>
              <a:r>
                <a:rPr lang="en-GB" sz="1050" b="1"/>
                <a:t> </a:t>
              </a:r>
              <a:r>
                <a:rPr lang="en-GB" sz="1050"/>
                <a:t>mins</a:t>
              </a:r>
            </a:p>
          </p:txBody>
        </p:sp>
      </p:grpSp>
      <p:grpSp>
        <p:nvGrpSpPr>
          <p:cNvPr id="74" name="Group 77"/>
          <p:cNvGrpSpPr>
            <a:grpSpLocks/>
          </p:cNvGrpSpPr>
          <p:nvPr/>
        </p:nvGrpSpPr>
        <p:grpSpPr bwMode="auto">
          <a:xfrm>
            <a:off x="3411227" y="2844511"/>
            <a:ext cx="1127522" cy="435769"/>
            <a:chOff x="476" y="2616"/>
            <a:chExt cx="947" cy="366"/>
          </a:xfrm>
        </p:grpSpPr>
        <p:pic>
          <p:nvPicPr>
            <p:cNvPr id="75" name="Picture 41" descr="MCj04041850000[1]"/>
            <p:cNvPicPr>
              <a:picLocks noChangeAspect="1" noChangeArrowheads="1"/>
            </p:cNvPicPr>
            <p:nvPr/>
          </p:nvPicPr>
          <p:blipFill>
            <a:blip r:embed="rId5"/>
            <a:srcRect/>
            <a:stretch>
              <a:fillRect/>
            </a:stretch>
          </p:blipFill>
          <p:spPr bwMode="auto">
            <a:xfrm>
              <a:off x="1066" y="2616"/>
              <a:ext cx="357" cy="364"/>
            </a:xfrm>
            <a:prstGeom prst="rect">
              <a:avLst/>
            </a:prstGeom>
            <a:noFill/>
          </p:spPr>
        </p:pic>
        <p:sp>
          <p:nvSpPr>
            <p:cNvPr id="76" name="Text Box 69"/>
            <p:cNvSpPr txBox="1">
              <a:spLocks noChangeArrowheads="1"/>
            </p:cNvSpPr>
            <p:nvPr/>
          </p:nvSpPr>
          <p:spPr bwMode="auto">
            <a:xfrm>
              <a:off x="476" y="2749"/>
              <a:ext cx="585" cy="233"/>
            </a:xfrm>
            <a:prstGeom prst="rect">
              <a:avLst/>
            </a:prstGeom>
            <a:noFill/>
            <a:ln w="9525">
              <a:noFill/>
              <a:miter lim="800000"/>
              <a:headEnd/>
              <a:tailEnd/>
            </a:ln>
            <a:effectLst/>
          </p:spPr>
          <p:txBody>
            <a:bodyPr wrap="none">
              <a:spAutoFit/>
            </a:bodyPr>
            <a:lstStyle/>
            <a:p>
              <a:pPr eaLnBrk="1" hangingPunct="1"/>
              <a:r>
                <a:rPr lang="en-GB" sz="1200" b="1"/>
                <a:t>&lt;1</a:t>
              </a:r>
              <a:r>
                <a:rPr lang="en-GB" sz="1050" b="1"/>
                <a:t> </a:t>
              </a:r>
              <a:r>
                <a:rPr lang="en-GB" sz="1050"/>
                <a:t>mins</a:t>
              </a:r>
            </a:p>
          </p:txBody>
        </p:sp>
      </p:grpSp>
      <p:grpSp>
        <p:nvGrpSpPr>
          <p:cNvPr id="77" name="Group 76"/>
          <p:cNvGrpSpPr>
            <a:grpSpLocks/>
          </p:cNvGrpSpPr>
          <p:nvPr/>
        </p:nvGrpSpPr>
        <p:grpSpPr bwMode="auto">
          <a:xfrm>
            <a:off x="3681499" y="1764620"/>
            <a:ext cx="1391841" cy="651272"/>
            <a:chOff x="703" y="1709"/>
            <a:chExt cx="1169" cy="547"/>
          </a:xfrm>
        </p:grpSpPr>
        <p:pic>
          <p:nvPicPr>
            <p:cNvPr id="78" name="Picture 40" descr="MCj04041850000[1]"/>
            <p:cNvPicPr>
              <a:picLocks noChangeAspect="1" noChangeArrowheads="1"/>
            </p:cNvPicPr>
            <p:nvPr/>
          </p:nvPicPr>
          <p:blipFill>
            <a:blip r:embed="rId5"/>
            <a:srcRect/>
            <a:stretch>
              <a:fillRect/>
            </a:stretch>
          </p:blipFill>
          <p:spPr bwMode="auto">
            <a:xfrm>
              <a:off x="1338" y="1709"/>
              <a:ext cx="534" cy="545"/>
            </a:xfrm>
            <a:prstGeom prst="rect">
              <a:avLst/>
            </a:prstGeom>
            <a:noFill/>
          </p:spPr>
        </p:pic>
        <p:sp>
          <p:nvSpPr>
            <p:cNvPr id="79" name="Text Box 70"/>
            <p:cNvSpPr txBox="1">
              <a:spLocks noChangeArrowheads="1"/>
            </p:cNvSpPr>
            <p:nvPr/>
          </p:nvSpPr>
          <p:spPr bwMode="auto">
            <a:xfrm>
              <a:off x="703" y="2023"/>
              <a:ext cx="628" cy="233"/>
            </a:xfrm>
            <a:prstGeom prst="rect">
              <a:avLst/>
            </a:prstGeom>
            <a:noFill/>
            <a:ln w="9525">
              <a:noFill/>
              <a:miter lim="800000"/>
              <a:headEnd/>
              <a:tailEnd/>
            </a:ln>
            <a:effectLst/>
          </p:spPr>
          <p:txBody>
            <a:bodyPr wrap="none">
              <a:spAutoFit/>
            </a:bodyPr>
            <a:lstStyle/>
            <a:p>
              <a:pPr eaLnBrk="1" hangingPunct="1"/>
              <a:r>
                <a:rPr lang="en-GB" sz="1200" b="1"/>
                <a:t>2-5 </a:t>
              </a:r>
              <a:r>
                <a:rPr lang="en-GB" sz="1050"/>
                <a:t>mins</a:t>
              </a:r>
            </a:p>
          </p:txBody>
        </p:sp>
      </p:grpSp>
      <p:grpSp>
        <p:nvGrpSpPr>
          <p:cNvPr id="80" name="Group 82"/>
          <p:cNvGrpSpPr>
            <a:grpSpLocks/>
          </p:cNvGrpSpPr>
          <p:nvPr/>
        </p:nvGrpSpPr>
        <p:grpSpPr bwMode="auto">
          <a:xfrm>
            <a:off x="8272551" y="3762487"/>
            <a:ext cx="701278" cy="594122"/>
            <a:chOff x="4740" y="3387"/>
            <a:chExt cx="589" cy="499"/>
          </a:xfrm>
        </p:grpSpPr>
        <p:grpSp>
          <p:nvGrpSpPr>
            <p:cNvPr id="81" name="Group 59"/>
            <p:cNvGrpSpPr>
              <a:grpSpLocks/>
            </p:cNvGrpSpPr>
            <p:nvPr/>
          </p:nvGrpSpPr>
          <p:grpSpPr bwMode="auto">
            <a:xfrm>
              <a:off x="4740" y="3486"/>
              <a:ext cx="518" cy="400"/>
              <a:chOff x="4431" y="2486"/>
              <a:chExt cx="518" cy="400"/>
            </a:xfrm>
          </p:grpSpPr>
          <p:pic>
            <p:nvPicPr>
              <p:cNvPr id="83" name="Picture 60" descr="MCBD00022_0000[1]"/>
              <p:cNvPicPr>
                <a:picLocks noChangeAspect="1" noChangeArrowheads="1"/>
              </p:cNvPicPr>
              <p:nvPr/>
            </p:nvPicPr>
            <p:blipFill>
              <a:blip r:embed="rId6"/>
              <a:srcRect/>
              <a:stretch>
                <a:fillRect/>
              </a:stretch>
            </p:blipFill>
            <p:spPr bwMode="auto">
              <a:xfrm>
                <a:off x="4431" y="2486"/>
                <a:ext cx="318" cy="309"/>
              </a:xfrm>
              <a:prstGeom prst="rect">
                <a:avLst/>
              </a:prstGeom>
              <a:noFill/>
            </p:spPr>
          </p:pic>
          <p:pic>
            <p:nvPicPr>
              <p:cNvPr id="84" name="Picture 61" descr="MCBD00022_0000[1]"/>
              <p:cNvPicPr>
                <a:picLocks noChangeAspect="1" noChangeArrowheads="1"/>
              </p:cNvPicPr>
              <p:nvPr/>
            </p:nvPicPr>
            <p:blipFill>
              <a:blip r:embed="rId6"/>
              <a:srcRect/>
              <a:stretch>
                <a:fillRect/>
              </a:stretch>
            </p:blipFill>
            <p:spPr bwMode="auto">
              <a:xfrm>
                <a:off x="4631" y="2577"/>
                <a:ext cx="318" cy="309"/>
              </a:xfrm>
              <a:prstGeom prst="rect">
                <a:avLst/>
              </a:prstGeom>
              <a:noFill/>
            </p:spPr>
          </p:pic>
        </p:grpSp>
        <p:sp>
          <p:nvSpPr>
            <p:cNvPr id="82" name="Text Box 71"/>
            <p:cNvSpPr txBox="1">
              <a:spLocks noChangeArrowheads="1"/>
            </p:cNvSpPr>
            <p:nvPr/>
          </p:nvSpPr>
          <p:spPr bwMode="auto">
            <a:xfrm>
              <a:off x="5103" y="3387"/>
              <a:ext cx="226" cy="233"/>
            </a:xfrm>
            <a:prstGeom prst="rect">
              <a:avLst/>
            </a:prstGeom>
            <a:noFill/>
            <a:ln w="9525">
              <a:noFill/>
              <a:miter lim="800000"/>
              <a:headEnd/>
              <a:tailEnd/>
            </a:ln>
            <a:effectLst/>
          </p:spPr>
          <p:txBody>
            <a:bodyPr wrap="none">
              <a:spAutoFit/>
            </a:bodyPr>
            <a:lstStyle/>
            <a:p>
              <a:pPr eaLnBrk="1" hangingPunct="1"/>
              <a:r>
                <a:rPr lang="en-GB" sz="1200" b="1" dirty="0"/>
                <a:t>2</a:t>
              </a:r>
              <a:endParaRPr lang="en-GB" sz="900" dirty="0"/>
            </a:p>
          </p:txBody>
        </p:sp>
      </p:grpSp>
      <p:grpSp>
        <p:nvGrpSpPr>
          <p:cNvPr id="85" name="Group 81"/>
          <p:cNvGrpSpPr>
            <a:grpSpLocks/>
          </p:cNvGrpSpPr>
          <p:nvPr/>
        </p:nvGrpSpPr>
        <p:grpSpPr bwMode="auto">
          <a:xfrm>
            <a:off x="7720099" y="2898093"/>
            <a:ext cx="1198960" cy="540544"/>
            <a:chOff x="4231" y="2661"/>
            <a:chExt cx="1007" cy="454"/>
          </a:xfrm>
        </p:grpSpPr>
        <p:grpSp>
          <p:nvGrpSpPr>
            <p:cNvPr id="86" name="Group 55"/>
            <p:cNvGrpSpPr>
              <a:grpSpLocks/>
            </p:cNvGrpSpPr>
            <p:nvPr/>
          </p:nvGrpSpPr>
          <p:grpSpPr bwMode="auto">
            <a:xfrm>
              <a:off x="4231" y="2661"/>
              <a:ext cx="781" cy="454"/>
              <a:chOff x="4231" y="2432"/>
              <a:chExt cx="781" cy="454"/>
            </a:xfrm>
          </p:grpSpPr>
          <p:pic>
            <p:nvPicPr>
              <p:cNvPr id="88" name="Picture 56" descr="MCBD00022_0000[1]"/>
              <p:cNvPicPr>
                <a:picLocks noChangeAspect="1" noChangeArrowheads="1"/>
              </p:cNvPicPr>
              <p:nvPr/>
            </p:nvPicPr>
            <p:blipFill>
              <a:blip r:embed="rId6"/>
              <a:srcRect/>
              <a:stretch>
                <a:fillRect/>
              </a:stretch>
            </p:blipFill>
            <p:spPr bwMode="auto">
              <a:xfrm>
                <a:off x="4231" y="2432"/>
                <a:ext cx="318" cy="309"/>
              </a:xfrm>
              <a:prstGeom prst="rect">
                <a:avLst/>
              </a:prstGeom>
              <a:noFill/>
            </p:spPr>
          </p:pic>
          <p:pic>
            <p:nvPicPr>
              <p:cNvPr id="89" name="Picture 57" descr="MCBD00022_0000[1]"/>
              <p:cNvPicPr>
                <a:picLocks noChangeAspect="1" noChangeArrowheads="1"/>
              </p:cNvPicPr>
              <p:nvPr/>
            </p:nvPicPr>
            <p:blipFill>
              <a:blip r:embed="rId6"/>
              <a:srcRect/>
              <a:stretch>
                <a:fillRect/>
              </a:stretch>
            </p:blipFill>
            <p:spPr bwMode="auto">
              <a:xfrm>
                <a:off x="4463" y="2505"/>
                <a:ext cx="318" cy="309"/>
              </a:xfrm>
              <a:prstGeom prst="rect">
                <a:avLst/>
              </a:prstGeom>
              <a:noFill/>
            </p:spPr>
          </p:pic>
          <p:pic>
            <p:nvPicPr>
              <p:cNvPr id="90" name="Picture 58" descr="MCBD00022_0000[1]"/>
              <p:cNvPicPr>
                <a:picLocks noChangeAspect="1" noChangeArrowheads="1"/>
              </p:cNvPicPr>
              <p:nvPr/>
            </p:nvPicPr>
            <p:blipFill>
              <a:blip r:embed="rId6"/>
              <a:srcRect/>
              <a:stretch>
                <a:fillRect/>
              </a:stretch>
            </p:blipFill>
            <p:spPr bwMode="auto">
              <a:xfrm>
                <a:off x="4694" y="2577"/>
                <a:ext cx="318" cy="309"/>
              </a:xfrm>
              <a:prstGeom prst="rect">
                <a:avLst/>
              </a:prstGeom>
              <a:noFill/>
            </p:spPr>
          </p:pic>
        </p:grpSp>
        <p:sp>
          <p:nvSpPr>
            <p:cNvPr id="87" name="Text Box 72"/>
            <p:cNvSpPr txBox="1">
              <a:spLocks noChangeArrowheads="1"/>
            </p:cNvSpPr>
            <p:nvPr/>
          </p:nvSpPr>
          <p:spPr bwMode="auto">
            <a:xfrm>
              <a:off x="5012" y="2704"/>
              <a:ext cx="226" cy="233"/>
            </a:xfrm>
            <a:prstGeom prst="rect">
              <a:avLst/>
            </a:prstGeom>
            <a:noFill/>
            <a:ln w="9525">
              <a:noFill/>
              <a:miter lim="800000"/>
              <a:headEnd/>
              <a:tailEnd/>
            </a:ln>
            <a:effectLst/>
          </p:spPr>
          <p:txBody>
            <a:bodyPr wrap="none">
              <a:spAutoFit/>
            </a:bodyPr>
            <a:lstStyle/>
            <a:p>
              <a:pPr eaLnBrk="1" hangingPunct="1"/>
              <a:r>
                <a:rPr lang="en-GB" sz="1200" b="1" dirty="0"/>
                <a:t>3</a:t>
              </a:r>
              <a:endParaRPr lang="en-GB" sz="900" dirty="0"/>
            </a:p>
          </p:txBody>
        </p:sp>
      </p:grpSp>
      <p:grpSp>
        <p:nvGrpSpPr>
          <p:cNvPr id="91" name="Group 80"/>
          <p:cNvGrpSpPr>
            <a:grpSpLocks/>
          </p:cNvGrpSpPr>
          <p:nvPr/>
        </p:nvGrpSpPr>
        <p:grpSpPr bwMode="auto">
          <a:xfrm>
            <a:off x="7136694" y="1925352"/>
            <a:ext cx="1458516" cy="647700"/>
            <a:chOff x="3741" y="1844"/>
            <a:chExt cx="1225" cy="544"/>
          </a:xfrm>
        </p:grpSpPr>
        <p:grpSp>
          <p:nvGrpSpPr>
            <p:cNvPr id="92" name="Group 50"/>
            <p:cNvGrpSpPr>
              <a:grpSpLocks/>
            </p:cNvGrpSpPr>
            <p:nvPr/>
          </p:nvGrpSpPr>
          <p:grpSpPr bwMode="auto">
            <a:xfrm>
              <a:off x="3741" y="1844"/>
              <a:ext cx="1044" cy="544"/>
              <a:chOff x="3741" y="1615"/>
              <a:chExt cx="1044" cy="544"/>
            </a:xfrm>
          </p:grpSpPr>
          <p:pic>
            <p:nvPicPr>
              <p:cNvPr id="94" name="Picture 51" descr="MCBD00022_0000[1]"/>
              <p:cNvPicPr>
                <a:picLocks noChangeAspect="1" noChangeArrowheads="1"/>
              </p:cNvPicPr>
              <p:nvPr/>
            </p:nvPicPr>
            <p:blipFill>
              <a:blip r:embed="rId6"/>
              <a:srcRect/>
              <a:stretch>
                <a:fillRect/>
              </a:stretch>
            </p:blipFill>
            <p:spPr bwMode="auto">
              <a:xfrm>
                <a:off x="3983" y="1669"/>
                <a:ext cx="318" cy="309"/>
              </a:xfrm>
              <a:prstGeom prst="rect">
                <a:avLst/>
              </a:prstGeom>
              <a:noFill/>
            </p:spPr>
          </p:pic>
          <p:pic>
            <p:nvPicPr>
              <p:cNvPr id="95" name="Picture 52" descr="MCBD00022_0000[1]"/>
              <p:cNvPicPr>
                <a:picLocks noChangeAspect="1" noChangeArrowheads="1"/>
              </p:cNvPicPr>
              <p:nvPr/>
            </p:nvPicPr>
            <p:blipFill>
              <a:blip r:embed="rId6"/>
              <a:srcRect/>
              <a:stretch>
                <a:fillRect/>
              </a:stretch>
            </p:blipFill>
            <p:spPr bwMode="auto">
              <a:xfrm>
                <a:off x="3741" y="1615"/>
                <a:ext cx="318" cy="309"/>
              </a:xfrm>
              <a:prstGeom prst="rect">
                <a:avLst/>
              </a:prstGeom>
              <a:noFill/>
            </p:spPr>
          </p:pic>
          <p:pic>
            <p:nvPicPr>
              <p:cNvPr id="96" name="Picture 53" descr="MCBD00022_0000[1]"/>
              <p:cNvPicPr>
                <a:picLocks noChangeAspect="1" noChangeArrowheads="1"/>
              </p:cNvPicPr>
              <p:nvPr/>
            </p:nvPicPr>
            <p:blipFill>
              <a:blip r:embed="rId6"/>
              <a:srcRect/>
              <a:stretch>
                <a:fillRect/>
              </a:stretch>
            </p:blipFill>
            <p:spPr bwMode="auto">
              <a:xfrm>
                <a:off x="4225" y="1760"/>
                <a:ext cx="318" cy="309"/>
              </a:xfrm>
              <a:prstGeom prst="rect">
                <a:avLst/>
              </a:prstGeom>
              <a:noFill/>
            </p:spPr>
          </p:pic>
          <p:pic>
            <p:nvPicPr>
              <p:cNvPr id="97" name="Picture 54" descr="MCBD00022_0000[1]"/>
              <p:cNvPicPr>
                <a:picLocks noChangeAspect="1" noChangeArrowheads="1"/>
              </p:cNvPicPr>
              <p:nvPr/>
            </p:nvPicPr>
            <p:blipFill>
              <a:blip r:embed="rId6"/>
              <a:srcRect/>
              <a:stretch>
                <a:fillRect/>
              </a:stretch>
            </p:blipFill>
            <p:spPr bwMode="auto">
              <a:xfrm>
                <a:off x="4467" y="1850"/>
                <a:ext cx="318" cy="309"/>
              </a:xfrm>
              <a:prstGeom prst="rect">
                <a:avLst/>
              </a:prstGeom>
              <a:noFill/>
            </p:spPr>
          </p:pic>
        </p:grpSp>
        <p:sp>
          <p:nvSpPr>
            <p:cNvPr id="93" name="Text Box 73"/>
            <p:cNvSpPr txBox="1">
              <a:spLocks noChangeArrowheads="1"/>
            </p:cNvSpPr>
            <p:nvPr/>
          </p:nvSpPr>
          <p:spPr bwMode="auto">
            <a:xfrm>
              <a:off x="4740" y="1935"/>
              <a:ext cx="226" cy="233"/>
            </a:xfrm>
            <a:prstGeom prst="rect">
              <a:avLst/>
            </a:prstGeom>
            <a:noFill/>
            <a:ln w="9525">
              <a:noFill/>
              <a:miter lim="800000"/>
              <a:headEnd/>
              <a:tailEnd/>
            </a:ln>
            <a:effectLst/>
          </p:spPr>
          <p:txBody>
            <a:bodyPr wrap="none">
              <a:spAutoFit/>
            </a:bodyPr>
            <a:lstStyle/>
            <a:p>
              <a:pPr eaLnBrk="1" hangingPunct="1"/>
              <a:r>
                <a:rPr lang="en-GB" sz="1200" b="1" dirty="0"/>
                <a:t>4</a:t>
              </a:r>
              <a:endParaRPr lang="en-GB" sz="900" dirty="0"/>
            </a:p>
          </p:txBody>
        </p:sp>
      </p:grpSp>
      <p:grpSp>
        <p:nvGrpSpPr>
          <p:cNvPr id="98" name="Group 79"/>
          <p:cNvGrpSpPr>
            <a:grpSpLocks/>
          </p:cNvGrpSpPr>
          <p:nvPr/>
        </p:nvGrpSpPr>
        <p:grpSpPr bwMode="auto">
          <a:xfrm>
            <a:off x="6490184" y="791877"/>
            <a:ext cx="1782365" cy="864394"/>
            <a:chOff x="3288" y="892"/>
            <a:chExt cx="1497" cy="726"/>
          </a:xfrm>
        </p:grpSpPr>
        <p:grpSp>
          <p:nvGrpSpPr>
            <p:cNvPr id="99" name="Group 42"/>
            <p:cNvGrpSpPr>
              <a:grpSpLocks/>
            </p:cNvGrpSpPr>
            <p:nvPr/>
          </p:nvGrpSpPr>
          <p:grpSpPr bwMode="auto">
            <a:xfrm>
              <a:off x="3288" y="892"/>
              <a:ext cx="1497" cy="726"/>
              <a:chOff x="3288" y="663"/>
              <a:chExt cx="1497" cy="726"/>
            </a:xfrm>
          </p:grpSpPr>
          <p:pic>
            <p:nvPicPr>
              <p:cNvPr id="101" name="Picture 43" descr="MCBD00022_0000[1]"/>
              <p:cNvPicPr>
                <a:picLocks noChangeAspect="1" noChangeArrowheads="1"/>
              </p:cNvPicPr>
              <p:nvPr/>
            </p:nvPicPr>
            <p:blipFill>
              <a:blip r:embed="rId6"/>
              <a:srcRect/>
              <a:stretch>
                <a:fillRect/>
              </a:stretch>
            </p:blipFill>
            <p:spPr bwMode="auto">
              <a:xfrm>
                <a:off x="3524" y="717"/>
                <a:ext cx="318" cy="309"/>
              </a:xfrm>
              <a:prstGeom prst="rect">
                <a:avLst/>
              </a:prstGeom>
              <a:noFill/>
            </p:spPr>
          </p:pic>
          <p:pic>
            <p:nvPicPr>
              <p:cNvPr id="102" name="Picture 44" descr="MCBD00022_0000[1]"/>
              <p:cNvPicPr>
                <a:picLocks noChangeAspect="1" noChangeArrowheads="1"/>
              </p:cNvPicPr>
              <p:nvPr/>
            </p:nvPicPr>
            <p:blipFill>
              <a:blip r:embed="rId6"/>
              <a:srcRect/>
              <a:stretch>
                <a:fillRect/>
              </a:stretch>
            </p:blipFill>
            <p:spPr bwMode="auto">
              <a:xfrm>
                <a:off x="3288" y="663"/>
                <a:ext cx="318" cy="309"/>
              </a:xfrm>
              <a:prstGeom prst="rect">
                <a:avLst/>
              </a:prstGeom>
              <a:noFill/>
            </p:spPr>
          </p:pic>
          <p:pic>
            <p:nvPicPr>
              <p:cNvPr id="103" name="Picture 45" descr="MCBD00022_0000[1]"/>
              <p:cNvPicPr>
                <a:picLocks noChangeAspect="1" noChangeArrowheads="1"/>
              </p:cNvPicPr>
              <p:nvPr/>
            </p:nvPicPr>
            <p:blipFill>
              <a:blip r:embed="rId6"/>
              <a:srcRect/>
              <a:stretch>
                <a:fillRect/>
              </a:stretch>
            </p:blipFill>
            <p:spPr bwMode="auto">
              <a:xfrm>
                <a:off x="3760" y="808"/>
                <a:ext cx="318" cy="309"/>
              </a:xfrm>
              <a:prstGeom prst="rect">
                <a:avLst/>
              </a:prstGeom>
              <a:noFill/>
            </p:spPr>
          </p:pic>
          <p:pic>
            <p:nvPicPr>
              <p:cNvPr id="104" name="Picture 46" descr="MCBD00022_0000[1]"/>
              <p:cNvPicPr>
                <a:picLocks noChangeAspect="1" noChangeArrowheads="1"/>
              </p:cNvPicPr>
              <p:nvPr/>
            </p:nvPicPr>
            <p:blipFill>
              <a:blip r:embed="rId6"/>
              <a:srcRect/>
              <a:stretch>
                <a:fillRect/>
              </a:stretch>
            </p:blipFill>
            <p:spPr bwMode="auto">
              <a:xfrm>
                <a:off x="3996" y="898"/>
                <a:ext cx="318" cy="309"/>
              </a:xfrm>
              <a:prstGeom prst="rect">
                <a:avLst/>
              </a:prstGeom>
              <a:noFill/>
            </p:spPr>
          </p:pic>
          <p:pic>
            <p:nvPicPr>
              <p:cNvPr id="105" name="Picture 47" descr="MCBD00022_0000[1]"/>
              <p:cNvPicPr>
                <a:picLocks noChangeAspect="1" noChangeArrowheads="1"/>
              </p:cNvPicPr>
              <p:nvPr/>
            </p:nvPicPr>
            <p:blipFill>
              <a:blip r:embed="rId6"/>
              <a:srcRect/>
              <a:stretch>
                <a:fillRect/>
              </a:stretch>
            </p:blipFill>
            <p:spPr bwMode="auto">
              <a:xfrm>
                <a:off x="4232" y="989"/>
                <a:ext cx="318" cy="309"/>
              </a:xfrm>
              <a:prstGeom prst="rect">
                <a:avLst/>
              </a:prstGeom>
              <a:noFill/>
            </p:spPr>
          </p:pic>
          <p:pic>
            <p:nvPicPr>
              <p:cNvPr id="106" name="Picture 48" descr="MCBD00022_0000[1]"/>
              <p:cNvPicPr>
                <a:picLocks noChangeAspect="1" noChangeArrowheads="1"/>
              </p:cNvPicPr>
              <p:nvPr/>
            </p:nvPicPr>
            <p:blipFill>
              <a:blip r:embed="rId6"/>
              <a:srcRect/>
              <a:stretch>
                <a:fillRect/>
              </a:stretch>
            </p:blipFill>
            <p:spPr bwMode="auto">
              <a:xfrm>
                <a:off x="4467" y="1080"/>
                <a:ext cx="318" cy="309"/>
              </a:xfrm>
              <a:prstGeom prst="rect">
                <a:avLst/>
              </a:prstGeom>
              <a:noFill/>
            </p:spPr>
          </p:pic>
        </p:grpSp>
        <p:sp>
          <p:nvSpPr>
            <p:cNvPr id="100" name="Text Box 74"/>
            <p:cNvSpPr txBox="1">
              <a:spLocks noChangeArrowheads="1"/>
            </p:cNvSpPr>
            <p:nvPr/>
          </p:nvSpPr>
          <p:spPr bwMode="auto">
            <a:xfrm>
              <a:off x="4332" y="938"/>
              <a:ext cx="341" cy="233"/>
            </a:xfrm>
            <a:prstGeom prst="rect">
              <a:avLst/>
            </a:prstGeom>
            <a:noFill/>
            <a:ln w="9525">
              <a:noFill/>
              <a:miter lim="800000"/>
              <a:headEnd/>
              <a:tailEnd/>
            </a:ln>
            <a:effectLst/>
          </p:spPr>
          <p:txBody>
            <a:bodyPr wrap="none">
              <a:spAutoFit/>
            </a:bodyPr>
            <a:lstStyle/>
            <a:p>
              <a:pPr eaLnBrk="1" hangingPunct="1"/>
              <a:r>
                <a:rPr lang="en-GB" sz="1200" b="1" dirty="0"/>
                <a:t>5-7</a:t>
              </a:r>
              <a:endParaRPr lang="en-GB" sz="900" dirty="0"/>
            </a:p>
          </p:txBody>
        </p:sp>
      </p:grpSp>
      <p:sp>
        <p:nvSpPr>
          <p:cNvPr id="108" name="57 Elipse"/>
          <p:cNvSpPr/>
          <p:nvPr/>
        </p:nvSpPr>
        <p:spPr>
          <a:xfrm>
            <a:off x="4907445" y="2163828"/>
            <a:ext cx="2529744" cy="489347"/>
          </a:xfrm>
          <a:prstGeom prst="ellipse">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Tree>
    <p:extLst>
      <p:ext uri="{BB962C8B-B14F-4D97-AF65-F5344CB8AC3E}">
        <p14:creationId xmlns:p14="http://schemas.microsoft.com/office/powerpoint/2010/main" xmlns="" val="29203003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08"/>
                                        </p:tgtEl>
                                        <p:attrNameLst>
                                          <p:attrName>style.visibility</p:attrName>
                                        </p:attrNameLst>
                                      </p:cBhvr>
                                      <p:to>
                                        <p:strVal val="visible"/>
                                      </p:to>
                                    </p:set>
                                    <p:anim calcmode="lin" valueType="num">
                                      <p:cBhvr>
                                        <p:cTn id="7" dur="500" fill="hold"/>
                                        <p:tgtEl>
                                          <p:spTgt spid="108"/>
                                        </p:tgtEl>
                                        <p:attrNameLst>
                                          <p:attrName>ppt_w</p:attrName>
                                        </p:attrNameLst>
                                      </p:cBhvr>
                                      <p:tavLst>
                                        <p:tav tm="0">
                                          <p:val>
                                            <p:fltVal val="0"/>
                                          </p:val>
                                        </p:tav>
                                        <p:tav tm="100000">
                                          <p:val>
                                            <p:strVal val="#ppt_w"/>
                                          </p:val>
                                        </p:tav>
                                      </p:tavLst>
                                    </p:anim>
                                    <p:anim calcmode="lin" valueType="num">
                                      <p:cBhvr>
                                        <p:cTn id="8" dur="500" fill="hold"/>
                                        <p:tgtEl>
                                          <p:spTgt spid="108"/>
                                        </p:tgtEl>
                                        <p:attrNameLst>
                                          <p:attrName>ppt_h</p:attrName>
                                        </p:attrNameLst>
                                      </p:cBhvr>
                                      <p:tavLst>
                                        <p:tav tm="0">
                                          <p:val>
                                            <p:fltVal val="0"/>
                                          </p:val>
                                        </p:tav>
                                        <p:tav tm="100000">
                                          <p:val>
                                            <p:strVal val="#ppt_h"/>
                                          </p:val>
                                        </p:tav>
                                      </p:tavLst>
                                    </p:anim>
                                    <p:animEffect transition="in" filter="fade">
                                      <p:cBhvr>
                                        <p:cTn id="9"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01700" y="3501628"/>
            <a:ext cx="3908839" cy="857250"/>
          </a:xfrm>
        </p:spPr>
        <p:txBody>
          <a:bodyPr/>
          <a:lstStyle/>
          <a:p>
            <a:pPr>
              <a:spcBef>
                <a:spcPts val="432"/>
              </a:spcBef>
              <a:buClr>
                <a:srgbClr val="E3A60D"/>
              </a:buClr>
              <a:buSzPct val="111000"/>
            </a:pPr>
            <a:r>
              <a:rPr lang="es-ES" dirty="0" err="1">
                <a:solidFill>
                  <a:srgbClr val="3D7C26"/>
                </a:solidFill>
                <a:latin typeface="Calibri" panose="020F0502020204030204" pitchFamily="34" charset="0"/>
                <a:ea typeface="+mn-ea"/>
                <a:cs typeface="+mn-cs"/>
              </a:rPr>
              <a:t>Funding</a:t>
            </a:r>
            <a:r>
              <a:rPr lang="es-ES" dirty="0">
                <a:solidFill>
                  <a:srgbClr val="3D7C26"/>
                </a:solidFill>
                <a:latin typeface="Calibri" panose="020F0502020204030204" pitchFamily="34" charset="0"/>
                <a:ea typeface="+mn-ea"/>
                <a:cs typeface="+mn-cs"/>
              </a:rPr>
              <a:t> smoking </a:t>
            </a:r>
            <a:r>
              <a:rPr lang="es-ES" dirty="0" err="1">
                <a:solidFill>
                  <a:srgbClr val="3D7C26"/>
                </a:solidFill>
                <a:latin typeface="Calibri" panose="020F0502020204030204" pitchFamily="34" charset="0"/>
                <a:ea typeface="+mn-ea"/>
                <a:cs typeface="+mn-cs"/>
              </a:rPr>
              <a:t>cessation</a:t>
            </a:r>
            <a:r>
              <a:rPr lang="es-ES" dirty="0">
                <a:solidFill>
                  <a:srgbClr val="3D7C26"/>
                </a:solidFill>
                <a:latin typeface="Calibri" panose="020F0502020204030204" pitchFamily="34" charset="0"/>
                <a:ea typeface="+mn-ea"/>
                <a:cs typeface="+mn-cs"/>
              </a:rPr>
              <a:t> </a:t>
            </a:r>
            <a:r>
              <a:rPr lang="es-ES" dirty="0" err="1">
                <a:solidFill>
                  <a:srgbClr val="3D7C26"/>
                </a:solidFill>
                <a:latin typeface="Calibri" panose="020F0502020204030204" pitchFamily="34" charset="0"/>
                <a:ea typeface="+mn-ea"/>
                <a:cs typeface="+mn-cs"/>
              </a:rPr>
              <a:t>therapies</a:t>
            </a:r>
            <a:r>
              <a:rPr lang="es-ES" dirty="0">
                <a:solidFill>
                  <a:srgbClr val="3D7C26"/>
                </a:solidFill>
                <a:latin typeface="Calibri" panose="020F0502020204030204" pitchFamily="34" charset="0"/>
                <a:ea typeface="+mn-ea"/>
                <a:cs typeface="+mn-cs"/>
              </a:rPr>
              <a:t>?</a:t>
            </a:r>
          </a:p>
        </p:txBody>
      </p:sp>
      <p:pic>
        <p:nvPicPr>
          <p:cNvPr id="5" name="Imagen 4"/>
          <p:cNvPicPr>
            <a:picLocks noChangeAspect="1"/>
          </p:cNvPicPr>
          <p:nvPr/>
        </p:nvPicPr>
        <p:blipFill>
          <a:blip r:embed="rId3"/>
          <a:stretch>
            <a:fillRect/>
          </a:stretch>
        </p:blipFill>
        <p:spPr>
          <a:xfrm>
            <a:off x="4419600" y="2738351"/>
            <a:ext cx="4267200" cy="2405149"/>
          </a:xfrm>
          <a:prstGeom prst="ellipse">
            <a:avLst/>
          </a:prstGeom>
          <a:ln>
            <a:noFill/>
          </a:ln>
          <a:effectLst>
            <a:softEdge rad="112500"/>
          </a:effectLst>
        </p:spPr>
      </p:pic>
      <p:pic>
        <p:nvPicPr>
          <p:cNvPr id="7" name="Imagen 6"/>
          <p:cNvPicPr>
            <a:picLocks noChangeAspect="1"/>
          </p:cNvPicPr>
          <p:nvPr/>
        </p:nvPicPr>
        <p:blipFill>
          <a:blip r:embed="rId4"/>
          <a:stretch>
            <a:fillRect/>
          </a:stretch>
        </p:blipFill>
        <p:spPr>
          <a:xfrm>
            <a:off x="203200" y="276973"/>
            <a:ext cx="3327400" cy="2772833"/>
          </a:xfrm>
          <a:prstGeom prst="ellipse">
            <a:avLst/>
          </a:prstGeom>
          <a:ln>
            <a:noFill/>
          </a:ln>
          <a:effectLst>
            <a:softEdge rad="112500"/>
          </a:effectLst>
        </p:spPr>
      </p:pic>
      <p:sp>
        <p:nvSpPr>
          <p:cNvPr id="8" name="Título 1"/>
          <p:cNvSpPr txBox="1">
            <a:spLocks/>
          </p:cNvSpPr>
          <p:nvPr/>
        </p:nvSpPr>
        <p:spPr>
          <a:xfrm>
            <a:off x="3949700" y="700121"/>
            <a:ext cx="4332909" cy="857250"/>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1" kern="1200">
                <a:solidFill>
                  <a:schemeClr val="tx1"/>
                </a:solidFill>
                <a:latin typeface="+mj-lt"/>
                <a:ea typeface="+mj-ea"/>
                <a:cs typeface="+mj-cs"/>
              </a:defRPr>
            </a:lvl1pPr>
          </a:lstStyle>
          <a:p>
            <a:pPr>
              <a:spcBef>
                <a:spcPts val="432"/>
              </a:spcBef>
              <a:buClr>
                <a:srgbClr val="E3A60D"/>
              </a:buClr>
              <a:buSzPct val="111000"/>
            </a:pPr>
            <a:r>
              <a:rPr lang="es-ES" dirty="0" err="1">
                <a:solidFill>
                  <a:srgbClr val="3D7C26"/>
                </a:solidFill>
                <a:latin typeface="Calibri" panose="020F0502020204030204" pitchFamily="34" charset="0"/>
                <a:ea typeface="+mn-ea"/>
                <a:cs typeface="+mn-cs"/>
              </a:rPr>
              <a:t>Specific</a:t>
            </a:r>
            <a:r>
              <a:rPr lang="es-ES" dirty="0">
                <a:solidFill>
                  <a:srgbClr val="3D7C26"/>
                </a:solidFill>
                <a:latin typeface="Calibri" panose="020F0502020204030204" pitchFamily="34" charset="0"/>
                <a:ea typeface="+mn-ea"/>
                <a:cs typeface="+mn-cs"/>
              </a:rPr>
              <a:t> smoking </a:t>
            </a:r>
            <a:r>
              <a:rPr lang="es-ES" dirty="0" err="1">
                <a:solidFill>
                  <a:srgbClr val="3D7C26"/>
                </a:solidFill>
                <a:latin typeface="Calibri" panose="020F0502020204030204" pitchFamily="34" charset="0"/>
                <a:ea typeface="+mn-ea"/>
                <a:cs typeface="+mn-cs"/>
              </a:rPr>
              <a:t>cessation</a:t>
            </a:r>
            <a:r>
              <a:rPr lang="es-ES" dirty="0">
                <a:solidFill>
                  <a:srgbClr val="3D7C26"/>
                </a:solidFill>
                <a:latin typeface="Calibri" panose="020F0502020204030204" pitchFamily="34" charset="0"/>
                <a:ea typeface="+mn-ea"/>
                <a:cs typeface="+mn-cs"/>
              </a:rPr>
              <a:t> </a:t>
            </a:r>
            <a:r>
              <a:rPr lang="es-ES" dirty="0" err="1">
                <a:solidFill>
                  <a:srgbClr val="3D7C26"/>
                </a:solidFill>
                <a:latin typeface="Calibri" panose="020F0502020204030204" pitchFamily="34" charset="0"/>
                <a:ea typeface="+mn-ea"/>
                <a:cs typeface="+mn-cs"/>
              </a:rPr>
              <a:t>clinics</a:t>
            </a:r>
            <a:r>
              <a:rPr lang="es-ES" dirty="0">
                <a:solidFill>
                  <a:srgbClr val="3D7C26"/>
                </a:solidFill>
                <a:latin typeface="Calibri" panose="020F0502020204030204" pitchFamily="34" charset="0"/>
                <a:ea typeface="+mn-ea"/>
                <a:cs typeface="+mn-cs"/>
              </a:rPr>
              <a:t>?</a:t>
            </a:r>
          </a:p>
        </p:txBody>
      </p:sp>
    </p:spTree>
    <p:extLst>
      <p:ext uri="{BB962C8B-B14F-4D97-AF65-F5344CB8AC3E}">
        <p14:creationId xmlns:p14="http://schemas.microsoft.com/office/powerpoint/2010/main" xmlns="" val="375242557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1 Título"/>
          <p:cNvSpPr>
            <a:spLocks noGrp="1"/>
          </p:cNvSpPr>
          <p:nvPr>
            <p:ph type="title"/>
          </p:nvPr>
        </p:nvSpPr>
        <p:spPr>
          <a:xfrm>
            <a:off x="1" y="107139"/>
            <a:ext cx="6447248" cy="876317"/>
          </a:xfrm>
        </p:spPr>
        <p:txBody>
          <a:bodyPr>
            <a:noAutofit/>
          </a:bodyPr>
          <a:lstStyle/>
          <a:p>
            <a:pPr eaLnBrk="1" hangingPunct="1"/>
            <a:r>
              <a:rPr lang="en-US" sz="4000" b="1" dirty="0">
                <a:solidFill>
                  <a:srgbClr val="3D7C26"/>
                </a:solidFill>
                <a:latin typeface="Calibri" panose="020F0502020204030204" pitchFamily="34" charset="0"/>
                <a:ea typeface="+mn-ea"/>
                <a:cs typeface="+mn-cs"/>
              </a:rPr>
              <a:t>Not only smoking but smoke</a:t>
            </a:r>
          </a:p>
        </p:txBody>
      </p:sp>
      <p:pic>
        <p:nvPicPr>
          <p:cNvPr id="101379" name="Picture 2"/>
          <p:cNvPicPr>
            <a:picLocks noGrp="1" noChangeAspect="1" noChangeArrowheads="1"/>
          </p:cNvPicPr>
          <p:nvPr>
            <p:ph idx="1"/>
          </p:nvPr>
        </p:nvPicPr>
        <p:blipFill>
          <a:blip r:embed="rId2" cstate="print"/>
          <a:srcRect l="8389" t="35185" r="4987" b="22815"/>
          <a:stretch>
            <a:fillRect/>
          </a:stretch>
        </p:blipFill>
        <p:spPr>
          <a:xfrm>
            <a:off x="1547812" y="1006079"/>
            <a:ext cx="4900613" cy="1782365"/>
          </a:xfrm>
          <a:noFill/>
        </p:spPr>
      </p:pic>
      <p:pic>
        <p:nvPicPr>
          <p:cNvPr id="101380" name="Picture 3"/>
          <p:cNvPicPr>
            <a:picLocks noChangeAspect="1" noChangeArrowheads="1"/>
          </p:cNvPicPr>
          <p:nvPr/>
        </p:nvPicPr>
        <p:blipFill>
          <a:blip r:embed="rId3" cstate="print"/>
          <a:srcRect l="10872" t="38188" r="39664" b="12595"/>
          <a:stretch>
            <a:fillRect/>
          </a:stretch>
        </p:blipFill>
        <p:spPr bwMode="auto">
          <a:xfrm>
            <a:off x="3816631" y="2139703"/>
            <a:ext cx="4026296" cy="3003798"/>
          </a:xfrm>
          <a:prstGeom prst="rect">
            <a:avLst/>
          </a:prstGeom>
          <a:noFill/>
          <a:ln w="9525">
            <a:noFill/>
            <a:miter lim="800000"/>
            <a:headEnd/>
            <a:tailEnd/>
          </a:ln>
        </p:spPr>
      </p:pic>
      <p:pic>
        <p:nvPicPr>
          <p:cNvPr id="101381" name="Picture 7" descr="Smoking Pot H7 sharp"/>
          <p:cNvPicPr>
            <a:picLocks noChangeAspect="1" noChangeArrowheads="1"/>
          </p:cNvPicPr>
          <p:nvPr/>
        </p:nvPicPr>
        <p:blipFill>
          <a:blip r:embed="rId4" cstate="print"/>
          <a:srcRect/>
          <a:stretch>
            <a:fillRect/>
          </a:stretch>
        </p:blipFill>
        <p:spPr bwMode="auto">
          <a:xfrm>
            <a:off x="6760135" y="571650"/>
            <a:ext cx="1183481" cy="1568053"/>
          </a:xfrm>
          <a:prstGeom prst="rect">
            <a:avLst/>
          </a:prstGeom>
          <a:noFill/>
          <a:ln w="9525">
            <a:solidFill>
              <a:srgbClr val="000000"/>
            </a:solidFill>
            <a:miter lim="800000"/>
            <a:headEnd/>
            <a:tailEnd/>
          </a:ln>
        </p:spPr>
      </p:pic>
      <p:pic>
        <p:nvPicPr>
          <p:cNvPr id="101382" name="Picture 5" descr="Wood collecting W7 sharp"/>
          <p:cNvPicPr>
            <a:picLocks noChangeAspect="1" noChangeArrowheads="1"/>
          </p:cNvPicPr>
          <p:nvPr/>
        </p:nvPicPr>
        <p:blipFill>
          <a:blip r:embed="rId5" cstate="print"/>
          <a:srcRect/>
          <a:stretch>
            <a:fillRect/>
          </a:stretch>
        </p:blipFill>
        <p:spPr bwMode="auto">
          <a:xfrm>
            <a:off x="1439652" y="3165817"/>
            <a:ext cx="2376357" cy="1800080"/>
          </a:xfrm>
          <a:prstGeom prst="rect">
            <a:avLst/>
          </a:prstGeom>
          <a:noFill/>
          <a:ln w="9525">
            <a:solidFill>
              <a:srgbClr val="000000"/>
            </a:solidFill>
            <a:miter lim="800000"/>
            <a:headEnd/>
            <a:tailEnd/>
          </a:ln>
        </p:spPr>
      </p:pic>
      <p:sp>
        <p:nvSpPr>
          <p:cNvPr id="8" name="7 Rectángulo"/>
          <p:cNvSpPr/>
          <p:nvPr/>
        </p:nvSpPr>
        <p:spPr>
          <a:xfrm>
            <a:off x="3816631" y="4677984"/>
            <a:ext cx="4184369" cy="415498"/>
          </a:xfrm>
          <a:prstGeom prst="rect">
            <a:avLst/>
          </a:prstGeom>
          <a:solidFill>
            <a:schemeClr val="tx1">
              <a:lumMod val="60000"/>
              <a:lumOff val="40000"/>
            </a:schemeClr>
          </a:solidFill>
        </p:spPr>
        <p:txBody>
          <a:bodyPr wrap="square">
            <a:spAutoFit/>
          </a:bodyPr>
          <a:lstStyle/>
          <a:p>
            <a:pPr>
              <a:spcBef>
                <a:spcPct val="50000"/>
              </a:spcBef>
              <a:defRPr/>
            </a:pPr>
            <a:r>
              <a:rPr lang="en-US" sz="1050" dirty="0">
                <a:solidFill>
                  <a:schemeClr val="bg1"/>
                </a:solidFill>
              </a:rPr>
              <a:t>Air pollution resulting from the burning of wood and other biomass fuels is estimated to kill </a:t>
            </a:r>
            <a:r>
              <a:rPr lang="en-US" sz="1050" b="1" dirty="0">
                <a:solidFill>
                  <a:srgbClr val="FFC000"/>
                </a:solidFill>
              </a:rPr>
              <a:t>two million </a:t>
            </a:r>
            <a:r>
              <a:rPr lang="en-US" sz="1050" dirty="0">
                <a:solidFill>
                  <a:schemeClr val="bg1"/>
                </a:solidFill>
              </a:rPr>
              <a:t>women and children each year.</a:t>
            </a:r>
          </a:p>
        </p:txBody>
      </p:sp>
    </p:spTree>
    <p:extLst>
      <p:ext uri="{BB962C8B-B14F-4D97-AF65-F5344CB8AC3E}">
        <p14:creationId xmlns:p14="http://schemas.microsoft.com/office/powerpoint/2010/main" xmlns="" val="30262850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1379"/>
                                        </p:tgtEl>
                                        <p:attrNameLst>
                                          <p:attrName>style.visibility</p:attrName>
                                        </p:attrNameLst>
                                      </p:cBhvr>
                                      <p:to>
                                        <p:strVal val="visible"/>
                                      </p:to>
                                    </p:set>
                                    <p:anim calcmode="lin" valueType="num">
                                      <p:cBhvr additive="base">
                                        <p:cTn id="7" dur="500" fill="hold"/>
                                        <p:tgtEl>
                                          <p:spTgt spid="101379"/>
                                        </p:tgtEl>
                                        <p:attrNameLst>
                                          <p:attrName>ppt_x</p:attrName>
                                        </p:attrNameLst>
                                      </p:cBhvr>
                                      <p:tavLst>
                                        <p:tav tm="0">
                                          <p:val>
                                            <p:strVal val="0-#ppt_w/2"/>
                                          </p:val>
                                        </p:tav>
                                        <p:tav tm="100000">
                                          <p:val>
                                            <p:strVal val="#ppt_x"/>
                                          </p:val>
                                        </p:tav>
                                      </p:tavLst>
                                    </p:anim>
                                    <p:anim calcmode="lin" valueType="num">
                                      <p:cBhvr additive="base">
                                        <p:cTn id="8" dur="500" fill="hold"/>
                                        <p:tgtEl>
                                          <p:spTgt spid="10137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01382"/>
                                        </p:tgtEl>
                                        <p:attrNameLst>
                                          <p:attrName>style.visibility</p:attrName>
                                        </p:attrNameLst>
                                      </p:cBhvr>
                                      <p:to>
                                        <p:strVal val="visible"/>
                                      </p:to>
                                    </p:set>
                                    <p:anim calcmode="lin" valueType="num">
                                      <p:cBhvr additive="base">
                                        <p:cTn id="11" dur="500" fill="hold"/>
                                        <p:tgtEl>
                                          <p:spTgt spid="101382"/>
                                        </p:tgtEl>
                                        <p:attrNameLst>
                                          <p:attrName>ppt_x</p:attrName>
                                        </p:attrNameLst>
                                      </p:cBhvr>
                                      <p:tavLst>
                                        <p:tav tm="0">
                                          <p:val>
                                            <p:strVal val="0-#ppt_w/2"/>
                                          </p:val>
                                        </p:tav>
                                        <p:tav tm="100000">
                                          <p:val>
                                            <p:strVal val="#ppt_x"/>
                                          </p:val>
                                        </p:tav>
                                      </p:tavLst>
                                    </p:anim>
                                    <p:anim calcmode="lin" valueType="num">
                                      <p:cBhvr additive="base">
                                        <p:cTn id="12" dur="500" fill="hold"/>
                                        <p:tgtEl>
                                          <p:spTgt spid="101382"/>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01381"/>
                                        </p:tgtEl>
                                        <p:attrNameLst>
                                          <p:attrName>style.visibility</p:attrName>
                                        </p:attrNameLst>
                                      </p:cBhvr>
                                      <p:to>
                                        <p:strVal val="visible"/>
                                      </p:to>
                                    </p:set>
                                    <p:anim calcmode="lin" valueType="num">
                                      <p:cBhvr additive="base">
                                        <p:cTn id="15" dur="500" fill="hold"/>
                                        <p:tgtEl>
                                          <p:spTgt spid="101381"/>
                                        </p:tgtEl>
                                        <p:attrNameLst>
                                          <p:attrName>ppt_x</p:attrName>
                                        </p:attrNameLst>
                                      </p:cBhvr>
                                      <p:tavLst>
                                        <p:tav tm="0">
                                          <p:val>
                                            <p:strVal val="0-#ppt_w/2"/>
                                          </p:val>
                                        </p:tav>
                                        <p:tav tm="100000">
                                          <p:val>
                                            <p:strVal val="#ppt_x"/>
                                          </p:val>
                                        </p:tav>
                                      </p:tavLst>
                                    </p:anim>
                                    <p:anim calcmode="lin" valueType="num">
                                      <p:cBhvr additive="base">
                                        <p:cTn id="16" dur="500" fill="hold"/>
                                        <p:tgtEl>
                                          <p:spTgt spid="101381"/>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101380"/>
                                        </p:tgtEl>
                                        <p:attrNameLst>
                                          <p:attrName>style.visibility</p:attrName>
                                        </p:attrNameLst>
                                      </p:cBhvr>
                                      <p:to>
                                        <p:strVal val="visible"/>
                                      </p:to>
                                    </p:set>
                                    <p:anim calcmode="lin" valueType="num">
                                      <p:cBhvr additive="base">
                                        <p:cTn id="21" dur="500" fill="hold"/>
                                        <p:tgtEl>
                                          <p:spTgt spid="101380"/>
                                        </p:tgtEl>
                                        <p:attrNameLst>
                                          <p:attrName>ppt_x</p:attrName>
                                        </p:attrNameLst>
                                      </p:cBhvr>
                                      <p:tavLst>
                                        <p:tav tm="0">
                                          <p:val>
                                            <p:strVal val="0-#ppt_w/2"/>
                                          </p:val>
                                        </p:tav>
                                        <p:tav tm="100000">
                                          <p:val>
                                            <p:strVal val="#ppt_x"/>
                                          </p:val>
                                        </p:tav>
                                      </p:tavLst>
                                    </p:anim>
                                    <p:anim calcmode="lin" valueType="num">
                                      <p:cBhvr additive="base">
                                        <p:cTn id="22" dur="500" fill="hold"/>
                                        <p:tgtEl>
                                          <p:spTgt spid="10138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7" name="Rectangle 7"/>
          <p:cNvSpPr>
            <a:spLocks noChangeArrowheads="1"/>
          </p:cNvSpPr>
          <p:nvPr/>
        </p:nvSpPr>
        <p:spPr bwMode="auto">
          <a:xfrm>
            <a:off x="3268195" y="2531667"/>
            <a:ext cx="25004" cy="2381"/>
          </a:xfrm>
          <a:prstGeom prst="rect">
            <a:avLst/>
          </a:prstGeom>
          <a:solidFill>
            <a:srgbClr val="000000"/>
          </a:solidFill>
          <a:ln w="9525">
            <a:noFill/>
            <a:miter lim="800000"/>
            <a:headEnd/>
            <a:tailEnd/>
          </a:ln>
        </p:spPr>
        <p:txBody>
          <a:bodyPr/>
          <a:lstStyle/>
          <a:p>
            <a:endParaRPr lang="es-ES" sz="1350" dirty="0"/>
          </a:p>
        </p:txBody>
      </p:sp>
      <p:sp>
        <p:nvSpPr>
          <p:cNvPr id="37" name="Título 1"/>
          <p:cNvSpPr txBox="1">
            <a:spLocks/>
          </p:cNvSpPr>
          <p:nvPr/>
        </p:nvSpPr>
        <p:spPr>
          <a:xfrm>
            <a:off x="984392" y="153778"/>
            <a:ext cx="7226300" cy="857250"/>
          </a:xfrm>
          <a:prstGeom prst="rect">
            <a:avLst/>
          </a:prstGeom>
        </p:spPr>
        <p:txBody>
          <a:bodyPr/>
          <a:lstStyle>
            <a:lvl1pPr algn="l" defTabSz="457200" rtl="0" eaLnBrk="1" latinLnBrk="0" hangingPunct="1">
              <a:spcBef>
                <a:spcPct val="0"/>
              </a:spcBef>
              <a:buNone/>
              <a:defRPr sz="3200" b="1" kern="1200">
                <a:solidFill>
                  <a:schemeClr val="tx1"/>
                </a:solidFill>
                <a:latin typeface="+mj-lt"/>
                <a:ea typeface="+mj-ea"/>
                <a:cs typeface="+mj-cs"/>
              </a:defRPr>
            </a:lvl1pPr>
          </a:lstStyle>
          <a:p>
            <a:pPr>
              <a:spcBef>
                <a:spcPts val="432"/>
              </a:spcBef>
              <a:buClr>
                <a:srgbClr val="E3A60D"/>
              </a:buClr>
              <a:buSzPct val="111000"/>
            </a:pPr>
            <a:r>
              <a:rPr lang="es-ES" sz="4000" dirty="0" err="1">
                <a:solidFill>
                  <a:srgbClr val="3D7C26"/>
                </a:solidFill>
                <a:latin typeface="Calibri" panose="020F0502020204030204" pitchFamily="34" charset="0"/>
                <a:ea typeface="+mn-ea"/>
                <a:cs typeface="+mn-cs"/>
              </a:rPr>
              <a:t>Optimize</a:t>
            </a:r>
            <a:r>
              <a:rPr lang="es-ES" sz="4000" dirty="0">
                <a:solidFill>
                  <a:srgbClr val="3D7C26"/>
                </a:solidFill>
                <a:latin typeface="Calibri" panose="020F0502020204030204" pitchFamily="34" charset="0"/>
                <a:ea typeface="+mn-ea"/>
                <a:cs typeface="+mn-cs"/>
              </a:rPr>
              <a:t> </a:t>
            </a:r>
            <a:r>
              <a:rPr lang="es-ES" sz="4000" dirty="0" err="1">
                <a:solidFill>
                  <a:srgbClr val="3D7C26"/>
                </a:solidFill>
                <a:latin typeface="Calibri" panose="020F0502020204030204" pitchFamily="34" charset="0"/>
                <a:ea typeface="+mn-ea"/>
                <a:cs typeface="+mn-cs"/>
              </a:rPr>
              <a:t>therapeutic</a:t>
            </a:r>
            <a:r>
              <a:rPr lang="es-ES" sz="4000" dirty="0">
                <a:solidFill>
                  <a:srgbClr val="3D7C26"/>
                </a:solidFill>
                <a:latin typeface="Calibri" panose="020F0502020204030204" pitchFamily="34" charset="0"/>
                <a:ea typeface="+mn-ea"/>
                <a:cs typeface="+mn-cs"/>
              </a:rPr>
              <a:t> </a:t>
            </a:r>
            <a:r>
              <a:rPr lang="es-ES" sz="4000" dirty="0" err="1">
                <a:solidFill>
                  <a:srgbClr val="3D7C26"/>
                </a:solidFill>
                <a:latin typeface="Calibri" panose="020F0502020204030204" pitchFamily="34" charset="0"/>
                <a:ea typeface="+mn-ea"/>
                <a:cs typeface="+mn-cs"/>
              </a:rPr>
              <a:t>approach</a:t>
            </a:r>
            <a:endParaRPr lang="es-ES" sz="4000" dirty="0">
              <a:solidFill>
                <a:srgbClr val="3D7C26"/>
              </a:solidFill>
              <a:latin typeface="Calibri" panose="020F0502020204030204" pitchFamily="34" charset="0"/>
              <a:ea typeface="+mn-ea"/>
              <a:cs typeface="+mn-cs"/>
            </a:endParaRPr>
          </a:p>
        </p:txBody>
      </p:sp>
      <p:pic>
        <p:nvPicPr>
          <p:cNvPr id="9" name="Imagen 8"/>
          <p:cNvPicPr>
            <a:picLocks noChangeAspect="1"/>
          </p:cNvPicPr>
          <p:nvPr/>
        </p:nvPicPr>
        <p:blipFill>
          <a:blip r:embed="rId3"/>
          <a:stretch>
            <a:fillRect/>
          </a:stretch>
        </p:blipFill>
        <p:spPr>
          <a:xfrm>
            <a:off x="1504950" y="1036431"/>
            <a:ext cx="6134100" cy="3918156"/>
          </a:xfrm>
          <a:prstGeom prst="rect">
            <a:avLst/>
          </a:prstGeom>
        </p:spPr>
      </p:pic>
      <p:cxnSp>
        <p:nvCxnSpPr>
          <p:cNvPr id="10" name="Conector recto 9"/>
          <p:cNvCxnSpPr/>
          <p:nvPr/>
        </p:nvCxnSpPr>
        <p:spPr>
          <a:xfrm flipH="1">
            <a:off x="3546871" y="1782618"/>
            <a:ext cx="1745673" cy="1828800"/>
          </a:xfrm>
          <a:prstGeom prst="line">
            <a:avLst/>
          </a:prstGeom>
          <a:ln w="1270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 name="Conector recto 10"/>
          <p:cNvCxnSpPr/>
          <p:nvPr/>
        </p:nvCxnSpPr>
        <p:spPr>
          <a:xfrm>
            <a:off x="3744687" y="1782618"/>
            <a:ext cx="1547856" cy="1828800"/>
          </a:xfrm>
          <a:prstGeom prst="line">
            <a:avLst/>
          </a:prstGeom>
          <a:ln w="1270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1733288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7" name="Rectangle 7"/>
          <p:cNvSpPr>
            <a:spLocks noChangeArrowheads="1"/>
          </p:cNvSpPr>
          <p:nvPr/>
        </p:nvSpPr>
        <p:spPr bwMode="auto">
          <a:xfrm>
            <a:off x="3268195" y="2531667"/>
            <a:ext cx="25004" cy="2381"/>
          </a:xfrm>
          <a:prstGeom prst="rect">
            <a:avLst/>
          </a:prstGeom>
          <a:solidFill>
            <a:srgbClr val="000000"/>
          </a:solidFill>
          <a:ln w="9525">
            <a:noFill/>
            <a:miter lim="800000"/>
            <a:headEnd/>
            <a:tailEnd/>
          </a:ln>
        </p:spPr>
        <p:txBody>
          <a:bodyPr/>
          <a:lstStyle/>
          <a:p>
            <a:endParaRPr lang="es-ES" sz="1350" dirty="0"/>
          </a:p>
        </p:txBody>
      </p:sp>
      <p:sp>
        <p:nvSpPr>
          <p:cNvPr id="37" name="Título 1"/>
          <p:cNvSpPr txBox="1">
            <a:spLocks/>
          </p:cNvSpPr>
          <p:nvPr/>
        </p:nvSpPr>
        <p:spPr>
          <a:xfrm>
            <a:off x="984392" y="153778"/>
            <a:ext cx="7226300" cy="857250"/>
          </a:xfrm>
          <a:prstGeom prst="rect">
            <a:avLst/>
          </a:prstGeom>
        </p:spPr>
        <p:txBody>
          <a:bodyPr/>
          <a:lstStyle>
            <a:lvl1pPr algn="l" defTabSz="457200" rtl="0" eaLnBrk="1" latinLnBrk="0" hangingPunct="1">
              <a:spcBef>
                <a:spcPct val="0"/>
              </a:spcBef>
              <a:buNone/>
              <a:defRPr sz="3200" b="1" kern="1200">
                <a:solidFill>
                  <a:schemeClr val="tx1"/>
                </a:solidFill>
                <a:latin typeface="+mj-lt"/>
                <a:ea typeface="+mj-ea"/>
                <a:cs typeface="+mj-cs"/>
              </a:defRPr>
            </a:lvl1pPr>
          </a:lstStyle>
          <a:p>
            <a:pPr>
              <a:spcBef>
                <a:spcPts val="432"/>
              </a:spcBef>
              <a:buClr>
                <a:srgbClr val="E3A60D"/>
              </a:buClr>
              <a:buSzPct val="111000"/>
            </a:pPr>
            <a:r>
              <a:rPr lang="es-ES" sz="4000" dirty="0" err="1">
                <a:solidFill>
                  <a:srgbClr val="3D7C26"/>
                </a:solidFill>
                <a:latin typeface="Calibri" panose="020F0502020204030204" pitchFamily="34" charset="0"/>
                <a:ea typeface="+mn-ea"/>
                <a:cs typeface="+mn-cs"/>
              </a:rPr>
              <a:t>Optimize</a:t>
            </a:r>
            <a:r>
              <a:rPr lang="es-ES" sz="4000" dirty="0">
                <a:solidFill>
                  <a:srgbClr val="3D7C26"/>
                </a:solidFill>
                <a:latin typeface="Calibri" panose="020F0502020204030204" pitchFamily="34" charset="0"/>
                <a:ea typeface="+mn-ea"/>
                <a:cs typeface="+mn-cs"/>
              </a:rPr>
              <a:t> </a:t>
            </a:r>
            <a:r>
              <a:rPr lang="es-ES" sz="4000" dirty="0" err="1">
                <a:solidFill>
                  <a:srgbClr val="3D7C26"/>
                </a:solidFill>
                <a:latin typeface="Calibri" panose="020F0502020204030204" pitchFamily="34" charset="0"/>
                <a:ea typeface="+mn-ea"/>
                <a:cs typeface="+mn-cs"/>
              </a:rPr>
              <a:t>therapeutic</a:t>
            </a:r>
            <a:r>
              <a:rPr lang="es-ES" sz="4000" dirty="0">
                <a:solidFill>
                  <a:srgbClr val="3D7C26"/>
                </a:solidFill>
                <a:latin typeface="Calibri" panose="020F0502020204030204" pitchFamily="34" charset="0"/>
                <a:ea typeface="+mn-ea"/>
                <a:cs typeface="+mn-cs"/>
              </a:rPr>
              <a:t> </a:t>
            </a:r>
            <a:r>
              <a:rPr lang="es-ES" sz="4000" dirty="0" err="1">
                <a:solidFill>
                  <a:srgbClr val="3D7C26"/>
                </a:solidFill>
                <a:latin typeface="Calibri" panose="020F0502020204030204" pitchFamily="34" charset="0"/>
                <a:ea typeface="+mn-ea"/>
                <a:cs typeface="+mn-cs"/>
              </a:rPr>
              <a:t>approach</a:t>
            </a:r>
            <a:endParaRPr lang="es-ES" sz="4000" dirty="0">
              <a:solidFill>
                <a:srgbClr val="3D7C26"/>
              </a:solidFill>
              <a:latin typeface="Calibri" panose="020F0502020204030204" pitchFamily="34" charset="0"/>
              <a:ea typeface="+mn-ea"/>
              <a:cs typeface="+mn-cs"/>
            </a:endParaRPr>
          </a:p>
        </p:txBody>
      </p:sp>
      <p:pic>
        <p:nvPicPr>
          <p:cNvPr id="3" name="Imagen 2"/>
          <p:cNvPicPr>
            <a:picLocks noChangeAspect="1"/>
          </p:cNvPicPr>
          <p:nvPr/>
        </p:nvPicPr>
        <p:blipFill>
          <a:blip r:embed="rId3"/>
          <a:stretch>
            <a:fillRect/>
          </a:stretch>
        </p:blipFill>
        <p:spPr>
          <a:xfrm>
            <a:off x="1117600" y="1087265"/>
            <a:ext cx="7076198" cy="3713335"/>
          </a:xfrm>
          <a:prstGeom prst="ellipse">
            <a:avLst/>
          </a:prstGeom>
          <a:ln>
            <a:noFill/>
          </a:ln>
          <a:effectLst>
            <a:softEdge rad="112500"/>
          </a:effectLst>
        </p:spPr>
      </p:pic>
    </p:spTree>
    <p:extLst>
      <p:ext uri="{BB962C8B-B14F-4D97-AF65-F5344CB8AC3E}">
        <p14:creationId xmlns:p14="http://schemas.microsoft.com/office/powerpoint/2010/main" xmlns="" val="4145840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7" name="Rectangle 7"/>
          <p:cNvSpPr>
            <a:spLocks noChangeArrowheads="1"/>
          </p:cNvSpPr>
          <p:nvPr/>
        </p:nvSpPr>
        <p:spPr bwMode="auto">
          <a:xfrm>
            <a:off x="3268195" y="2531667"/>
            <a:ext cx="25004" cy="2381"/>
          </a:xfrm>
          <a:prstGeom prst="rect">
            <a:avLst/>
          </a:prstGeom>
          <a:solidFill>
            <a:srgbClr val="000000"/>
          </a:solidFill>
          <a:ln w="9525">
            <a:noFill/>
            <a:miter lim="800000"/>
            <a:headEnd/>
            <a:tailEnd/>
          </a:ln>
        </p:spPr>
        <p:txBody>
          <a:bodyPr/>
          <a:lstStyle/>
          <a:p>
            <a:endParaRPr lang="es-ES" sz="1350" dirty="0"/>
          </a:p>
        </p:txBody>
      </p:sp>
      <p:sp>
        <p:nvSpPr>
          <p:cNvPr id="37" name="Título 1"/>
          <p:cNvSpPr txBox="1">
            <a:spLocks/>
          </p:cNvSpPr>
          <p:nvPr/>
        </p:nvSpPr>
        <p:spPr>
          <a:xfrm>
            <a:off x="984392" y="153778"/>
            <a:ext cx="7226300" cy="857250"/>
          </a:xfrm>
          <a:prstGeom prst="rect">
            <a:avLst/>
          </a:prstGeom>
        </p:spPr>
        <p:txBody>
          <a:bodyPr/>
          <a:lstStyle>
            <a:lvl1pPr algn="l" defTabSz="457200" rtl="0" eaLnBrk="1" latinLnBrk="0" hangingPunct="1">
              <a:spcBef>
                <a:spcPct val="0"/>
              </a:spcBef>
              <a:buNone/>
              <a:defRPr sz="3200" b="1" kern="1200">
                <a:solidFill>
                  <a:schemeClr val="tx1"/>
                </a:solidFill>
                <a:latin typeface="+mj-lt"/>
                <a:ea typeface="+mj-ea"/>
                <a:cs typeface="+mj-cs"/>
              </a:defRPr>
            </a:lvl1pPr>
          </a:lstStyle>
          <a:p>
            <a:pPr>
              <a:spcBef>
                <a:spcPts val="432"/>
              </a:spcBef>
              <a:buClr>
                <a:srgbClr val="E3A60D"/>
              </a:buClr>
              <a:buSzPct val="111000"/>
            </a:pPr>
            <a:r>
              <a:rPr lang="es-ES" sz="4000" dirty="0" err="1">
                <a:solidFill>
                  <a:srgbClr val="3D7C26"/>
                </a:solidFill>
                <a:latin typeface="Calibri" panose="020F0502020204030204" pitchFamily="34" charset="0"/>
                <a:ea typeface="+mn-ea"/>
                <a:cs typeface="+mn-cs"/>
              </a:rPr>
              <a:t>Optimize</a:t>
            </a:r>
            <a:r>
              <a:rPr lang="es-ES" sz="4000" dirty="0">
                <a:solidFill>
                  <a:srgbClr val="3D7C26"/>
                </a:solidFill>
                <a:latin typeface="Calibri" panose="020F0502020204030204" pitchFamily="34" charset="0"/>
                <a:ea typeface="+mn-ea"/>
                <a:cs typeface="+mn-cs"/>
              </a:rPr>
              <a:t> </a:t>
            </a:r>
            <a:r>
              <a:rPr lang="es-ES" sz="4000" dirty="0" err="1">
                <a:solidFill>
                  <a:srgbClr val="3D7C26"/>
                </a:solidFill>
                <a:latin typeface="Calibri" panose="020F0502020204030204" pitchFamily="34" charset="0"/>
                <a:ea typeface="+mn-ea"/>
                <a:cs typeface="+mn-cs"/>
              </a:rPr>
              <a:t>therapeutic</a:t>
            </a:r>
            <a:r>
              <a:rPr lang="es-ES" sz="4000" dirty="0">
                <a:solidFill>
                  <a:srgbClr val="3D7C26"/>
                </a:solidFill>
                <a:latin typeface="Calibri" panose="020F0502020204030204" pitchFamily="34" charset="0"/>
                <a:ea typeface="+mn-ea"/>
                <a:cs typeface="+mn-cs"/>
              </a:rPr>
              <a:t> </a:t>
            </a:r>
            <a:r>
              <a:rPr lang="es-ES" sz="4000" dirty="0" err="1">
                <a:solidFill>
                  <a:srgbClr val="3D7C26"/>
                </a:solidFill>
                <a:latin typeface="Calibri" panose="020F0502020204030204" pitchFamily="34" charset="0"/>
                <a:ea typeface="+mn-ea"/>
                <a:cs typeface="+mn-cs"/>
              </a:rPr>
              <a:t>approach</a:t>
            </a:r>
            <a:endParaRPr lang="es-ES" sz="4000" dirty="0">
              <a:solidFill>
                <a:srgbClr val="3D7C26"/>
              </a:solidFill>
              <a:latin typeface="Calibri" panose="020F0502020204030204" pitchFamily="34" charset="0"/>
              <a:ea typeface="+mn-ea"/>
              <a:cs typeface="+mn-cs"/>
            </a:endParaRPr>
          </a:p>
        </p:txBody>
      </p:sp>
      <p:pic>
        <p:nvPicPr>
          <p:cNvPr id="5" name="Imagen 4"/>
          <p:cNvPicPr>
            <a:picLocks noChangeAspect="1"/>
          </p:cNvPicPr>
          <p:nvPr/>
        </p:nvPicPr>
        <p:blipFill rotWithShape="1">
          <a:blip r:embed="rId3"/>
          <a:srcRect l="4557" r="17058" b="22529"/>
          <a:stretch/>
        </p:blipFill>
        <p:spPr>
          <a:xfrm>
            <a:off x="1549400" y="1011028"/>
            <a:ext cx="6045199" cy="3985068"/>
          </a:xfrm>
          <a:prstGeom prst="rect">
            <a:avLst/>
          </a:prstGeom>
        </p:spPr>
      </p:pic>
    </p:spTree>
    <p:extLst>
      <p:ext uri="{BB962C8B-B14F-4D97-AF65-F5344CB8AC3E}">
        <p14:creationId xmlns:p14="http://schemas.microsoft.com/office/powerpoint/2010/main" xmlns="" val="26880760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asted-image.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183482" y="1618060"/>
            <a:ext cx="6788944" cy="3376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pic>
        <p:nvPicPr>
          <p:cNvPr id="12291" name="pasted-image.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532460" y="258367"/>
            <a:ext cx="5005388" cy="1115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sp>
        <p:nvSpPr>
          <p:cNvPr id="21510" name="Shape 266"/>
          <p:cNvSpPr>
            <a:spLocks noChangeArrowheads="1"/>
          </p:cNvSpPr>
          <p:nvPr/>
        </p:nvSpPr>
        <p:spPr bwMode="auto">
          <a:xfrm>
            <a:off x="6419851" y="1176146"/>
            <a:ext cx="1055278" cy="1444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wrap="none" lIns="20092" tIns="20092" rIns="20092" bIns="20092" anchor="ctr">
            <a:spAutoFit/>
          </a:bodyPr>
          <a:lstStyle>
            <a:lvl1pPr defTabSz="457200" eaLnBrk="0" hangingPunct="0">
              <a:defRPr sz="3600">
                <a:solidFill>
                  <a:schemeClr val="tx1"/>
                </a:solidFill>
                <a:latin typeface="Arial" panose="020B0604020202020204" pitchFamily="34" charset="0"/>
                <a:ea typeface="Helvetica Light"/>
                <a:cs typeface="Helvetica Light"/>
                <a:sym typeface="Helvetica Light"/>
              </a:defRPr>
            </a:lvl1pPr>
            <a:lvl2pPr marL="742950" indent="-285750" defTabSz="457200" eaLnBrk="0" hangingPunct="0">
              <a:defRPr sz="3600">
                <a:solidFill>
                  <a:schemeClr val="tx1"/>
                </a:solidFill>
                <a:latin typeface="Arial" panose="020B0604020202020204" pitchFamily="34" charset="0"/>
                <a:ea typeface="Helvetica Light"/>
                <a:cs typeface="Helvetica Light"/>
                <a:sym typeface="Helvetica Light"/>
              </a:defRPr>
            </a:lvl2pPr>
            <a:lvl3pPr marL="1143000" indent="-228600" defTabSz="457200" eaLnBrk="0" hangingPunct="0">
              <a:defRPr sz="3600">
                <a:solidFill>
                  <a:schemeClr val="tx1"/>
                </a:solidFill>
                <a:latin typeface="Arial" panose="020B0604020202020204" pitchFamily="34" charset="0"/>
                <a:ea typeface="Helvetica Light"/>
                <a:cs typeface="Helvetica Light"/>
                <a:sym typeface="Helvetica Light"/>
              </a:defRPr>
            </a:lvl3pPr>
            <a:lvl4pPr marL="1600200" indent="-228600" defTabSz="457200" eaLnBrk="0" hangingPunct="0">
              <a:defRPr sz="3600">
                <a:solidFill>
                  <a:schemeClr val="tx1"/>
                </a:solidFill>
                <a:latin typeface="Arial" panose="020B0604020202020204" pitchFamily="34" charset="0"/>
                <a:ea typeface="Helvetica Light"/>
                <a:cs typeface="Helvetica Light"/>
                <a:sym typeface="Helvetica Light"/>
              </a:defRPr>
            </a:lvl4pPr>
            <a:lvl5pPr marL="2057400" indent="-228600" defTabSz="457200" eaLnBrk="0" hangingPunct="0">
              <a:defRPr sz="3600">
                <a:solidFill>
                  <a:schemeClr val="tx1"/>
                </a:solidFill>
                <a:latin typeface="Arial" panose="020B0604020202020204" pitchFamily="34" charset="0"/>
                <a:ea typeface="Helvetica Light"/>
                <a:cs typeface="Helvetica Light"/>
                <a:sym typeface="Helvetica Light"/>
              </a:defRPr>
            </a:lvl5pPr>
            <a:lvl6pPr marL="2514600" indent="-228600" defTabSz="457200" eaLnBrk="0" fontAlgn="base" hangingPunct="0">
              <a:spcBef>
                <a:spcPct val="0"/>
              </a:spcBef>
              <a:spcAft>
                <a:spcPct val="0"/>
              </a:spcAft>
              <a:defRPr sz="3600">
                <a:solidFill>
                  <a:schemeClr val="tx1"/>
                </a:solidFill>
                <a:latin typeface="Arial" panose="020B0604020202020204" pitchFamily="34" charset="0"/>
                <a:ea typeface="Helvetica Light"/>
                <a:cs typeface="Helvetica Light"/>
                <a:sym typeface="Helvetica Light"/>
              </a:defRPr>
            </a:lvl6pPr>
            <a:lvl7pPr marL="2971800" indent="-228600" defTabSz="457200" eaLnBrk="0" fontAlgn="base" hangingPunct="0">
              <a:spcBef>
                <a:spcPct val="0"/>
              </a:spcBef>
              <a:spcAft>
                <a:spcPct val="0"/>
              </a:spcAft>
              <a:defRPr sz="3600">
                <a:solidFill>
                  <a:schemeClr val="tx1"/>
                </a:solidFill>
                <a:latin typeface="Arial" panose="020B0604020202020204" pitchFamily="34" charset="0"/>
                <a:ea typeface="Helvetica Light"/>
                <a:cs typeface="Helvetica Light"/>
                <a:sym typeface="Helvetica Light"/>
              </a:defRPr>
            </a:lvl7pPr>
            <a:lvl8pPr marL="3429000" indent="-228600" defTabSz="457200" eaLnBrk="0" fontAlgn="base" hangingPunct="0">
              <a:spcBef>
                <a:spcPct val="0"/>
              </a:spcBef>
              <a:spcAft>
                <a:spcPct val="0"/>
              </a:spcAft>
              <a:defRPr sz="3600">
                <a:solidFill>
                  <a:schemeClr val="tx1"/>
                </a:solidFill>
                <a:latin typeface="Arial" panose="020B0604020202020204" pitchFamily="34" charset="0"/>
                <a:ea typeface="Helvetica Light"/>
                <a:cs typeface="Helvetica Light"/>
                <a:sym typeface="Helvetica Light"/>
              </a:defRPr>
            </a:lvl8pPr>
            <a:lvl9pPr marL="3886200" indent="-228600" defTabSz="457200" eaLnBrk="0" fontAlgn="base" hangingPunct="0">
              <a:spcBef>
                <a:spcPct val="0"/>
              </a:spcBef>
              <a:spcAft>
                <a:spcPct val="0"/>
              </a:spcAft>
              <a:defRPr sz="3600">
                <a:solidFill>
                  <a:schemeClr val="tx1"/>
                </a:solidFill>
                <a:latin typeface="Arial" panose="020B0604020202020204" pitchFamily="34" charset="0"/>
                <a:ea typeface="Helvetica Light"/>
                <a:cs typeface="Helvetica Light"/>
                <a:sym typeface="Helvetica Light"/>
              </a:defRPr>
            </a:lvl9pPr>
          </a:lstStyle>
          <a:p>
            <a:pPr eaLnBrk="1" hangingPunct="1">
              <a:spcBef>
                <a:spcPts val="475"/>
              </a:spcBef>
              <a:defRPr/>
            </a:pPr>
            <a:r>
              <a:rPr lang="es-ES" altLang="es-ES" sz="675" kern="0" dirty="0" err="1">
                <a:solidFill>
                  <a:srgbClr val="000000"/>
                </a:solidFill>
                <a:latin typeface="+mn-lt"/>
                <a:cs typeface="Times" panose="02020603050405020304" pitchFamily="18" charset="0"/>
                <a:sym typeface="Times" panose="02020603050405020304" pitchFamily="18" charset="0"/>
              </a:rPr>
              <a:t>Thorax</a:t>
            </a:r>
            <a:r>
              <a:rPr lang="es-ES" altLang="es-ES" sz="675" kern="0" dirty="0">
                <a:solidFill>
                  <a:srgbClr val="000000"/>
                </a:solidFill>
                <a:latin typeface="+mn-lt"/>
                <a:cs typeface="Times" panose="02020603050405020304" pitchFamily="18" charset="0"/>
                <a:sym typeface="Times" panose="02020603050405020304" pitchFamily="18" charset="0"/>
              </a:rPr>
              <a:t> 2006;61:772–778. </a:t>
            </a:r>
          </a:p>
        </p:txBody>
      </p:sp>
      <p:pic>
        <p:nvPicPr>
          <p:cNvPr id="267" name="Imagen 266"/>
          <p:cNvPicPr/>
          <p:nvPr/>
        </p:nvPicPr>
        <p:blipFill>
          <a:blip r:embed="rId5"/>
          <a:stretch>
            <a:fillRect/>
          </a:stretch>
        </p:blipFill>
        <p:spPr>
          <a:xfrm rot="21180000">
            <a:off x="1471613" y="300038"/>
            <a:ext cx="745331" cy="978694"/>
          </a:xfrm>
          <a:prstGeom prst="rect">
            <a:avLst/>
          </a:prstGeom>
          <a:effectLst>
            <a:outerShdw blurRad="190500" dist="8455" dir="5400000" rotWithShape="0">
              <a:srgbClr val="000000"/>
            </a:outerShdw>
          </a:effectLst>
        </p:spPr>
      </p:pic>
      <p:sp>
        <p:nvSpPr>
          <p:cNvPr id="21512" name="Shape 268"/>
          <p:cNvSpPr>
            <a:spLocks noChangeArrowheads="1"/>
          </p:cNvSpPr>
          <p:nvPr/>
        </p:nvSpPr>
        <p:spPr bwMode="auto">
          <a:xfrm>
            <a:off x="3896437" y="1617969"/>
            <a:ext cx="1853572" cy="2597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wrap="none" lIns="20092" tIns="20092" rIns="20092" bIns="20092" anchor="ctr">
            <a:spAutoFit/>
          </a:bodyPr>
          <a:lstStyle>
            <a:lvl1pPr eaLnBrk="0" hangingPunct="0">
              <a:defRPr sz="3600">
                <a:solidFill>
                  <a:schemeClr val="tx1"/>
                </a:solidFill>
                <a:latin typeface="Arial" panose="020B0604020202020204" pitchFamily="34" charset="0"/>
                <a:ea typeface="Helvetica Light"/>
                <a:cs typeface="Helvetica Light"/>
                <a:sym typeface="Helvetica Light"/>
              </a:defRPr>
            </a:lvl1pPr>
            <a:lvl2pPr marL="742950" indent="-285750" eaLnBrk="0" hangingPunct="0">
              <a:defRPr sz="3600">
                <a:solidFill>
                  <a:schemeClr val="tx1"/>
                </a:solidFill>
                <a:latin typeface="Arial" panose="020B0604020202020204" pitchFamily="34" charset="0"/>
                <a:ea typeface="Helvetica Light"/>
                <a:cs typeface="Helvetica Light"/>
                <a:sym typeface="Helvetica Light"/>
              </a:defRPr>
            </a:lvl2pPr>
            <a:lvl3pPr marL="1143000" indent="-228600" eaLnBrk="0" hangingPunct="0">
              <a:defRPr sz="3600">
                <a:solidFill>
                  <a:schemeClr val="tx1"/>
                </a:solidFill>
                <a:latin typeface="Arial" panose="020B0604020202020204" pitchFamily="34" charset="0"/>
                <a:ea typeface="Helvetica Light"/>
                <a:cs typeface="Helvetica Light"/>
                <a:sym typeface="Helvetica Light"/>
              </a:defRPr>
            </a:lvl3pPr>
            <a:lvl4pPr marL="1600200" indent="-228600" eaLnBrk="0" hangingPunct="0">
              <a:defRPr sz="3600">
                <a:solidFill>
                  <a:schemeClr val="tx1"/>
                </a:solidFill>
                <a:latin typeface="Arial" panose="020B0604020202020204" pitchFamily="34" charset="0"/>
                <a:ea typeface="Helvetica Light"/>
                <a:cs typeface="Helvetica Light"/>
                <a:sym typeface="Helvetica Light"/>
              </a:defRPr>
            </a:lvl4pPr>
            <a:lvl5pPr marL="2057400" indent="-228600" eaLnBrk="0" hangingPunct="0">
              <a:defRPr sz="3600">
                <a:solidFill>
                  <a:schemeClr val="tx1"/>
                </a:solidFill>
                <a:latin typeface="Arial" panose="020B0604020202020204" pitchFamily="34" charset="0"/>
                <a:ea typeface="Helvetica Light"/>
                <a:cs typeface="Helvetica Light"/>
                <a:sym typeface="Helvetica Light"/>
              </a:defRPr>
            </a:lvl5pPr>
            <a:lvl6pPr marL="2514600" indent="-228600" defTabSz="584200" eaLnBrk="0" fontAlgn="base" hangingPunct="0">
              <a:spcBef>
                <a:spcPct val="0"/>
              </a:spcBef>
              <a:spcAft>
                <a:spcPct val="0"/>
              </a:spcAft>
              <a:defRPr sz="3600">
                <a:solidFill>
                  <a:schemeClr val="tx1"/>
                </a:solidFill>
                <a:latin typeface="Arial" panose="020B0604020202020204" pitchFamily="34" charset="0"/>
                <a:ea typeface="Helvetica Light"/>
                <a:cs typeface="Helvetica Light"/>
                <a:sym typeface="Helvetica Light"/>
              </a:defRPr>
            </a:lvl6pPr>
            <a:lvl7pPr marL="2971800" indent="-228600" defTabSz="584200" eaLnBrk="0" fontAlgn="base" hangingPunct="0">
              <a:spcBef>
                <a:spcPct val="0"/>
              </a:spcBef>
              <a:spcAft>
                <a:spcPct val="0"/>
              </a:spcAft>
              <a:defRPr sz="3600">
                <a:solidFill>
                  <a:schemeClr val="tx1"/>
                </a:solidFill>
                <a:latin typeface="Arial" panose="020B0604020202020204" pitchFamily="34" charset="0"/>
                <a:ea typeface="Helvetica Light"/>
                <a:cs typeface="Helvetica Light"/>
                <a:sym typeface="Helvetica Light"/>
              </a:defRPr>
            </a:lvl7pPr>
            <a:lvl8pPr marL="3429000" indent="-228600" defTabSz="584200" eaLnBrk="0" fontAlgn="base" hangingPunct="0">
              <a:spcBef>
                <a:spcPct val="0"/>
              </a:spcBef>
              <a:spcAft>
                <a:spcPct val="0"/>
              </a:spcAft>
              <a:defRPr sz="3600">
                <a:solidFill>
                  <a:schemeClr val="tx1"/>
                </a:solidFill>
                <a:latin typeface="Arial" panose="020B0604020202020204" pitchFamily="34" charset="0"/>
                <a:ea typeface="Helvetica Light"/>
                <a:cs typeface="Helvetica Light"/>
                <a:sym typeface="Helvetica Light"/>
              </a:defRPr>
            </a:lvl8pPr>
            <a:lvl9pPr marL="3886200" indent="-228600" defTabSz="584200" eaLnBrk="0" fontAlgn="base" hangingPunct="0">
              <a:spcBef>
                <a:spcPct val="0"/>
              </a:spcBef>
              <a:spcAft>
                <a:spcPct val="0"/>
              </a:spcAft>
              <a:defRPr sz="3600">
                <a:solidFill>
                  <a:schemeClr val="tx1"/>
                </a:solidFill>
                <a:latin typeface="Arial" panose="020B0604020202020204" pitchFamily="34" charset="0"/>
                <a:ea typeface="Helvetica Light"/>
                <a:cs typeface="Helvetica Light"/>
                <a:sym typeface="Helvetica Light"/>
              </a:defRPr>
            </a:lvl9pPr>
          </a:lstStyle>
          <a:p>
            <a:pPr algn="ctr" defTabSz="685800" eaLnBrk="1" hangingPunct="1">
              <a:defRPr/>
            </a:pPr>
            <a:r>
              <a:rPr lang="es-ES" altLang="es-ES" sz="1424" kern="0" dirty="0">
                <a:solidFill>
                  <a:srgbClr val="000000"/>
                </a:solidFill>
                <a:latin typeface="Helvetica Light"/>
              </a:rPr>
              <a:t>Time to </a:t>
            </a:r>
            <a:r>
              <a:rPr lang="es-ES" altLang="es-ES" sz="1424" kern="0" dirty="0" err="1">
                <a:solidFill>
                  <a:srgbClr val="000000"/>
                </a:solidFill>
                <a:latin typeface="Helvetica Light"/>
              </a:rPr>
              <a:t>hospitalization</a:t>
            </a:r>
            <a:endParaRPr lang="es-ES" altLang="es-ES" sz="1424" kern="0" dirty="0">
              <a:solidFill>
                <a:srgbClr val="000000"/>
              </a:solidFill>
              <a:latin typeface="Helvetica Light"/>
            </a:endParaRPr>
          </a:p>
        </p:txBody>
      </p:sp>
    </p:spTree>
    <p:extLst>
      <p:ext uri="{BB962C8B-B14F-4D97-AF65-F5344CB8AC3E}">
        <p14:creationId xmlns:p14="http://schemas.microsoft.com/office/powerpoint/2010/main" xmlns="" val="4242428401"/>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asted-image.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32460" y="258367"/>
            <a:ext cx="5005388" cy="1115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sp>
        <p:nvSpPr>
          <p:cNvPr id="21510" name="Shape 266"/>
          <p:cNvSpPr>
            <a:spLocks noChangeArrowheads="1"/>
          </p:cNvSpPr>
          <p:nvPr/>
        </p:nvSpPr>
        <p:spPr bwMode="auto">
          <a:xfrm>
            <a:off x="6419851" y="1176146"/>
            <a:ext cx="1055278" cy="1444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wrap="none" lIns="20092" tIns="20092" rIns="20092" bIns="20092" anchor="ctr">
            <a:spAutoFit/>
          </a:bodyPr>
          <a:lstStyle>
            <a:lvl1pPr defTabSz="457200" eaLnBrk="0" hangingPunct="0">
              <a:defRPr sz="3600">
                <a:solidFill>
                  <a:schemeClr val="tx1"/>
                </a:solidFill>
                <a:latin typeface="Arial" panose="020B0604020202020204" pitchFamily="34" charset="0"/>
                <a:ea typeface="Helvetica Light"/>
                <a:cs typeface="Helvetica Light"/>
                <a:sym typeface="Helvetica Light"/>
              </a:defRPr>
            </a:lvl1pPr>
            <a:lvl2pPr marL="742950" indent="-285750" defTabSz="457200" eaLnBrk="0" hangingPunct="0">
              <a:defRPr sz="3600">
                <a:solidFill>
                  <a:schemeClr val="tx1"/>
                </a:solidFill>
                <a:latin typeface="Arial" panose="020B0604020202020204" pitchFamily="34" charset="0"/>
                <a:ea typeface="Helvetica Light"/>
                <a:cs typeface="Helvetica Light"/>
                <a:sym typeface="Helvetica Light"/>
              </a:defRPr>
            </a:lvl2pPr>
            <a:lvl3pPr marL="1143000" indent="-228600" defTabSz="457200" eaLnBrk="0" hangingPunct="0">
              <a:defRPr sz="3600">
                <a:solidFill>
                  <a:schemeClr val="tx1"/>
                </a:solidFill>
                <a:latin typeface="Arial" panose="020B0604020202020204" pitchFamily="34" charset="0"/>
                <a:ea typeface="Helvetica Light"/>
                <a:cs typeface="Helvetica Light"/>
                <a:sym typeface="Helvetica Light"/>
              </a:defRPr>
            </a:lvl3pPr>
            <a:lvl4pPr marL="1600200" indent="-228600" defTabSz="457200" eaLnBrk="0" hangingPunct="0">
              <a:defRPr sz="3600">
                <a:solidFill>
                  <a:schemeClr val="tx1"/>
                </a:solidFill>
                <a:latin typeface="Arial" panose="020B0604020202020204" pitchFamily="34" charset="0"/>
                <a:ea typeface="Helvetica Light"/>
                <a:cs typeface="Helvetica Light"/>
                <a:sym typeface="Helvetica Light"/>
              </a:defRPr>
            </a:lvl4pPr>
            <a:lvl5pPr marL="2057400" indent="-228600" defTabSz="457200" eaLnBrk="0" hangingPunct="0">
              <a:defRPr sz="3600">
                <a:solidFill>
                  <a:schemeClr val="tx1"/>
                </a:solidFill>
                <a:latin typeface="Arial" panose="020B0604020202020204" pitchFamily="34" charset="0"/>
                <a:ea typeface="Helvetica Light"/>
                <a:cs typeface="Helvetica Light"/>
                <a:sym typeface="Helvetica Light"/>
              </a:defRPr>
            </a:lvl5pPr>
            <a:lvl6pPr marL="2514600" indent="-228600" defTabSz="457200" eaLnBrk="0" fontAlgn="base" hangingPunct="0">
              <a:spcBef>
                <a:spcPct val="0"/>
              </a:spcBef>
              <a:spcAft>
                <a:spcPct val="0"/>
              </a:spcAft>
              <a:defRPr sz="3600">
                <a:solidFill>
                  <a:schemeClr val="tx1"/>
                </a:solidFill>
                <a:latin typeface="Arial" panose="020B0604020202020204" pitchFamily="34" charset="0"/>
                <a:ea typeface="Helvetica Light"/>
                <a:cs typeface="Helvetica Light"/>
                <a:sym typeface="Helvetica Light"/>
              </a:defRPr>
            </a:lvl6pPr>
            <a:lvl7pPr marL="2971800" indent="-228600" defTabSz="457200" eaLnBrk="0" fontAlgn="base" hangingPunct="0">
              <a:spcBef>
                <a:spcPct val="0"/>
              </a:spcBef>
              <a:spcAft>
                <a:spcPct val="0"/>
              </a:spcAft>
              <a:defRPr sz="3600">
                <a:solidFill>
                  <a:schemeClr val="tx1"/>
                </a:solidFill>
                <a:latin typeface="Arial" panose="020B0604020202020204" pitchFamily="34" charset="0"/>
                <a:ea typeface="Helvetica Light"/>
                <a:cs typeface="Helvetica Light"/>
                <a:sym typeface="Helvetica Light"/>
              </a:defRPr>
            </a:lvl7pPr>
            <a:lvl8pPr marL="3429000" indent="-228600" defTabSz="457200" eaLnBrk="0" fontAlgn="base" hangingPunct="0">
              <a:spcBef>
                <a:spcPct val="0"/>
              </a:spcBef>
              <a:spcAft>
                <a:spcPct val="0"/>
              </a:spcAft>
              <a:defRPr sz="3600">
                <a:solidFill>
                  <a:schemeClr val="tx1"/>
                </a:solidFill>
                <a:latin typeface="Arial" panose="020B0604020202020204" pitchFamily="34" charset="0"/>
                <a:ea typeface="Helvetica Light"/>
                <a:cs typeface="Helvetica Light"/>
                <a:sym typeface="Helvetica Light"/>
              </a:defRPr>
            </a:lvl8pPr>
            <a:lvl9pPr marL="3886200" indent="-228600" defTabSz="457200" eaLnBrk="0" fontAlgn="base" hangingPunct="0">
              <a:spcBef>
                <a:spcPct val="0"/>
              </a:spcBef>
              <a:spcAft>
                <a:spcPct val="0"/>
              </a:spcAft>
              <a:defRPr sz="3600">
                <a:solidFill>
                  <a:schemeClr val="tx1"/>
                </a:solidFill>
                <a:latin typeface="Arial" panose="020B0604020202020204" pitchFamily="34" charset="0"/>
                <a:ea typeface="Helvetica Light"/>
                <a:cs typeface="Helvetica Light"/>
                <a:sym typeface="Helvetica Light"/>
              </a:defRPr>
            </a:lvl9pPr>
          </a:lstStyle>
          <a:p>
            <a:pPr eaLnBrk="1" hangingPunct="1">
              <a:spcBef>
                <a:spcPts val="475"/>
              </a:spcBef>
              <a:defRPr/>
            </a:pPr>
            <a:r>
              <a:rPr lang="es-ES" altLang="es-ES" sz="675" kern="0" dirty="0" err="1">
                <a:solidFill>
                  <a:srgbClr val="000000"/>
                </a:solidFill>
                <a:latin typeface="+mn-lt"/>
                <a:cs typeface="Times" panose="02020603050405020304" pitchFamily="18" charset="0"/>
                <a:sym typeface="Times" panose="02020603050405020304" pitchFamily="18" charset="0"/>
              </a:rPr>
              <a:t>Thorax</a:t>
            </a:r>
            <a:r>
              <a:rPr lang="es-ES" altLang="es-ES" sz="675" kern="0" dirty="0">
                <a:solidFill>
                  <a:srgbClr val="000000"/>
                </a:solidFill>
                <a:latin typeface="+mn-lt"/>
                <a:cs typeface="Times" panose="02020603050405020304" pitchFamily="18" charset="0"/>
                <a:sym typeface="Times" panose="02020603050405020304" pitchFamily="18" charset="0"/>
              </a:rPr>
              <a:t> 2006;61:772–778. </a:t>
            </a:r>
          </a:p>
        </p:txBody>
      </p:sp>
      <p:pic>
        <p:nvPicPr>
          <p:cNvPr id="267" name="Imagen 266"/>
          <p:cNvPicPr/>
          <p:nvPr/>
        </p:nvPicPr>
        <p:blipFill>
          <a:blip r:embed="rId4"/>
          <a:stretch>
            <a:fillRect/>
          </a:stretch>
        </p:blipFill>
        <p:spPr>
          <a:xfrm rot="21180000">
            <a:off x="1471613" y="300038"/>
            <a:ext cx="745331" cy="978694"/>
          </a:xfrm>
          <a:prstGeom prst="rect">
            <a:avLst/>
          </a:prstGeom>
          <a:effectLst>
            <a:outerShdw blurRad="190500" dist="8455" dir="5400000" rotWithShape="0">
              <a:srgbClr val="000000"/>
            </a:outerShdw>
          </a:effectLst>
        </p:spPr>
      </p:pic>
      <p:pic>
        <p:nvPicPr>
          <p:cNvPr id="14341" name="pasted-image.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194198" y="1743076"/>
            <a:ext cx="6578203" cy="32980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sp>
        <p:nvSpPr>
          <p:cNvPr id="21512" name="Shape 268"/>
          <p:cNvSpPr>
            <a:spLocks noChangeArrowheads="1"/>
          </p:cNvSpPr>
          <p:nvPr/>
        </p:nvSpPr>
        <p:spPr bwMode="auto">
          <a:xfrm>
            <a:off x="4245088" y="1617969"/>
            <a:ext cx="1156266" cy="2597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wrap="none" lIns="20092" tIns="20092" rIns="20092" bIns="20092" anchor="ctr">
            <a:spAutoFit/>
          </a:bodyPr>
          <a:lstStyle>
            <a:lvl1pPr eaLnBrk="0" hangingPunct="0">
              <a:defRPr sz="3600">
                <a:solidFill>
                  <a:schemeClr val="tx1"/>
                </a:solidFill>
                <a:latin typeface="Arial" panose="020B0604020202020204" pitchFamily="34" charset="0"/>
                <a:ea typeface="Helvetica Light"/>
                <a:cs typeface="Helvetica Light"/>
                <a:sym typeface="Helvetica Light"/>
              </a:defRPr>
            </a:lvl1pPr>
            <a:lvl2pPr marL="742950" indent="-285750" eaLnBrk="0" hangingPunct="0">
              <a:defRPr sz="3600">
                <a:solidFill>
                  <a:schemeClr val="tx1"/>
                </a:solidFill>
                <a:latin typeface="Arial" panose="020B0604020202020204" pitchFamily="34" charset="0"/>
                <a:ea typeface="Helvetica Light"/>
                <a:cs typeface="Helvetica Light"/>
                <a:sym typeface="Helvetica Light"/>
              </a:defRPr>
            </a:lvl2pPr>
            <a:lvl3pPr marL="1143000" indent="-228600" eaLnBrk="0" hangingPunct="0">
              <a:defRPr sz="3600">
                <a:solidFill>
                  <a:schemeClr val="tx1"/>
                </a:solidFill>
                <a:latin typeface="Arial" panose="020B0604020202020204" pitchFamily="34" charset="0"/>
                <a:ea typeface="Helvetica Light"/>
                <a:cs typeface="Helvetica Light"/>
                <a:sym typeface="Helvetica Light"/>
              </a:defRPr>
            </a:lvl3pPr>
            <a:lvl4pPr marL="1600200" indent="-228600" eaLnBrk="0" hangingPunct="0">
              <a:defRPr sz="3600">
                <a:solidFill>
                  <a:schemeClr val="tx1"/>
                </a:solidFill>
                <a:latin typeface="Arial" panose="020B0604020202020204" pitchFamily="34" charset="0"/>
                <a:ea typeface="Helvetica Light"/>
                <a:cs typeface="Helvetica Light"/>
                <a:sym typeface="Helvetica Light"/>
              </a:defRPr>
            </a:lvl4pPr>
            <a:lvl5pPr marL="2057400" indent="-228600" eaLnBrk="0" hangingPunct="0">
              <a:defRPr sz="3600">
                <a:solidFill>
                  <a:schemeClr val="tx1"/>
                </a:solidFill>
                <a:latin typeface="Arial" panose="020B0604020202020204" pitchFamily="34" charset="0"/>
                <a:ea typeface="Helvetica Light"/>
                <a:cs typeface="Helvetica Light"/>
                <a:sym typeface="Helvetica Light"/>
              </a:defRPr>
            </a:lvl5pPr>
            <a:lvl6pPr marL="2514600" indent="-228600" defTabSz="584200" eaLnBrk="0" fontAlgn="base" hangingPunct="0">
              <a:spcBef>
                <a:spcPct val="0"/>
              </a:spcBef>
              <a:spcAft>
                <a:spcPct val="0"/>
              </a:spcAft>
              <a:defRPr sz="3600">
                <a:solidFill>
                  <a:schemeClr val="tx1"/>
                </a:solidFill>
                <a:latin typeface="Arial" panose="020B0604020202020204" pitchFamily="34" charset="0"/>
                <a:ea typeface="Helvetica Light"/>
                <a:cs typeface="Helvetica Light"/>
                <a:sym typeface="Helvetica Light"/>
              </a:defRPr>
            </a:lvl6pPr>
            <a:lvl7pPr marL="2971800" indent="-228600" defTabSz="584200" eaLnBrk="0" fontAlgn="base" hangingPunct="0">
              <a:spcBef>
                <a:spcPct val="0"/>
              </a:spcBef>
              <a:spcAft>
                <a:spcPct val="0"/>
              </a:spcAft>
              <a:defRPr sz="3600">
                <a:solidFill>
                  <a:schemeClr val="tx1"/>
                </a:solidFill>
                <a:latin typeface="Arial" panose="020B0604020202020204" pitchFamily="34" charset="0"/>
                <a:ea typeface="Helvetica Light"/>
                <a:cs typeface="Helvetica Light"/>
                <a:sym typeface="Helvetica Light"/>
              </a:defRPr>
            </a:lvl7pPr>
            <a:lvl8pPr marL="3429000" indent="-228600" defTabSz="584200" eaLnBrk="0" fontAlgn="base" hangingPunct="0">
              <a:spcBef>
                <a:spcPct val="0"/>
              </a:spcBef>
              <a:spcAft>
                <a:spcPct val="0"/>
              </a:spcAft>
              <a:defRPr sz="3600">
                <a:solidFill>
                  <a:schemeClr val="tx1"/>
                </a:solidFill>
                <a:latin typeface="Arial" panose="020B0604020202020204" pitchFamily="34" charset="0"/>
                <a:ea typeface="Helvetica Light"/>
                <a:cs typeface="Helvetica Light"/>
                <a:sym typeface="Helvetica Light"/>
              </a:defRPr>
            </a:lvl8pPr>
            <a:lvl9pPr marL="3886200" indent="-228600" defTabSz="584200" eaLnBrk="0" fontAlgn="base" hangingPunct="0">
              <a:spcBef>
                <a:spcPct val="0"/>
              </a:spcBef>
              <a:spcAft>
                <a:spcPct val="0"/>
              </a:spcAft>
              <a:defRPr sz="3600">
                <a:solidFill>
                  <a:schemeClr val="tx1"/>
                </a:solidFill>
                <a:latin typeface="Arial" panose="020B0604020202020204" pitchFamily="34" charset="0"/>
                <a:ea typeface="Helvetica Light"/>
                <a:cs typeface="Helvetica Light"/>
                <a:sym typeface="Helvetica Light"/>
              </a:defRPr>
            </a:lvl9pPr>
          </a:lstStyle>
          <a:p>
            <a:pPr algn="ctr" defTabSz="685800" eaLnBrk="1" hangingPunct="1">
              <a:defRPr/>
            </a:pPr>
            <a:r>
              <a:rPr lang="es-ES" altLang="es-ES" sz="1424" kern="0" dirty="0">
                <a:solidFill>
                  <a:srgbClr val="000000"/>
                </a:solidFill>
                <a:latin typeface="Helvetica Light"/>
              </a:rPr>
              <a:t>Time to </a:t>
            </a:r>
            <a:r>
              <a:rPr lang="es-ES" altLang="es-ES" sz="1424" kern="0" dirty="0" err="1">
                <a:solidFill>
                  <a:srgbClr val="000000"/>
                </a:solidFill>
                <a:latin typeface="Helvetica Light"/>
              </a:rPr>
              <a:t>death</a:t>
            </a:r>
            <a:endParaRPr lang="es-ES" altLang="es-ES" sz="1424" kern="0" dirty="0">
              <a:solidFill>
                <a:srgbClr val="000000"/>
              </a:solidFill>
              <a:latin typeface="Helvetica Light"/>
            </a:endParaRPr>
          </a:p>
        </p:txBody>
      </p:sp>
    </p:spTree>
    <p:extLst>
      <p:ext uri="{BB962C8B-B14F-4D97-AF65-F5344CB8AC3E}">
        <p14:creationId xmlns:p14="http://schemas.microsoft.com/office/powerpoint/2010/main" xmlns="" val="2554375759"/>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7" name="Rectangle 7"/>
          <p:cNvSpPr>
            <a:spLocks noChangeArrowheads="1"/>
          </p:cNvSpPr>
          <p:nvPr/>
        </p:nvSpPr>
        <p:spPr bwMode="auto">
          <a:xfrm>
            <a:off x="3268195" y="2531667"/>
            <a:ext cx="25004" cy="2381"/>
          </a:xfrm>
          <a:prstGeom prst="rect">
            <a:avLst/>
          </a:prstGeom>
          <a:solidFill>
            <a:srgbClr val="000000"/>
          </a:solidFill>
          <a:ln w="9525">
            <a:noFill/>
            <a:miter lim="800000"/>
            <a:headEnd/>
            <a:tailEnd/>
          </a:ln>
        </p:spPr>
        <p:txBody>
          <a:bodyPr/>
          <a:lstStyle/>
          <a:p>
            <a:endParaRPr lang="es-ES" sz="1350" dirty="0"/>
          </a:p>
        </p:txBody>
      </p:sp>
      <p:sp>
        <p:nvSpPr>
          <p:cNvPr id="37" name="Título 1"/>
          <p:cNvSpPr txBox="1">
            <a:spLocks/>
          </p:cNvSpPr>
          <p:nvPr/>
        </p:nvSpPr>
        <p:spPr>
          <a:xfrm>
            <a:off x="984392" y="153778"/>
            <a:ext cx="7226300" cy="857250"/>
          </a:xfrm>
          <a:prstGeom prst="rect">
            <a:avLst/>
          </a:prstGeom>
        </p:spPr>
        <p:txBody>
          <a:bodyPr/>
          <a:lstStyle>
            <a:lvl1pPr algn="l" defTabSz="457200" rtl="0" eaLnBrk="1" latinLnBrk="0" hangingPunct="1">
              <a:spcBef>
                <a:spcPct val="0"/>
              </a:spcBef>
              <a:buNone/>
              <a:defRPr sz="3200" b="1" kern="1200">
                <a:solidFill>
                  <a:schemeClr val="tx1"/>
                </a:solidFill>
                <a:latin typeface="+mj-lt"/>
                <a:ea typeface="+mj-ea"/>
                <a:cs typeface="+mj-cs"/>
              </a:defRPr>
            </a:lvl1pPr>
          </a:lstStyle>
          <a:p>
            <a:pPr>
              <a:spcBef>
                <a:spcPts val="432"/>
              </a:spcBef>
              <a:buClr>
                <a:srgbClr val="E3A60D"/>
              </a:buClr>
              <a:buSzPct val="111000"/>
            </a:pPr>
            <a:r>
              <a:rPr lang="es-ES" sz="4000" dirty="0" err="1">
                <a:solidFill>
                  <a:srgbClr val="3D7C26"/>
                </a:solidFill>
                <a:latin typeface="Calibri" panose="020F0502020204030204" pitchFamily="34" charset="0"/>
                <a:ea typeface="+mn-ea"/>
                <a:cs typeface="+mn-cs"/>
              </a:rPr>
              <a:t>Optimize</a:t>
            </a:r>
            <a:r>
              <a:rPr lang="es-ES" sz="4000" dirty="0">
                <a:solidFill>
                  <a:srgbClr val="3D7C26"/>
                </a:solidFill>
                <a:latin typeface="Calibri" panose="020F0502020204030204" pitchFamily="34" charset="0"/>
                <a:ea typeface="+mn-ea"/>
                <a:cs typeface="+mn-cs"/>
              </a:rPr>
              <a:t> </a:t>
            </a:r>
            <a:r>
              <a:rPr lang="es-ES" sz="4000" dirty="0" err="1">
                <a:solidFill>
                  <a:srgbClr val="3D7C26"/>
                </a:solidFill>
                <a:latin typeface="Calibri" panose="020F0502020204030204" pitchFamily="34" charset="0"/>
                <a:ea typeface="+mn-ea"/>
                <a:cs typeface="+mn-cs"/>
              </a:rPr>
              <a:t>therapeutic</a:t>
            </a:r>
            <a:r>
              <a:rPr lang="es-ES" sz="4000" dirty="0">
                <a:solidFill>
                  <a:srgbClr val="3D7C26"/>
                </a:solidFill>
                <a:latin typeface="Calibri" panose="020F0502020204030204" pitchFamily="34" charset="0"/>
                <a:ea typeface="+mn-ea"/>
                <a:cs typeface="+mn-cs"/>
              </a:rPr>
              <a:t> </a:t>
            </a:r>
            <a:r>
              <a:rPr lang="es-ES" sz="4000" dirty="0" err="1">
                <a:solidFill>
                  <a:srgbClr val="3D7C26"/>
                </a:solidFill>
                <a:latin typeface="Calibri" panose="020F0502020204030204" pitchFamily="34" charset="0"/>
                <a:ea typeface="+mn-ea"/>
                <a:cs typeface="+mn-cs"/>
              </a:rPr>
              <a:t>approach</a:t>
            </a:r>
            <a:endParaRPr lang="es-ES" sz="4000" dirty="0">
              <a:solidFill>
                <a:srgbClr val="3D7C26"/>
              </a:solidFill>
              <a:latin typeface="Calibri" panose="020F0502020204030204" pitchFamily="34" charset="0"/>
              <a:ea typeface="+mn-ea"/>
              <a:cs typeface="+mn-cs"/>
            </a:endParaRPr>
          </a:p>
        </p:txBody>
      </p:sp>
      <p:grpSp>
        <p:nvGrpSpPr>
          <p:cNvPr id="6" name="Grupo 5"/>
          <p:cNvGrpSpPr/>
          <p:nvPr/>
        </p:nvGrpSpPr>
        <p:grpSpPr>
          <a:xfrm>
            <a:off x="1053096" y="1245290"/>
            <a:ext cx="7037807" cy="3764181"/>
            <a:chOff x="366293" y="259827"/>
            <a:chExt cx="8360109" cy="4761490"/>
          </a:xfrm>
        </p:grpSpPr>
        <p:pic>
          <p:nvPicPr>
            <p:cNvPr id="7" name="Picture 4" descr="http://cached.imagescaler.hbpl.co.uk/resize/scaleToFit/393/263/?sURL=http://offlinehbpl.hbpl.co.uk/news/2MM/Striverdi-Respimat-20140625020636169.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20721184">
              <a:off x="1921365" y="2496595"/>
              <a:ext cx="2391113" cy="1600161"/>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n 7"/>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523861" y="3007886"/>
              <a:ext cx="1596191" cy="1547185"/>
            </a:xfrm>
            <a:prstGeom prst="rect">
              <a:avLst/>
            </a:prstGeom>
          </p:spPr>
        </p:pic>
        <p:pic>
          <p:nvPicPr>
            <p:cNvPr id="9" name="Imagen 8"/>
            <p:cNvPicPr>
              <a:picLocks noChangeAspect="1"/>
            </p:cNvPicPr>
            <p:nvPr/>
          </p:nvPicPr>
          <p:blipFill rotWithShape="1">
            <a:blip r:embed="rId5">
              <a:extLst>
                <a:ext uri="{28A0092B-C50C-407E-A947-70E740481C1C}">
                  <a14:useLocalDpi xmlns:a14="http://schemas.microsoft.com/office/drawing/2010/main" xmlns="" val="0"/>
                </a:ext>
              </a:extLst>
            </a:blip>
            <a:srcRect l="56674"/>
            <a:stretch/>
          </p:blipFill>
          <p:spPr>
            <a:xfrm>
              <a:off x="832679" y="3097080"/>
              <a:ext cx="1169153" cy="1673055"/>
            </a:xfrm>
            <a:prstGeom prst="rect">
              <a:avLst/>
            </a:prstGeom>
          </p:spPr>
        </p:pic>
        <p:pic>
          <p:nvPicPr>
            <p:cNvPr id="10" name="Imagen 9"/>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6696792" y="1257136"/>
              <a:ext cx="2029610" cy="1276575"/>
            </a:xfrm>
            <a:prstGeom prst="rect">
              <a:avLst/>
            </a:prstGeom>
          </p:spPr>
        </p:pic>
        <p:pic>
          <p:nvPicPr>
            <p:cNvPr id="11" name="Imagen 10"/>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366293" y="704591"/>
              <a:ext cx="2453951" cy="1779115"/>
            </a:xfrm>
            <a:prstGeom prst="rect">
              <a:avLst/>
            </a:prstGeom>
          </p:spPr>
        </p:pic>
        <p:pic>
          <p:nvPicPr>
            <p:cNvPr id="12" name="Imagen 11"/>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4883051" y="269157"/>
              <a:ext cx="1704526" cy="1309495"/>
            </a:xfrm>
            <a:prstGeom prst="rect">
              <a:avLst/>
            </a:prstGeom>
          </p:spPr>
        </p:pic>
        <p:pic>
          <p:nvPicPr>
            <p:cNvPr id="13" name="Imagen 12"/>
            <p:cNvPicPr>
              <a:picLocks noChangeAspect="1"/>
            </p:cNvPicPr>
            <p:nvPr/>
          </p:nvPicPr>
          <p:blipFill rotWithShape="1">
            <a:blip r:embed="rId9">
              <a:extLst>
                <a:ext uri="{28A0092B-C50C-407E-A947-70E740481C1C}">
                  <a14:useLocalDpi xmlns:a14="http://schemas.microsoft.com/office/drawing/2010/main" xmlns="" val="0"/>
                </a:ext>
              </a:extLst>
            </a:blip>
            <a:srcRect b="7880"/>
            <a:stretch/>
          </p:blipFill>
          <p:spPr>
            <a:xfrm>
              <a:off x="4418494" y="3176226"/>
              <a:ext cx="1355822" cy="1845091"/>
            </a:xfrm>
            <a:prstGeom prst="rect">
              <a:avLst/>
            </a:prstGeom>
          </p:spPr>
        </p:pic>
        <p:pic>
          <p:nvPicPr>
            <p:cNvPr id="14" name="Imagen 13"/>
            <p:cNvPicPr>
              <a:picLocks noChangeAspect="1"/>
            </p:cNvPicPr>
            <p:nvPr/>
          </p:nvPicPr>
          <p:blipFill rotWithShape="1">
            <a:blip r:embed="rId10"/>
            <a:srcRect l="53230" b="13491"/>
            <a:stretch/>
          </p:blipFill>
          <p:spPr>
            <a:xfrm>
              <a:off x="2515918" y="259827"/>
              <a:ext cx="1849179" cy="1960457"/>
            </a:xfrm>
            <a:prstGeom prst="rect">
              <a:avLst/>
            </a:prstGeom>
          </p:spPr>
        </p:pic>
        <p:pic>
          <p:nvPicPr>
            <p:cNvPr id="15" name="Imagen 14"/>
            <p:cNvPicPr>
              <a:picLocks noChangeAspect="1"/>
            </p:cNvPicPr>
            <p:nvPr/>
          </p:nvPicPr>
          <p:blipFill>
            <a:blip r:embed="rId11"/>
            <a:stretch>
              <a:fillRect/>
            </a:stretch>
          </p:blipFill>
          <p:spPr>
            <a:xfrm>
              <a:off x="4501062" y="1682813"/>
              <a:ext cx="2022800" cy="1486758"/>
            </a:xfrm>
            <a:prstGeom prst="rect">
              <a:avLst/>
            </a:prstGeom>
          </p:spPr>
        </p:pic>
      </p:grpSp>
    </p:spTree>
    <p:extLst>
      <p:ext uri="{BB962C8B-B14F-4D97-AF65-F5344CB8AC3E}">
        <p14:creationId xmlns:p14="http://schemas.microsoft.com/office/powerpoint/2010/main" xmlns="" val="246896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extBox 1"/>
          <p:cNvSpPr txBox="1">
            <a:spLocks noChangeArrowheads="1"/>
          </p:cNvSpPr>
          <p:nvPr/>
        </p:nvSpPr>
        <p:spPr bwMode="auto">
          <a:xfrm>
            <a:off x="3429000" y="4905375"/>
            <a:ext cx="4572000"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defTabSz="685800">
              <a:defRPr/>
            </a:pPr>
            <a:r>
              <a:rPr lang="en-US" sz="900" kern="0"/>
              <a:t>© 2017 Global Initiative for Chronic Obstructive Lung Disease</a:t>
            </a:r>
          </a:p>
        </p:txBody>
      </p:sp>
      <p:pic>
        <p:nvPicPr>
          <p:cNvPr id="89090" name="Picture 2" descr="figure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88207" y="928688"/>
            <a:ext cx="7022125" cy="39629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909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85098" y="3670852"/>
            <a:ext cx="1153302" cy="101696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9092" name="Título 1"/>
          <p:cNvSpPr>
            <a:spLocks noGrp="1"/>
          </p:cNvSpPr>
          <p:nvPr>
            <p:ph type="title"/>
          </p:nvPr>
        </p:nvSpPr>
        <p:spPr>
          <a:xfrm>
            <a:off x="1485900" y="63104"/>
            <a:ext cx="6172200" cy="857250"/>
          </a:xfrm>
        </p:spPr>
        <p:txBody>
          <a:bodyPr/>
          <a:lstStyle/>
          <a:p>
            <a:pPr>
              <a:spcBef>
                <a:spcPts val="432"/>
              </a:spcBef>
              <a:buClr>
                <a:srgbClr val="E3A60D"/>
              </a:buClr>
              <a:buSzPct val="111000"/>
            </a:pPr>
            <a:r>
              <a:rPr lang="en-US" sz="3600" b="1" dirty="0">
                <a:solidFill>
                  <a:srgbClr val="3D7C26"/>
                </a:solidFill>
                <a:latin typeface="Calibri" panose="020F0502020204030204" pitchFamily="34" charset="0"/>
              </a:rPr>
              <a:t>ABCD Assessment Tool</a:t>
            </a:r>
          </a:p>
        </p:txBody>
      </p:sp>
    </p:spTree>
    <p:extLst>
      <p:ext uri="{BB962C8B-B14F-4D97-AF65-F5344CB8AC3E}">
        <p14:creationId xmlns:p14="http://schemas.microsoft.com/office/powerpoint/2010/main" xmlns="" val="37107716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igure4"/>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5620"/>
          <a:stretch/>
        </p:blipFill>
        <p:spPr bwMode="auto">
          <a:xfrm>
            <a:off x="2232423" y="685800"/>
            <a:ext cx="5541169" cy="43588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861520" y="114300"/>
            <a:ext cx="935365" cy="93262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Rectángulo 6"/>
          <p:cNvSpPr/>
          <p:nvPr/>
        </p:nvSpPr>
        <p:spPr>
          <a:xfrm>
            <a:off x="331304" y="169110"/>
            <a:ext cx="7275444" cy="544381"/>
          </a:xfrm>
          <a:prstGeom prst="rect">
            <a:avLst/>
          </a:prstGeom>
          <a:noFill/>
          <a:ln cap="flat">
            <a:noFill/>
            <a:prstDash val="solid"/>
          </a:ln>
        </p:spPr>
        <p:txBody>
          <a:bodyPr vert="horz" wrap="square" lIns="51435" tIns="25718" rIns="51435" bIns="25718" anchor="t" anchorCtr="0" compatLnSpc="1">
            <a:spAutoFit/>
          </a:bodyPr>
          <a:lstStyle/>
          <a:p>
            <a:pPr defTabSz="514350">
              <a:lnSpc>
                <a:spcPct val="80000"/>
              </a:lnSpc>
              <a:defRPr sz="1800" b="0" i="0" u="none" strike="noStrike" kern="0" cap="none" spc="0" baseline="0">
                <a:solidFill>
                  <a:srgbClr val="000000"/>
                </a:solidFill>
                <a:uFillTx/>
              </a:defRPr>
            </a:pPr>
            <a:r>
              <a:rPr lang="es-ES" sz="4000" b="1" dirty="0">
                <a:solidFill>
                  <a:srgbClr val="3D7C26"/>
                </a:solidFill>
                <a:latin typeface="Calibri" panose="020F0502020204030204" pitchFamily="34" charset="0"/>
              </a:rPr>
              <a:t>COPD </a:t>
            </a:r>
            <a:r>
              <a:rPr lang="es-ES" sz="4000" b="1" dirty="0" err="1">
                <a:solidFill>
                  <a:srgbClr val="3D7C26"/>
                </a:solidFill>
                <a:latin typeface="Calibri" panose="020F0502020204030204" pitchFamily="34" charset="0"/>
              </a:rPr>
              <a:t>pharmacological</a:t>
            </a:r>
            <a:r>
              <a:rPr lang="es-ES" sz="4000" b="1" dirty="0">
                <a:solidFill>
                  <a:srgbClr val="3D7C26"/>
                </a:solidFill>
                <a:latin typeface="Calibri" panose="020F0502020204030204" pitchFamily="34" charset="0"/>
              </a:rPr>
              <a:t> </a:t>
            </a:r>
            <a:r>
              <a:rPr lang="es-ES" sz="4000" b="1" dirty="0" err="1">
                <a:solidFill>
                  <a:srgbClr val="3D7C26"/>
                </a:solidFill>
                <a:latin typeface="Calibri" panose="020F0502020204030204" pitchFamily="34" charset="0"/>
              </a:rPr>
              <a:t>treatment</a:t>
            </a:r>
            <a:endParaRPr lang="es-ES" sz="4000" b="1" dirty="0">
              <a:solidFill>
                <a:srgbClr val="3D7C26"/>
              </a:solidFill>
              <a:latin typeface="Calibri" panose="020F0502020204030204" pitchFamily="34" charset="0"/>
            </a:endParaRPr>
          </a:p>
        </p:txBody>
      </p:sp>
    </p:spTree>
    <p:extLst>
      <p:ext uri="{BB962C8B-B14F-4D97-AF65-F5344CB8AC3E}">
        <p14:creationId xmlns:p14="http://schemas.microsoft.com/office/powerpoint/2010/main" xmlns="" val="22278367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Marcador de texto 2"/>
          <p:cNvSpPr txBox="1">
            <a:spLocks/>
          </p:cNvSpPr>
          <p:nvPr/>
        </p:nvSpPr>
        <p:spPr>
          <a:xfrm>
            <a:off x="2043101" y="2249837"/>
            <a:ext cx="5057799" cy="361461"/>
          </a:xfrm>
          <a:prstGeom prst="rect">
            <a:avLst/>
          </a:prstGeom>
        </p:spPr>
        <p:txBody>
          <a:bodyPr vert="horz" wrap="square" lIns="68580" tIns="34290" rIns="68580" bIns="34290" numCol="1" anchor="ctr" anchorCtr="0" compatLnSpc="1">
            <a:prstTxWarp prst="textNoShape">
              <a:avLst/>
            </a:prstTxWarp>
            <a:noAutofit/>
          </a:bodyPr>
          <a:lstStyle>
            <a:defPPr>
              <a:defRPr lang="es-ES_tradnl"/>
            </a:defPPr>
            <a:lvl1pPr algn="ctr" defTabSz="457200" rtl="0" fontAlgn="base">
              <a:spcBef>
                <a:spcPct val="0"/>
              </a:spcBef>
              <a:spcAft>
                <a:spcPct val="0"/>
              </a:spcAft>
              <a:defRPr sz="1200" kern="1200">
                <a:solidFill>
                  <a:srgbClr val="898989"/>
                </a:solidFill>
                <a:latin typeface="Calibri" pitchFamily="34" charset="0"/>
                <a:ea typeface="ＭＳ Ｐゴシック" pitchFamily="-112" charset="-128"/>
                <a:cs typeface="+mn-cs"/>
              </a:defRPr>
            </a:lvl1pPr>
            <a:lvl2pPr marL="457200" algn="l" defTabSz="457200"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r>
              <a:rPr lang="es-ES" sz="6600" dirty="0"/>
              <a:t>Gold A</a:t>
            </a:r>
          </a:p>
        </p:txBody>
      </p:sp>
    </p:spTree>
    <p:extLst>
      <p:ext uri="{BB962C8B-B14F-4D97-AF65-F5344CB8AC3E}">
        <p14:creationId xmlns:p14="http://schemas.microsoft.com/office/powerpoint/2010/main" xmlns="" val="210967458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igure4"/>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5620"/>
          <a:stretch/>
        </p:blipFill>
        <p:spPr bwMode="auto">
          <a:xfrm>
            <a:off x="2232423" y="685800"/>
            <a:ext cx="5541169" cy="43588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77542" y="114300"/>
            <a:ext cx="812006" cy="8096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Rectángulo 1"/>
          <p:cNvSpPr/>
          <p:nvPr/>
        </p:nvSpPr>
        <p:spPr>
          <a:xfrm>
            <a:off x="5014912" y="685800"/>
            <a:ext cx="2758679" cy="411480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6" name="Rectángulo 5"/>
          <p:cNvSpPr/>
          <p:nvPr/>
        </p:nvSpPr>
        <p:spPr>
          <a:xfrm>
            <a:off x="2232422" y="685800"/>
            <a:ext cx="2758679" cy="2200275"/>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Tree>
    <p:extLst>
      <p:ext uri="{BB962C8B-B14F-4D97-AF65-F5344CB8AC3E}">
        <p14:creationId xmlns:p14="http://schemas.microsoft.com/office/powerpoint/2010/main" xmlns="" val="28494011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132"/>
          <p:cNvGrpSpPr>
            <a:grpSpLocks/>
          </p:cNvGrpSpPr>
          <p:nvPr/>
        </p:nvGrpSpPr>
        <p:grpSpPr bwMode="auto">
          <a:xfrm>
            <a:off x="5015784" y="2815828"/>
            <a:ext cx="2240756" cy="2024063"/>
            <a:chOff x="4343400" y="4495800"/>
            <a:chExt cx="2362200" cy="1828800"/>
          </a:xfrm>
        </p:grpSpPr>
        <p:sp>
          <p:nvSpPr>
            <p:cNvPr id="49" name="Line 3"/>
            <p:cNvSpPr>
              <a:spLocks noChangeShapeType="1"/>
            </p:cNvSpPr>
            <p:nvPr/>
          </p:nvSpPr>
          <p:spPr bwMode="auto">
            <a:xfrm flipV="1">
              <a:off x="5486846" y="4495800"/>
              <a:ext cx="0" cy="1371600"/>
            </a:xfrm>
            <a:prstGeom prst="line">
              <a:avLst/>
            </a:prstGeom>
            <a:noFill/>
            <a:ln w="38100">
              <a:solidFill>
                <a:srgbClr val="000000"/>
              </a:solidFill>
              <a:round/>
              <a:headEnd type="triangle" w="med" len="med"/>
              <a:tailEnd/>
            </a:ln>
            <a:effectLst>
              <a:outerShdw blurRad="50800" dist="38100" dir="2700000">
                <a:srgbClr val="000000">
                  <a:alpha val="43000"/>
                </a:srgbClr>
              </a:outerShdw>
            </a:effectLst>
          </p:spPr>
          <p:txBody>
            <a:bodyPr wrap="none" anchor="ctr"/>
            <a:lstStyle/>
            <a:p>
              <a:pPr algn="ctr" defTabSz="684712">
                <a:spcAft>
                  <a:spcPct val="40000"/>
                </a:spcAft>
                <a:defRPr/>
              </a:pPr>
              <a:endParaRPr lang="es-ES_tradnl" sz="788">
                <a:effectLst>
                  <a:outerShdw blurRad="38100" dist="38100" dir="2700000" algn="tl">
                    <a:srgbClr val="000000">
                      <a:alpha val="43137"/>
                    </a:srgbClr>
                  </a:outerShdw>
                </a:effectLst>
                <a:latin typeface="Arial"/>
                <a:cs typeface="Arial"/>
                <a:sym typeface="Symbol" charset="2"/>
              </a:endParaRPr>
            </a:p>
          </p:txBody>
        </p:sp>
        <p:grpSp>
          <p:nvGrpSpPr>
            <p:cNvPr id="9252" name="Agrupar 121"/>
            <p:cNvGrpSpPr>
              <a:grpSpLocks/>
            </p:cNvGrpSpPr>
            <p:nvPr/>
          </p:nvGrpSpPr>
          <p:grpSpPr bwMode="auto">
            <a:xfrm>
              <a:off x="4343400" y="5867400"/>
              <a:ext cx="2362200" cy="457200"/>
              <a:chOff x="3886200" y="2819400"/>
              <a:chExt cx="2362200" cy="457200"/>
            </a:xfrm>
          </p:grpSpPr>
          <p:sp>
            <p:nvSpPr>
              <p:cNvPr id="123" name="Rectángulo redondeado 122"/>
              <p:cNvSpPr/>
              <p:nvPr/>
            </p:nvSpPr>
            <p:spPr bwMode="auto">
              <a:xfrm>
                <a:off x="3886200" y="2819400"/>
                <a:ext cx="2362200" cy="457200"/>
              </a:xfrm>
              <a:prstGeom prst="roundRect">
                <a:avLst/>
              </a:prstGeom>
              <a:solidFill>
                <a:schemeClr val="accent5">
                  <a:alpha val="77000"/>
                </a:schemeClr>
              </a:solidFill>
              <a:ln w="9525" cap="flat" cmpd="sng" algn="ctr">
                <a:solidFill>
                  <a:schemeClr val="tx1"/>
                </a:solidFill>
                <a:prstDash val="solid"/>
                <a:round/>
                <a:headEnd type="none" w="med" len="med"/>
                <a:tailEnd type="none" w="med" len="med"/>
              </a:ln>
              <a:effectLst>
                <a:outerShdw blurRad="63500" dist="35921" dir="2700000" algn="ctr" rotWithShape="0">
                  <a:schemeClr val="tx1"/>
                </a:outerShdw>
                <a:reflection stA="50000" endPos="75000" dist="12700" dir="5400000" sy="-100000" algn="bl" rotWithShape="0"/>
              </a:effectLst>
            </p:spPr>
            <p:txBody>
              <a:bodyPr/>
              <a:lstStyle/>
              <a:p>
                <a:pPr algn="ctr" defTabSz="684712">
                  <a:defRPr/>
                </a:pPr>
                <a:endParaRPr lang="es-ES_tradnl" sz="1200">
                  <a:effectLst>
                    <a:outerShdw blurRad="38100" dist="38100" dir="2700000" algn="tl">
                      <a:srgbClr val="000000">
                        <a:alpha val="43137"/>
                      </a:srgbClr>
                    </a:outerShdw>
                  </a:effectLst>
                  <a:latin typeface="Times New Roman" charset="0"/>
                  <a:sym typeface="Symbol" charset="2"/>
                </a:endParaRPr>
              </a:p>
            </p:txBody>
          </p:sp>
          <p:sp>
            <p:nvSpPr>
              <p:cNvPr id="124" name="Text Box 11"/>
              <p:cNvSpPr txBox="1">
                <a:spLocks noChangeArrowheads="1"/>
              </p:cNvSpPr>
              <p:nvPr/>
            </p:nvSpPr>
            <p:spPr bwMode="auto">
              <a:xfrm>
                <a:off x="3994142" y="2883516"/>
                <a:ext cx="2146313" cy="346825"/>
              </a:xfrm>
              <a:prstGeom prst="rect">
                <a:avLst/>
              </a:prstGeom>
              <a:noFill/>
              <a:ln w="52451">
                <a:noFill/>
                <a:miter lim="800000"/>
                <a:headEnd/>
                <a:tailEnd/>
              </a:ln>
              <a:effectLst/>
            </p:spPr>
            <p:txBody>
              <a:bodyPr lIns="60104" tIns="30052" rIns="60104" bIns="30052" anchor="b">
                <a:spAutoFit/>
              </a:bodyPr>
              <a:lstStyle/>
              <a:p>
                <a:pPr algn="ctr" defTabSz="601266">
                  <a:defRPr/>
                </a:pPr>
                <a:r>
                  <a:rPr lang="en-GB" sz="2100" b="1" dirty="0">
                    <a:effectLst>
                      <a:outerShdw blurRad="38100" dist="38100" dir="2700000" algn="tl">
                        <a:srgbClr val="000000">
                          <a:alpha val="43137"/>
                        </a:srgbClr>
                      </a:outerShdw>
                    </a:effectLst>
                    <a:sym typeface="Symbol" charset="2"/>
                  </a:rPr>
                  <a:t>COPD</a:t>
                </a:r>
              </a:p>
            </p:txBody>
          </p:sp>
        </p:grpSp>
      </p:grpSp>
      <p:grpSp>
        <p:nvGrpSpPr>
          <p:cNvPr id="4" name="Agrupar 78"/>
          <p:cNvGrpSpPr>
            <a:grpSpLocks/>
          </p:cNvGrpSpPr>
          <p:nvPr/>
        </p:nvGrpSpPr>
        <p:grpSpPr bwMode="auto">
          <a:xfrm>
            <a:off x="4986019" y="1844279"/>
            <a:ext cx="2240756" cy="506015"/>
            <a:chOff x="3886200" y="2819400"/>
            <a:chExt cx="2362200" cy="457200"/>
          </a:xfrm>
        </p:grpSpPr>
        <p:sp>
          <p:nvSpPr>
            <p:cNvPr id="75" name="Rectángulo redondeado 74"/>
            <p:cNvSpPr/>
            <p:nvPr/>
          </p:nvSpPr>
          <p:spPr bwMode="auto">
            <a:xfrm>
              <a:off x="3886200" y="2819400"/>
              <a:ext cx="2362200" cy="457200"/>
            </a:xfrm>
            <a:prstGeom prst="roundRect">
              <a:avLst/>
            </a:prstGeom>
            <a:solidFill>
              <a:schemeClr val="accent5">
                <a:alpha val="77000"/>
              </a:schemeClr>
            </a:solidFill>
            <a:ln w="9525" cap="flat" cmpd="sng" algn="ctr">
              <a:solidFill>
                <a:schemeClr val="tx1"/>
              </a:solidFill>
              <a:prstDash val="solid"/>
              <a:round/>
              <a:headEnd type="none" w="med" len="med"/>
              <a:tailEnd type="none" w="med" len="med"/>
            </a:ln>
            <a:effectLst>
              <a:outerShdw blurRad="63500" dist="35921" dir="2700000" algn="ctr" rotWithShape="0">
                <a:schemeClr val="tx1"/>
              </a:outerShdw>
              <a:reflection stA="50000" endPos="75000" dist="12700" dir="5400000" sy="-100000" algn="bl" rotWithShape="0"/>
            </a:effectLst>
          </p:spPr>
          <p:txBody>
            <a:bodyPr/>
            <a:lstStyle/>
            <a:p>
              <a:pPr algn="ctr" defTabSz="684712">
                <a:defRPr/>
              </a:pPr>
              <a:endParaRPr lang="es-ES_tradnl" sz="1500">
                <a:effectLst>
                  <a:outerShdw blurRad="38100" dist="38100" dir="2700000" algn="tl">
                    <a:srgbClr val="000000">
                      <a:alpha val="43137"/>
                    </a:srgbClr>
                  </a:outerShdw>
                </a:effectLst>
                <a:latin typeface="Times New Roman" charset="0"/>
                <a:sym typeface="Symbol" charset="2"/>
              </a:endParaRPr>
            </a:p>
          </p:txBody>
        </p:sp>
        <p:sp>
          <p:nvSpPr>
            <p:cNvPr id="78" name="Text Box 11"/>
            <p:cNvSpPr txBox="1">
              <a:spLocks noChangeArrowheads="1"/>
            </p:cNvSpPr>
            <p:nvPr/>
          </p:nvSpPr>
          <p:spPr bwMode="auto">
            <a:xfrm>
              <a:off x="3994142" y="2890804"/>
              <a:ext cx="2146313" cy="305113"/>
            </a:xfrm>
            <a:prstGeom prst="rect">
              <a:avLst/>
            </a:prstGeom>
            <a:noFill/>
            <a:ln w="52451">
              <a:noFill/>
              <a:miter lim="800000"/>
              <a:headEnd/>
              <a:tailEnd/>
            </a:ln>
            <a:effectLst/>
          </p:spPr>
          <p:txBody>
            <a:bodyPr lIns="60104" tIns="30052" rIns="60104" bIns="30052" anchor="b">
              <a:spAutoFit/>
            </a:bodyPr>
            <a:lstStyle/>
            <a:p>
              <a:pPr algn="ctr" defTabSz="601266">
                <a:defRPr/>
              </a:pPr>
              <a:r>
                <a:rPr lang="en-GB" dirty="0">
                  <a:effectLst>
                    <a:outerShdw blurRad="38100" dist="38100" dir="2700000" algn="tl">
                      <a:srgbClr val="000000">
                        <a:alpha val="43137"/>
                      </a:srgbClr>
                    </a:outerShdw>
                  </a:effectLst>
                  <a:sym typeface="Symbol" charset="2"/>
                </a:rPr>
                <a:t>Clinical Suspect</a:t>
              </a:r>
            </a:p>
          </p:txBody>
        </p:sp>
      </p:grpSp>
      <p:grpSp>
        <p:nvGrpSpPr>
          <p:cNvPr id="5" name="Agrupar 129"/>
          <p:cNvGrpSpPr>
            <a:grpSpLocks/>
          </p:cNvGrpSpPr>
          <p:nvPr/>
        </p:nvGrpSpPr>
        <p:grpSpPr bwMode="auto">
          <a:xfrm>
            <a:off x="3785869" y="1044179"/>
            <a:ext cx="5193506" cy="758428"/>
            <a:chOff x="2743200" y="2133600"/>
            <a:chExt cx="5475143" cy="685800"/>
          </a:xfrm>
        </p:grpSpPr>
        <p:grpSp>
          <p:nvGrpSpPr>
            <p:cNvPr id="9233" name="Agrupar 84"/>
            <p:cNvGrpSpPr>
              <a:grpSpLocks/>
            </p:cNvGrpSpPr>
            <p:nvPr/>
          </p:nvGrpSpPr>
          <p:grpSpPr bwMode="auto">
            <a:xfrm>
              <a:off x="2743200" y="2133600"/>
              <a:ext cx="1644300" cy="457559"/>
              <a:chOff x="2865294" y="2133600"/>
              <a:chExt cx="1644300" cy="457559"/>
            </a:xfrm>
          </p:grpSpPr>
          <p:sp>
            <p:nvSpPr>
              <p:cNvPr id="83" name="Rectángulo redondeado 82"/>
              <p:cNvSpPr/>
              <p:nvPr/>
            </p:nvSpPr>
            <p:spPr bwMode="auto">
              <a:xfrm>
                <a:off x="2887887" y="2133600"/>
                <a:ext cx="1599113" cy="457559"/>
              </a:xfrm>
              <a:prstGeom prst="roundRect">
                <a:avLst/>
              </a:prstGeom>
              <a:solidFill>
                <a:schemeClr val="bg1">
                  <a:alpha val="77000"/>
                </a:schemeClr>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a:lstStyle/>
              <a:p>
                <a:pPr algn="ctr" defTabSz="684712">
                  <a:defRPr/>
                </a:pPr>
                <a:endParaRPr lang="es-ES_tradnl" sz="1200">
                  <a:effectLst>
                    <a:outerShdw blurRad="38100" dist="38100" dir="2700000" algn="tl">
                      <a:srgbClr val="000000">
                        <a:alpha val="43137"/>
                      </a:srgbClr>
                    </a:outerShdw>
                  </a:effectLst>
                  <a:latin typeface="Times New Roman" charset="0"/>
                  <a:sym typeface="Symbol" charset="2"/>
                </a:endParaRPr>
              </a:p>
            </p:txBody>
          </p:sp>
          <p:sp>
            <p:nvSpPr>
              <p:cNvPr id="84" name="Text Box 11"/>
              <p:cNvSpPr txBox="1">
                <a:spLocks noChangeArrowheads="1"/>
              </p:cNvSpPr>
              <p:nvPr/>
            </p:nvSpPr>
            <p:spPr bwMode="auto">
              <a:xfrm>
                <a:off x="2865294" y="2252608"/>
                <a:ext cx="1644300" cy="242734"/>
              </a:xfrm>
              <a:prstGeom prst="rect">
                <a:avLst/>
              </a:prstGeom>
              <a:noFill/>
              <a:ln w="52451">
                <a:noFill/>
                <a:miter lim="800000"/>
                <a:headEnd/>
                <a:tailEnd/>
              </a:ln>
              <a:effectLst/>
            </p:spPr>
            <p:txBody>
              <a:bodyPr lIns="60104" tIns="30052" rIns="60104" bIns="30052" anchor="b">
                <a:spAutoFit/>
              </a:bodyPr>
              <a:lstStyle/>
              <a:p>
                <a:pPr algn="ctr" defTabSz="601266">
                  <a:defRPr/>
                </a:pPr>
                <a:r>
                  <a:rPr lang="en-GB" sz="1350" dirty="0">
                    <a:effectLst>
                      <a:outerShdw blurRad="38100" dist="38100" dir="2700000" algn="tl">
                        <a:srgbClr val="000000">
                          <a:alpha val="43137"/>
                        </a:srgbClr>
                      </a:outerShdw>
                    </a:effectLst>
                    <a:sym typeface="Symbol" charset="2"/>
                  </a:rPr>
                  <a:t>Age ≥ 35 years</a:t>
                </a:r>
              </a:p>
            </p:txBody>
          </p:sp>
        </p:grpSp>
        <p:grpSp>
          <p:nvGrpSpPr>
            <p:cNvPr id="9234" name="Agrupar 98"/>
            <p:cNvGrpSpPr>
              <a:grpSpLocks/>
            </p:cNvGrpSpPr>
            <p:nvPr/>
          </p:nvGrpSpPr>
          <p:grpSpPr bwMode="auto">
            <a:xfrm>
              <a:off x="4648580" y="2133600"/>
              <a:ext cx="1644300" cy="457559"/>
              <a:chOff x="4648580" y="2133600"/>
              <a:chExt cx="1644300" cy="457559"/>
            </a:xfrm>
          </p:grpSpPr>
          <p:sp>
            <p:nvSpPr>
              <p:cNvPr id="87" name="Rectángulo redondeado 86"/>
              <p:cNvSpPr/>
              <p:nvPr/>
            </p:nvSpPr>
            <p:spPr bwMode="auto">
              <a:xfrm>
                <a:off x="4671174" y="2133600"/>
                <a:ext cx="1599113" cy="457559"/>
              </a:xfrm>
              <a:prstGeom prst="roundRect">
                <a:avLst/>
              </a:prstGeom>
              <a:solidFill>
                <a:schemeClr val="bg1">
                  <a:alpha val="77000"/>
                </a:schemeClr>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a:lstStyle/>
              <a:p>
                <a:pPr algn="ctr" defTabSz="684712">
                  <a:defRPr/>
                </a:pPr>
                <a:endParaRPr lang="es-ES_tradnl" sz="1200">
                  <a:effectLst>
                    <a:outerShdw blurRad="38100" dist="38100" dir="2700000" algn="tl">
                      <a:srgbClr val="000000">
                        <a:alpha val="43137"/>
                      </a:srgbClr>
                    </a:outerShdw>
                  </a:effectLst>
                  <a:latin typeface="Times New Roman" charset="0"/>
                  <a:sym typeface="Symbol" charset="2"/>
                </a:endParaRPr>
              </a:p>
            </p:txBody>
          </p:sp>
          <p:sp>
            <p:nvSpPr>
              <p:cNvPr id="88" name="Text Box 11"/>
              <p:cNvSpPr txBox="1">
                <a:spLocks noChangeArrowheads="1"/>
              </p:cNvSpPr>
              <p:nvPr/>
            </p:nvSpPr>
            <p:spPr bwMode="auto">
              <a:xfrm>
                <a:off x="4648580" y="2199085"/>
                <a:ext cx="1644300" cy="388843"/>
              </a:xfrm>
              <a:prstGeom prst="rect">
                <a:avLst/>
              </a:prstGeom>
              <a:noFill/>
              <a:ln w="52451">
                <a:noFill/>
                <a:miter lim="800000"/>
                <a:headEnd/>
                <a:tailEnd/>
              </a:ln>
              <a:effectLst/>
            </p:spPr>
            <p:txBody>
              <a:bodyPr lIns="60104" tIns="30052" rIns="60104" bIns="30052" anchor="b">
                <a:spAutoFit/>
              </a:bodyPr>
              <a:lstStyle/>
              <a:p>
                <a:pPr algn="ctr" defTabSz="601266">
                  <a:defRPr/>
                </a:pPr>
                <a:r>
                  <a:rPr lang="en-GB" sz="1200" dirty="0">
                    <a:effectLst>
                      <a:outerShdw blurRad="38100" dist="38100" dir="2700000" algn="tl">
                        <a:srgbClr val="000000">
                          <a:alpha val="43137"/>
                        </a:srgbClr>
                      </a:outerShdw>
                    </a:effectLst>
                    <a:sym typeface="Symbol" charset="2"/>
                  </a:rPr>
                  <a:t>Tobacco exposure*</a:t>
                </a:r>
              </a:p>
              <a:p>
                <a:pPr algn="ctr" defTabSz="601266">
                  <a:defRPr/>
                </a:pPr>
                <a:r>
                  <a:rPr lang="en-GB" sz="1200" dirty="0">
                    <a:effectLst>
                      <a:outerShdw blurRad="38100" dist="38100" dir="2700000" algn="tl">
                        <a:srgbClr val="000000">
                          <a:alpha val="43137"/>
                        </a:srgbClr>
                      </a:outerShdw>
                    </a:effectLst>
                    <a:sym typeface="Symbol" charset="2"/>
                  </a:rPr>
                  <a:t>(≥10 </a:t>
                </a:r>
                <a:r>
                  <a:rPr lang="en-GB" sz="1200" dirty="0" err="1">
                    <a:effectLst>
                      <a:outerShdw blurRad="38100" dist="38100" dir="2700000" algn="tl">
                        <a:srgbClr val="000000">
                          <a:alpha val="43137"/>
                        </a:srgbClr>
                      </a:outerShdw>
                    </a:effectLst>
                    <a:sym typeface="Symbol" charset="2"/>
                  </a:rPr>
                  <a:t>paqs</a:t>
                </a:r>
                <a:r>
                  <a:rPr lang="en-GB" sz="1200" dirty="0">
                    <a:effectLst>
                      <a:outerShdw blurRad="38100" dist="38100" dir="2700000" algn="tl">
                        <a:srgbClr val="000000">
                          <a:alpha val="43137"/>
                        </a:srgbClr>
                      </a:outerShdw>
                    </a:effectLst>
                    <a:sym typeface="Symbol" charset="2"/>
                  </a:rPr>
                  <a:t>-year)</a:t>
                </a:r>
              </a:p>
            </p:txBody>
          </p:sp>
        </p:grpSp>
        <p:grpSp>
          <p:nvGrpSpPr>
            <p:cNvPr id="9235" name="Agrupar 88"/>
            <p:cNvGrpSpPr>
              <a:grpSpLocks/>
            </p:cNvGrpSpPr>
            <p:nvPr/>
          </p:nvGrpSpPr>
          <p:grpSpPr bwMode="auto">
            <a:xfrm>
              <a:off x="6617974" y="2133600"/>
              <a:ext cx="1600369" cy="457559"/>
              <a:chOff x="2898895" y="2133600"/>
              <a:chExt cx="1600369" cy="457559"/>
            </a:xfrm>
          </p:grpSpPr>
          <p:sp>
            <p:nvSpPr>
              <p:cNvPr id="91" name="Rectángulo redondeado 90"/>
              <p:cNvSpPr/>
              <p:nvPr/>
            </p:nvSpPr>
            <p:spPr bwMode="auto">
              <a:xfrm>
                <a:off x="2898895" y="2133600"/>
                <a:ext cx="1600369" cy="457559"/>
              </a:xfrm>
              <a:prstGeom prst="roundRect">
                <a:avLst/>
              </a:prstGeom>
              <a:solidFill>
                <a:schemeClr val="bg1">
                  <a:alpha val="77000"/>
                </a:schemeClr>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a:lstStyle/>
              <a:p>
                <a:pPr algn="ctr" defTabSz="684712">
                  <a:defRPr/>
                </a:pPr>
                <a:endParaRPr lang="es-ES_tradnl" sz="1200">
                  <a:effectLst>
                    <a:outerShdw blurRad="38100" dist="38100" dir="2700000" algn="tl">
                      <a:srgbClr val="000000">
                        <a:alpha val="43137"/>
                      </a:srgbClr>
                    </a:outerShdw>
                  </a:effectLst>
                  <a:latin typeface="Times New Roman" charset="0"/>
                  <a:sym typeface="Symbol" charset="2"/>
                </a:endParaRPr>
              </a:p>
            </p:txBody>
          </p:sp>
          <p:sp>
            <p:nvSpPr>
              <p:cNvPr id="92" name="Text Box 11"/>
              <p:cNvSpPr txBox="1">
                <a:spLocks noChangeArrowheads="1"/>
              </p:cNvSpPr>
              <p:nvPr/>
            </p:nvSpPr>
            <p:spPr bwMode="auto">
              <a:xfrm>
                <a:off x="2936551" y="2231732"/>
                <a:ext cx="1525058" cy="263606"/>
              </a:xfrm>
              <a:prstGeom prst="rect">
                <a:avLst/>
              </a:prstGeom>
              <a:noFill/>
              <a:ln w="52451">
                <a:noFill/>
                <a:miter lim="800000"/>
                <a:headEnd/>
                <a:tailEnd/>
              </a:ln>
              <a:effectLst/>
            </p:spPr>
            <p:txBody>
              <a:bodyPr lIns="60104" tIns="30052" rIns="60104" bIns="30052" anchor="b">
                <a:spAutoFit/>
              </a:bodyPr>
              <a:lstStyle/>
              <a:p>
                <a:pPr algn="ctr" defTabSz="601266">
                  <a:defRPr/>
                </a:pPr>
                <a:r>
                  <a:rPr lang="en-GB" sz="1500" dirty="0">
                    <a:effectLst>
                      <a:outerShdw blurRad="38100" dist="38100" dir="2700000" algn="tl">
                        <a:srgbClr val="000000">
                          <a:alpha val="43137"/>
                        </a:srgbClr>
                      </a:outerShdw>
                    </a:effectLst>
                    <a:sym typeface="Symbol" charset="2"/>
                  </a:rPr>
                  <a:t>Symptoms</a:t>
                </a:r>
              </a:p>
            </p:txBody>
          </p:sp>
        </p:grpSp>
        <p:sp>
          <p:nvSpPr>
            <p:cNvPr id="96" name="Text Box 11"/>
            <p:cNvSpPr txBox="1">
              <a:spLocks noChangeArrowheads="1"/>
            </p:cNvSpPr>
            <p:nvPr/>
          </p:nvSpPr>
          <p:spPr bwMode="auto">
            <a:xfrm>
              <a:off x="4343568" y="2282752"/>
              <a:ext cx="305012" cy="242734"/>
            </a:xfrm>
            <a:prstGeom prst="rect">
              <a:avLst/>
            </a:prstGeom>
            <a:noFill/>
            <a:ln w="52451">
              <a:noFill/>
              <a:miter lim="800000"/>
              <a:headEnd/>
              <a:tailEnd/>
            </a:ln>
            <a:effectLst/>
          </p:spPr>
          <p:txBody>
            <a:bodyPr lIns="60104" tIns="30052" rIns="60104" bIns="30052" anchor="b">
              <a:spAutoFit/>
            </a:bodyPr>
            <a:lstStyle/>
            <a:p>
              <a:pPr algn="ctr" defTabSz="601266">
                <a:defRPr/>
              </a:pPr>
              <a:r>
                <a:rPr lang="en-GB" sz="1350" dirty="0" err="1">
                  <a:solidFill>
                    <a:srgbClr val="16165D"/>
                  </a:solidFill>
                  <a:effectLst>
                    <a:outerShdw blurRad="38100" dist="38100" dir="2700000" algn="tl">
                      <a:srgbClr val="000000">
                        <a:alpha val="43137"/>
                      </a:srgbClr>
                    </a:outerShdw>
                  </a:effectLst>
                  <a:sym typeface="Symbol" charset="2"/>
                </a:rPr>
                <a:t>+</a:t>
              </a:r>
              <a:endParaRPr lang="en-GB" sz="1350" dirty="0">
                <a:solidFill>
                  <a:srgbClr val="16165D"/>
                </a:solidFill>
                <a:effectLst>
                  <a:outerShdw blurRad="38100" dist="38100" dir="2700000" algn="tl">
                    <a:srgbClr val="000000">
                      <a:alpha val="43137"/>
                    </a:srgbClr>
                  </a:outerShdw>
                </a:effectLst>
                <a:sym typeface="Symbol" charset="2"/>
              </a:endParaRPr>
            </a:p>
          </p:txBody>
        </p:sp>
        <p:sp>
          <p:nvSpPr>
            <p:cNvPr id="98" name="Text Box 11"/>
            <p:cNvSpPr txBox="1">
              <a:spLocks noChangeArrowheads="1"/>
            </p:cNvSpPr>
            <p:nvPr/>
          </p:nvSpPr>
          <p:spPr bwMode="auto">
            <a:xfrm>
              <a:off x="6324259" y="2282752"/>
              <a:ext cx="305012" cy="242734"/>
            </a:xfrm>
            <a:prstGeom prst="rect">
              <a:avLst/>
            </a:prstGeom>
            <a:noFill/>
            <a:ln w="52451">
              <a:noFill/>
              <a:miter lim="800000"/>
              <a:headEnd/>
              <a:tailEnd/>
            </a:ln>
            <a:effectLst/>
          </p:spPr>
          <p:txBody>
            <a:bodyPr lIns="60104" tIns="30052" rIns="60104" bIns="30052" anchor="b">
              <a:spAutoFit/>
            </a:bodyPr>
            <a:lstStyle/>
            <a:p>
              <a:pPr algn="ctr" defTabSz="601266">
                <a:defRPr/>
              </a:pPr>
              <a:r>
                <a:rPr lang="en-GB" sz="1350" dirty="0" err="1">
                  <a:solidFill>
                    <a:schemeClr val="accent6">
                      <a:lumMod val="50000"/>
                    </a:schemeClr>
                  </a:solidFill>
                  <a:effectLst>
                    <a:outerShdw blurRad="38100" dist="38100" dir="2700000" algn="tl">
                      <a:srgbClr val="000000">
                        <a:alpha val="43137"/>
                      </a:srgbClr>
                    </a:outerShdw>
                  </a:effectLst>
                  <a:sym typeface="Symbol" charset="2"/>
                </a:rPr>
                <a:t>+</a:t>
              </a:r>
              <a:endParaRPr lang="en-GB" sz="1350" dirty="0">
                <a:solidFill>
                  <a:schemeClr val="accent6">
                    <a:lumMod val="50000"/>
                  </a:schemeClr>
                </a:solidFill>
                <a:effectLst>
                  <a:outerShdw blurRad="38100" dist="38100" dir="2700000" algn="tl">
                    <a:srgbClr val="000000">
                      <a:alpha val="43137"/>
                    </a:srgbClr>
                  </a:outerShdw>
                </a:effectLst>
                <a:sym typeface="Symbol" charset="2"/>
              </a:endParaRPr>
            </a:p>
          </p:txBody>
        </p:sp>
        <p:grpSp>
          <p:nvGrpSpPr>
            <p:cNvPr id="9238" name="Agrupar 110"/>
            <p:cNvGrpSpPr>
              <a:grpSpLocks/>
            </p:cNvGrpSpPr>
            <p:nvPr/>
          </p:nvGrpSpPr>
          <p:grpSpPr bwMode="auto">
            <a:xfrm>
              <a:off x="3581378" y="2590800"/>
              <a:ext cx="3886097" cy="228600"/>
              <a:chOff x="3581378" y="2590800"/>
              <a:chExt cx="3886097" cy="228600"/>
            </a:xfrm>
          </p:grpSpPr>
          <p:cxnSp>
            <p:nvCxnSpPr>
              <p:cNvPr id="101" name="Conector recto 100"/>
              <p:cNvCxnSpPr/>
              <p:nvPr/>
            </p:nvCxnSpPr>
            <p:spPr bwMode="auto">
              <a:xfrm>
                <a:off x="3581667" y="2818324"/>
                <a:ext cx="3884815" cy="1076"/>
              </a:xfrm>
              <a:prstGeom prst="line">
                <a:avLst/>
              </a:prstGeom>
              <a:solidFill>
                <a:schemeClr val="accent1"/>
              </a:solidFill>
              <a:ln w="28575" cap="flat" cmpd="sng" algn="ctr">
                <a:solidFill>
                  <a:schemeClr val="tx1"/>
                </a:solidFill>
                <a:prstDash val="solid"/>
                <a:round/>
                <a:headEnd type="none" w="med" len="med"/>
                <a:tailEnd type="none" w="med" len="med"/>
              </a:ln>
              <a:effectLst>
                <a:outerShdw blurRad="63500" dist="35921" dir="2700000" algn="ctr" rotWithShape="0">
                  <a:schemeClr val="tx1"/>
                </a:outerShdw>
              </a:effectLst>
            </p:spPr>
          </p:cxnSp>
          <p:cxnSp>
            <p:nvCxnSpPr>
              <p:cNvPr id="103" name="Conector recto 102"/>
              <p:cNvCxnSpPr/>
              <p:nvPr/>
            </p:nvCxnSpPr>
            <p:spPr bwMode="auto">
              <a:xfrm rot="5400000">
                <a:off x="7352990" y="2704652"/>
                <a:ext cx="228241" cy="1256"/>
              </a:xfrm>
              <a:prstGeom prst="line">
                <a:avLst/>
              </a:prstGeom>
              <a:solidFill>
                <a:schemeClr val="accent1"/>
              </a:solidFill>
              <a:ln w="28575" cap="flat" cmpd="sng" algn="ctr">
                <a:solidFill>
                  <a:schemeClr val="tx1"/>
                </a:solidFill>
                <a:prstDash val="solid"/>
                <a:round/>
                <a:headEnd type="none" w="med" len="med"/>
                <a:tailEnd type="none" w="med" len="med"/>
              </a:ln>
              <a:effectLst>
                <a:outerShdw blurRad="63500" dist="35921" dir="2700000" algn="ctr" rotWithShape="0">
                  <a:schemeClr val="tx1"/>
                </a:outerShdw>
              </a:effectLst>
            </p:spPr>
          </p:cxnSp>
          <p:cxnSp>
            <p:nvCxnSpPr>
              <p:cNvPr id="105" name="Conector recto 104"/>
              <p:cNvCxnSpPr/>
              <p:nvPr/>
            </p:nvCxnSpPr>
            <p:spPr bwMode="auto">
              <a:xfrm rot="5400000">
                <a:off x="5373554" y="2704652"/>
                <a:ext cx="228241" cy="1255"/>
              </a:xfrm>
              <a:prstGeom prst="line">
                <a:avLst/>
              </a:prstGeom>
              <a:solidFill>
                <a:schemeClr val="accent1"/>
              </a:solidFill>
              <a:ln w="28575" cap="flat" cmpd="sng" algn="ctr">
                <a:solidFill>
                  <a:schemeClr val="tx1"/>
                </a:solidFill>
                <a:prstDash val="solid"/>
                <a:round/>
                <a:headEnd type="none" w="med" len="med"/>
                <a:tailEnd type="none" w="med" len="med"/>
              </a:ln>
              <a:effectLst>
                <a:outerShdw blurRad="63500" dist="35921" dir="2700000" algn="ctr" rotWithShape="0">
                  <a:schemeClr val="tx1"/>
                </a:outerShdw>
              </a:effectLst>
            </p:spPr>
          </p:cxnSp>
          <p:cxnSp>
            <p:nvCxnSpPr>
              <p:cNvPr id="106" name="Conector recto 105"/>
              <p:cNvCxnSpPr/>
              <p:nvPr/>
            </p:nvCxnSpPr>
            <p:spPr bwMode="auto">
              <a:xfrm rot="5400000">
                <a:off x="3468175" y="2704652"/>
                <a:ext cx="228241" cy="1255"/>
              </a:xfrm>
              <a:prstGeom prst="line">
                <a:avLst/>
              </a:prstGeom>
              <a:solidFill>
                <a:schemeClr val="accent1"/>
              </a:solidFill>
              <a:ln w="28575" cap="flat" cmpd="sng" algn="ctr">
                <a:solidFill>
                  <a:schemeClr val="tx1"/>
                </a:solidFill>
                <a:prstDash val="solid"/>
                <a:round/>
                <a:headEnd type="none" w="med" len="med"/>
                <a:tailEnd type="none" w="med" len="med"/>
              </a:ln>
              <a:effectLst>
                <a:outerShdw blurRad="63500" dist="35921" dir="2700000" algn="ctr" rotWithShape="0">
                  <a:schemeClr val="tx1"/>
                </a:outerShdw>
              </a:effectLst>
            </p:spPr>
          </p:cxnSp>
        </p:grpSp>
      </p:grpSp>
      <p:grpSp>
        <p:nvGrpSpPr>
          <p:cNvPr id="10" name="Agrupar 130"/>
          <p:cNvGrpSpPr>
            <a:grpSpLocks/>
          </p:cNvGrpSpPr>
          <p:nvPr/>
        </p:nvGrpSpPr>
        <p:grpSpPr bwMode="auto">
          <a:xfrm>
            <a:off x="4509768" y="2259807"/>
            <a:ext cx="3180159" cy="1126331"/>
            <a:chOff x="3810000" y="3733800"/>
            <a:chExt cx="3352800" cy="762000"/>
          </a:xfrm>
        </p:grpSpPr>
        <p:grpSp>
          <p:nvGrpSpPr>
            <p:cNvPr id="9229" name="Agrupar 113"/>
            <p:cNvGrpSpPr>
              <a:grpSpLocks/>
            </p:cNvGrpSpPr>
            <p:nvPr/>
          </p:nvGrpSpPr>
          <p:grpSpPr bwMode="auto">
            <a:xfrm>
              <a:off x="3810000" y="4038600"/>
              <a:ext cx="3352800" cy="457200"/>
              <a:chOff x="3886200" y="2819400"/>
              <a:chExt cx="2362200" cy="457200"/>
            </a:xfrm>
          </p:grpSpPr>
          <p:sp>
            <p:nvSpPr>
              <p:cNvPr id="115" name="Rectángulo redondeado 114"/>
              <p:cNvSpPr/>
              <p:nvPr/>
            </p:nvSpPr>
            <p:spPr bwMode="auto">
              <a:xfrm>
                <a:off x="3886200" y="2819400"/>
                <a:ext cx="2362200" cy="457200"/>
              </a:xfrm>
              <a:prstGeom prst="roundRect">
                <a:avLst/>
              </a:prstGeom>
              <a:solidFill>
                <a:srgbClr val="FF3725">
                  <a:alpha val="60000"/>
                </a:srgbClr>
              </a:solidFill>
              <a:ln w="9525" cap="flat" cmpd="sng" algn="ctr">
                <a:solidFill>
                  <a:schemeClr val="tx1"/>
                </a:solidFill>
                <a:prstDash val="solid"/>
                <a:round/>
                <a:headEnd type="none" w="med" len="med"/>
                <a:tailEnd type="none" w="med" len="med"/>
              </a:ln>
              <a:effectLst>
                <a:outerShdw blurRad="63500" dist="35921" dir="2700000" algn="ctr" rotWithShape="0">
                  <a:schemeClr val="tx1"/>
                </a:outerShdw>
                <a:reflection stA="50000" endPos="75000" dist="12700" dir="5400000" sy="-100000" algn="bl" rotWithShape="0"/>
              </a:effectLst>
            </p:spPr>
            <p:txBody>
              <a:bodyPr/>
              <a:lstStyle/>
              <a:p>
                <a:pPr algn="ctr" defTabSz="684712">
                  <a:defRPr/>
                </a:pPr>
                <a:endParaRPr lang="es-ES_tradnl" sz="1200">
                  <a:effectLst>
                    <a:outerShdw blurRad="38100" dist="38100" dir="2700000" algn="tl">
                      <a:srgbClr val="000000">
                        <a:alpha val="43137"/>
                      </a:srgbClr>
                    </a:outerShdw>
                  </a:effectLst>
                  <a:latin typeface="Times New Roman" charset="0"/>
                  <a:sym typeface="Symbol" charset="2"/>
                </a:endParaRPr>
              </a:p>
            </p:txBody>
          </p:sp>
          <p:sp>
            <p:nvSpPr>
              <p:cNvPr id="116" name="Text Box 11"/>
              <p:cNvSpPr txBox="1">
                <a:spLocks noChangeArrowheads="1"/>
              </p:cNvSpPr>
              <p:nvPr/>
            </p:nvSpPr>
            <p:spPr bwMode="auto">
              <a:xfrm>
                <a:off x="3993211" y="2935555"/>
                <a:ext cx="2148179" cy="259691"/>
              </a:xfrm>
              <a:prstGeom prst="rect">
                <a:avLst/>
              </a:prstGeom>
              <a:noFill/>
              <a:ln w="52451">
                <a:noFill/>
                <a:miter lim="800000"/>
                <a:headEnd/>
                <a:tailEnd/>
              </a:ln>
              <a:effectLst/>
            </p:spPr>
            <p:txBody>
              <a:bodyPr lIns="60104" tIns="30052" rIns="60104" bIns="30052" anchor="b">
                <a:spAutoFit/>
              </a:bodyPr>
              <a:lstStyle/>
              <a:p>
                <a:pPr algn="ctr" defTabSz="601266">
                  <a:defRPr/>
                </a:pPr>
                <a:r>
                  <a:rPr lang="en-GB" sz="2100" dirty="0">
                    <a:effectLst>
                      <a:outerShdw blurRad="38100" dist="38100" dir="2700000" algn="tl">
                        <a:srgbClr val="000000">
                          <a:alpha val="43137"/>
                        </a:srgbClr>
                      </a:outerShdw>
                    </a:effectLst>
                    <a:sym typeface="Symbol" charset="2"/>
                  </a:rPr>
                  <a:t>Spirometry + BD Test</a:t>
                </a:r>
              </a:p>
            </p:txBody>
          </p:sp>
        </p:grpSp>
        <p:sp>
          <p:nvSpPr>
            <p:cNvPr id="121" name="Line 3"/>
            <p:cNvSpPr>
              <a:spLocks noChangeShapeType="1"/>
            </p:cNvSpPr>
            <p:nvPr/>
          </p:nvSpPr>
          <p:spPr bwMode="auto">
            <a:xfrm flipV="1">
              <a:off x="5487028" y="3733800"/>
              <a:ext cx="0" cy="304478"/>
            </a:xfrm>
            <a:prstGeom prst="line">
              <a:avLst/>
            </a:prstGeom>
            <a:noFill/>
            <a:ln w="38100">
              <a:solidFill>
                <a:srgbClr val="000000"/>
              </a:solidFill>
              <a:round/>
              <a:headEnd type="triangle" w="med" len="med"/>
              <a:tailEnd/>
            </a:ln>
            <a:effectLst>
              <a:outerShdw blurRad="50800" dist="38100" dir="2700000">
                <a:srgbClr val="000000">
                  <a:alpha val="43000"/>
                </a:srgbClr>
              </a:outerShdw>
            </a:effectLst>
          </p:spPr>
          <p:txBody>
            <a:bodyPr wrap="none" anchor="ctr"/>
            <a:lstStyle/>
            <a:p>
              <a:pPr algn="ctr" defTabSz="684712">
                <a:spcAft>
                  <a:spcPct val="40000"/>
                </a:spcAft>
                <a:defRPr/>
              </a:pPr>
              <a:endParaRPr lang="es-ES_tradnl" sz="788">
                <a:effectLst>
                  <a:outerShdw blurRad="38100" dist="38100" dir="2700000" algn="tl">
                    <a:srgbClr val="000000">
                      <a:alpha val="43137"/>
                    </a:srgbClr>
                  </a:outerShdw>
                </a:effectLst>
                <a:latin typeface="Arial"/>
                <a:cs typeface="Arial"/>
                <a:sym typeface="Symbol" charset="2"/>
              </a:endParaRPr>
            </a:p>
          </p:txBody>
        </p:sp>
      </p:grpSp>
      <p:grpSp>
        <p:nvGrpSpPr>
          <p:cNvPr id="12" name="Agrupar 133"/>
          <p:cNvGrpSpPr>
            <a:grpSpLocks/>
          </p:cNvGrpSpPr>
          <p:nvPr/>
        </p:nvGrpSpPr>
        <p:grpSpPr bwMode="auto">
          <a:xfrm>
            <a:off x="2577384" y="3595688"/>
            <a:ext cx="4408885" cy="590550"/>
            <a:chOff x="838200" y="5105400"/>
            <a:chExt cx="4648200" cy="533400"/>
          </a:xfrm>
        </p:grpSpPr>
        <p:cxnSp>
          <p:nvCxnSpPr>
            <p:cNvPr id="51" name="Conector recto de flecha 50"/>
            <p:cNvCxnSpPr/>
            <p:nvPr/>
          </p:nvCxnSpPr>
          <p:spPr>
            <a:xfrm rot="10800000">
              <a:off x="3352471" y="5409739"/>
              <a:ext cx="2133929" cy="2151"/>
            </a:xfrm>
            <a:prstGeom prst="straightConnector1">
              <a:avLst/>
            </a:prstGeom>
            <a:ln w="28575" cmpd="sng">
              <a:solidFill>
                <a:schemeClr val="tx1"/>
              </a:solidFill>
              <a:prstDash val="sysDash"/>
              <a:tailEnd type="triangle"/>
            </a:ln>
          </p:spPr>
          <p:style>
            <a:lnRef idx="2">
              <a:schemeClr val="accent1"/>
            </a:lnRef>
            <a:fillRef idx="0">
              <a:schemeClr val="accent1"/>
            </a:fillRef>
            <a:effectRef idx="1">
              <a:schemeClr val="accent1"/>
            </a:effectRef>
            <a:fontRef idx="minor">
              <a:schemeClr val="tx1"/>
            </a:fontRef>
          </p:style>
        </p:cxnSp>
        <p:grpSp>
          <p:nvGrpSpPr>
            <p:cNvPr id="9226" name="Agrupar 128"/>
            <p:cNvGrpSpPr>
              <a:grpSpLocks/>
            </p:cNvGrpSpPr>
            <p:nvPr/>
          </p:nvGrpSpPr>
          <p:grpSpPr bwMode="auto">
            <a:xfrm>
              <a:off x="838200" y="5105400"/>
              <a:ext cx="2438400" cy="533400"/>
              <a:chOff x="685800" y="5105400"/>
              <a:chExt cx="2590800" cy="533400"/>
            </a:xfrm>
          </p:grpSpPr>
          <p:sp>
            <p:nvSpPr>
              <p:cNvPr id="126" name="Rectángulo redondeado 125"/>
              <p:cNvSpPr/>
              <p:nvPr/>
            </p:nvSpPr>
            <p:spPr bwMode="auto">
              <a:xfrm>
                <a:off x="685800" y="5105400"/>
                <a:ext cx="2590800" cy="533400"/>
              </a:xfrm>
              <a:prstGeom prst="roundRect">
                <a:avLst/>
              </a:prstGeom>
              <a:solidFill>
                <a:srgbClr val="FFC019">
                  <a:alpha val="92000"/>
                </a:srgbClr>
              </a:solidFill>
              <a:ln w="9525" cap="flat" cmpd="sng" algn="ctr">
                <a:solidFill>
                  <a:schemeClr val="tx1"/>
                </a:solidFill>
                <a:prstDash val="solid"/>
                <a:round/>
                <a:headEnd type="none" w="med" len="med"/>
                <a:tailEnd type="none" w="med" len="med"/>
              </a:ln>
              <a:effectLst>
                <a:outerShdw blurRad="63500" dist="35921" dir="2700000" algn="ctr" rotWithShape="0">
                  <a:schemeClr val="tx1"/>
                </a:outerShdw>
                <a:reflection stA="50000" endPos="75000" dist="12700" dir="5400000" sy="-100000" algn="bl" rotWithShape="0"/>
              </a:effectLst>
            </p:spPr>
            <p:txBody>
              <a:bodyPr/>
              <a:lstStyle/>
              <a:p>
                <a:pPr algn="ctr" defTabSz="684712">
                  <a:defRPr/>
                </a:pPr>
                <a:endParaRPr lang="es-ES_tradnl" sz="1200">
                  <a:effectLst>
                    <a:outerShdw blurRad="38100" dist="38100" dir="2700000" algn="tl">
                      <a:srgbClr val="000000">
                        <a:alpha val="43137"/>
                      </a:srgbClr>
                    </a:outerShdw>
                  </a:effectLst>
                  <a:latin typeface="Times New Roman" charset="0"/>
                  <a:sym typeface="Symbol" charset="2"/>
                </a:endParaRPr>
              </a:p>
            </p:txBody>
          </p:sp>
          <p:sp>
            <p:nvSpPr>
              <p:cNvPr id="127" name="Text Box 11"/>
              <p:cNvSpPr txBox="1">
                <a:spLocks noChangeArrowheads="1"/>
              </p:cNvSpPr>
              <p:nvPr/>
            </p:nvSpPr>
            <p:spPr bwMode="auto">
              <a:xfrm>
                <a:off x="804500" y="5297819"/>
                <a:ext cx="2353990" cy="221613"/>
              </a:xfrm>
              <a:prstGeom prst="rect">
                <a:avLst/>
              </a:prstGeom>
              <a:noFill/>
              <a:ln w="52451">
                <a:noFill/>
                <a:miter lim="800000"/>
                <a:headEnd/>
                <a:tailEnd/>
              </a:ln>
              <a:effectLst/>
            </p:spPr>
            <p:txBody>
              <a:bodyPr lIns="60104" tIns="30052" rIns="60104" bIns="30052" anchor="b">
                <a:spAutoFit/>
              </a:bodyPr>
              <a:lstStyle/>
              <a:p>
                <a:pPr algn="ctr" defTabSz="601266">
                  <a:defRPr/>
                </a:pPr>
                <a:r>
                  <a:rPr lang="en-GB" sz="1200" dirty="0">
                    <a:effectLst>
                      <a:outerShdw blurRad="38100" dist="38100" dir="2700000" algn="tl">
                        <a:srgbClr val="000000">
                          <a:alpha val="43137"/>
                        </a:srgbClr>
                      </a:outerShdw>
                    </a:effectLst>
                    <a:sym typeface="Symbol" charset="2"/>
                  </a:rPr>
                  <a:t>Differential diagnosis</a:t>
                </a:r>
              </a:p>
            </p:txBody>
          </p:sp>
        </p:grpSp>
      </p:grpSp>
      <p:sp>
        <p:nvSpPr>
          <p:cNvPr id="39" name="2 Marcador de contenido"/>
          <p:cNvSpPr>
            <a:spLocks noGrp="1"/>
          </p:cNvSpPr>
          <p:nvPr>
            <p:ph idx="1"/>
          </p:nvPr>
        </p:nvSpPr>
        <p:spPr>
          <a:xfrm>
            <a:off x="261301" y="2368992"/>
            <a:ext cx="4104403" cy="1120731"/>
          </a:xfrm>
        </p:spPr>
        <p:txBody>
          <a:bodyPr>
            <a:normAutofit/>
          </a:bodyPr>
          <a:lstStyle/>
          <a:p>
            <a:pPr marL="0" indent="0" eaLnBrk="1" hangingPunct="1">
              <a:buNone/>
            </a:pPr>
            <a:endParaRPr lang="es-ES" altLang="es-ES" sz="1400" dirty="0">
              <a:latin typeface="Arial" panose="020B0604020202020204" pitchFamily="34" charset="0"/>
              <a:cs typeface="Arial" panose="020B0604020202020204" pitchFamily="34" charset="0"/>
            </a:endParaRPr>
          </a:p>
          <a:p>
            <a:pPr marL="0" indent="0" eaLnBrk="1" hangingPunct="1">
              <a:buNone/>
            </a:pPr>
            <a:r>
              <a:rPr lang="es-ES" altLang="es-ES" sz="1400" dirty="0">
                <a:latin typeface="Arial" panose="020B0604020202020204" pitchFamily="34" charset="0"/>
                <a:cs typeface="Arial" panose="020B0604020202020204" pitchFamily="34" charset="0"/>
              </a:rPr>
              <a:t>EPI-SCAN: 10,2% 40-80 </a:t>
            </a:r>
            <a:r>
              <a:rPr lang="es-ES" altLang="es-ES" sz="1400" dirty="0" err="1">
                <a:latin typeface="Arial" panose="020B0604020202020204" pitchFamily="34" charset="0"/>
                <a:cs typeface="Arial" panose="020B0604020202020204" pitchFamily="34" charset="0"/>
              </a:rPr>
              <a:t>population</a:t>
            </a:r>
            <a:r>
              <a:rPr lang="es-ES" altLang="es-ES" sz="1400" dirty="0">
                <a:latin typeface="Arial" panose="020B0604020202020204" pitchFamily="34" charset="0"/>
                <a:cs typeface="Arial" panose="020B0604020202020204" pitchFamily="34" charset="0"/>
              </a:rPr>
              <a:t> (2009)</a:t>
            </a:r>
          </a:p>
          <a:p>
            <a:pPr marL="457200" lvl="1" indent="0" eaLnBrk="1" hangingPunct="1">
              <a:buNone/>
            </a:pPr>
            <a:r>
              <a:rPr lang="es-ES" altLang="es-ES" sz="2000" b="1" i="1" dirty="0" err="1">
                <a:solidFill>
                  <a:srgbClr val="C00000"/>
                </a:solidFill>
                <a:latin typeface="Arial" panose="020B0604020202020204" pitchFamily="34" charset="0"/>
                <a:cs typeface="Arial" panose="020B0604020202020204" pitchFamily="34" charset="0"/>
              </a:rPr>
              <a:t>Under</a:t>
            </a:r>
            <a:r>
              <a:rPr lang="es-ES" altLang="es-ES" sz="2000" b="1" i="1" dirty="0">
                <a:solidFill>
                  <a:srgbClr val="C00000"/>
                </a:solidFill>
                <a:latin typeface="Arial" panose="020B0604020202020204" pitchFamily="34" charset="0"/>
                <a:cs typeface="Arial" panose="020B0604020202020204" pitchFamily="34" charset="0"/>
              </a:rPr>
              <a:t>-diagnosis = 73 %</a:t>
            </a:r>
          </a:p>
        </p:txBody>
      </p:sp>
      <p:pic>
        <p:nvPicPr>
          <p:cNvPr id="41" name="54 Imagen" descr="gesepoc.pn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5642143" y="156925"/>
            <a:ext cx="1343025" cy="707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2" name="Imagen 1"/>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200347" y="1605607"/>
            <a:ext cx="4022480" cy="9413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 name="Título 1"/>
          <p:cNvSpPr txBox="1">
            <a:spLocks/>
          </p:cNvSpPr>
          <p:nvPr/>
        </p:nvSpPr>
        <p:spPr>
          <a:xfrm>
            <a:off x="217278" y="103829"/>
            <a:ext cx="4900822" cy="857250"/>
          </a:xfrm>
          <a:prstGeom prst="rect">
            <a:avLst/>
          </a:prstGeom>
        </p:spPr>
        <p:txBody>
          <a:bodyPr/>
          <a:lstStyle>
            <a:lvl1pPr algn="l" defTabSz="457200" rtl="0" eaLnBrk="1" latinLnBrk="0" hangingPunct="1">
              <a:spcBef>
                <a:spcPct val="0"/>
              </a:spcBef>
              <a:buNone/>
              <a:defRPr sz="3200" b="1" kern="1200">
                <a:solidFill>
                  <a:schemeClr val="tx1"/>
                </a:solidFill>
                <a:latin typeface="+mj-lt"/>
                <a:ea typeface="+mj-ea"/>
                <a:cs typeface="+mj-cs"/>
              </a:defRPr>
            </a:lvl1pPr>
          </a:lstStyle>
          <a:p>
            <a:r>
              <a:rPr lang="es-ES" sz="4000" dirty="0" err="1">
                <a:solidFill>
                  <a:srgbClr val="3D7C26"/>
                </a:solidFill>
                <a:latin typeface="Calibri" panose="020F0502020204030204" pitchFamily="34" charset="0"/>
                <a:ea typeface="+mn-ea"/>
                <a:cs typeface="+mn-cs"/>
              </a:rPr>
              <a:t>Improving</a:t>
            </a:r>
            <a:r>
              <a:rPr lang="es-ES" sz="4000" dirty="0">
                <a:solidFill>
                  <a:srgbClr val="3D7C26"/>
                </a:solidFill>
                <a:latin typeface="Calibri" panose="020F0502020204030204" pitchFamily="34" charset="0"/>
                <a:ea typeface="+mn-ea"/>
                <a:cs typeface="+mn-cs"/>
              </a:rPr>
              <a:t> diagnosis </a:t>
            </a:r>
            <a:r>
              <a:rPr lang="es-ES" sz="4000" dirty="0" err="1">
                <a:solidFill>
                  <a:srgbClr val="3D7C26"/>
                </a:solidFill>
                <a:latin typeface="Calibri" panose="020F0502020204030204" pitchFamily="34" charset="0"/>
                <a:ea typeface="+mn-ea"/>
                <a:cs typeface="+mn-cs"/>
              </a:rPr>
              <a:t>process</a:t>
            </a:r>
            <a:endParaRPr lang="es-ES" sz="4000" dirty="0">
              <a:solidFill>
                <a:srgbClr val="3D7C26"/>
              </a:solidFill>
              <a:latin typeface="Calibri" panose="020F0502020204030204" pitchFamily="34" charset="0"/>
              <a:ea typeface="+mn-ea"/>
              <a:cs typeface="+mn-cs"/>
            </a:endParaRPr>
          </a:p>
        </p:txBody>
      </p:sp>
      <p:sp>
        <p:nvSpPr>
          <p:cNvPr id="45" name="2 Marcador de contenido"/>
          <p:cNvSpPr txBox="1">
            <a:spLocks/>
          </p:cNvSpPr>
          <p:nvPr/>
        </p:nvSpPr>
        <p:spPr>
          <a:xfrm>
            <a:off x="5774578" y="3240048"/>
            <a:ext cx="2567307" cy="70556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s-ES" altLang="es-ES" sz="1400" dirty="0">
              <a:latin typeface="Arial" panose="020B0604020202020204" pitchFamily="34" charset="0"/>
              <a:cs typeface="Arial" panose="020B0604020202020204" pitchFamily="34" charset="0"/>
            </a:endParaRPr>
          </a:p>
          <a:p>
            <a:pPr marL="457200" lvl="1" indent="0">
              <a:buFont typeface="Arial"/>
              <a:buNone/>
            </a:pPr>
            <a:r>
              <a:rPr lang="es-ES" altLang="es-ES" sz="2000" b="1" i="1" dirty="0">
                <a:solidFill>
                  <a:srgbClr val="C00000"/>
                </a:solidFill>
                <a:latin typeface="Arial" panose="020B0604020202020204" pitchFamily="34" charset="0"/>
                <a:cs typeface="Arial" panose="020B0604020202020204" pitchFamily="34" charset="0"/>
              </a:rPr>
              <a:t>FEV1/FVC &lt; 0’7</a:t>
            </a:r>
          </a:p>
        </p:txBody>
      </p:sp>
    </p:spTree>
    <p:extLst>
      <p:ext uri="{BB962C8B-B14F-4D97-AF65-F5344CB8AC3E}">
        <p14:creationId xmlns:p14="http://schemas.microsoft.com/office/powerpoint/2010/main" xmlns="" val="11557251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500"/>
                                        <p:tgtEl>
                                          <p:spTgt spid="41"/>
                                        </p:tgtEl>
                                      </p:cBhvr>
                                    </p:animEffect>
                                  </p:childTnLst>
                                </p:cTn>
                              </p:par>
                              <p:par>
                                <p:cTn id="11" presetID="9"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1"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up)">
                                      <p:cBhvr>
                                        <p:cTn id="18" dur="500"/>
                                        <p:tgtEl>
                                          <p:spTgt spid="1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1"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up)">
                                      <p:cBhvr>
                                        <p:cTn id="23" dur="500"/>
                                        <p:tgtEl>
                                          <p:spTgt spid="2"/>
                                        </p:tgtEl>
                                      </p:cBhvr>
                                    </p:animEffect>
                                  </p:childTnLst>
                                </p:cTn>
                              </p:par>
                            </p:childTnLst>
                          </p:cTn>
                        </p:par>
                        <p:par>
                          <p:cTn id="24" fill="hold" nodeType="withGroup">
                            <p:stCondLst>
                              <p:cond delay="500"/>
                            </p:stCondLst>
                            <p:childTnLst>
                              <p:par>
                                <p:cTn id="25" presetID="10" presetClass="entr" presetSubtype="0" fill="hold" grpId="0" nodeType="afterEffect">
                                  <p:stCondLst>
                                    <p:cond delay="250"/>
                                  </p:stCondLst>
                                  <p:childTnLst>
                                    <p:set>
                                      <p:cBhvr>
                                        <p:cTn id="26" dur="1" fill="hold">
                                          <p:stCondLst>
                                            <p:cond delay="0"/>
                                          </p:stCondLst>
                                        </p:cTn>
                                        <p:tgtEl>
                                          <p:spTgt spid="45">
                                            <p:txEl>
                                              <p:pRg st="1" end="1"/>
                                            </p:txEl>
                                          </p:spTgt>
                                        </p:tgtEl>
                                        <p:attrNameLst>
                                          <p:attrName>style.visibility</p:attrName>
                                        </p:attrNameLst>
                                      </p:cBhvr>
                                      <p:to>
                                        <p:strVal val="visible"/>
                                      </p:to>
                                    </p:set>
                                    <p:animEffect transition="in" filter="fade">
                                      <p:cBhvr>
                                        <p:cTn id="27" dur="500"/>
                                        <p:tgtEl>
                                          <p:spTgt spid="4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right)">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9">
                                            <p:txEl>
                                              <p:pRg st="1" end="1"/>
                                            </p:txEl>
                                          </p:spTgt>
                                        </p:tgtEl>
                                        <p:attrNameLst>
                                          <p:attrName>style.visibility</p:attrName>
                                        </p:attrNameLst>
                                      </p:cBhvr>
                                      <p:to>
                                        <p:strVal val="visible"/>
                                      </p:to>
                                    </p:set>
                                    <p:animEffect transition="in" filter="fade">
                                      <p:cBhvr>
                                        <p:cTn id="37" dur="500"/>
                                        <p:tgtEl>
                                          <p:spTgt spid="39">
                                            <p:txEl>
                                              <p:pRg st="1" end="1"/>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9">
                                            <p:txEl>
                                              <p:pRg st="2" end="2"/>
                                            </p:txEl>
                                          </p:spTgt>
                                        </p:tgtEl>
                                        <p:attrNameLst>
                                          <p:attrName>style.visibility</p:attrName>
                                        </p:attrNameLst>
                                      </p:cBhvr>
                                      <p:to>
                                        <p:strVal val="visible"/>
                                      </p:to>
                                    </p:set>
                                    <p:animEffect transition="in" filter="fade">
                                      <p:cBhvr>
                                        <p:cTn id="40" dur="500"/>
                                        <p:tgtEl>
                                          <p:spTgt spid="39">
                                            <p:txEl>
                                              <p:pRg st="2" end="2"/>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uild="p"/>
      <p:bldP spid="4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Marcador de texto 2"/>
          <p:cNvSpPr txBox="1">
            <a:spLocks/>
          </p:cNvSpPr>
          <p:nvPr/>
        </p:nvSpPr>
        <p:spPr>
          <a:xfrm>
            <a:off x="2043101" y="2249837"/>
            <a:ext cx="5057799" cy="361461"/>
          </a:xfrm>
          <a:prstGeom prst="rect">
            <a:avLst/>
          </a:prstGeom>
        </p:spPr>
        <p:txBody>
          <a:bodyPr vert="horz" wrap="square" lIns="68580" tIns="34290" rIns="68580" bIns="34290" numCol="1" anchor="ctr" anchorCtr="0" compatLnSpc="1">
            <a:prstTxWarp prst="textNoShape">
              <a:avLst/>
            </a:prstTxWarp>
            <a:noAutofit/>
          </a:bodyPr>
          <a:lstStyle>
            <a:defPPr>
              <a:defRPr lang="es-ES_tradnl"/>
            </a:defPPr>
            <a:lvl1pPr algn="ctr" defTabSz="457200" rtl="0" fontAlgn="base">
              <a:spcBef>
                <a:spcPct val="0"/>
              </a:spcBef>
              <a:spcAft>
                <a:spcPct val="0"/>
              </a:spcAft>
              <a:defRPr sz="1200" kern="1200">
                <a:solidFill>
                  <a:srgbClr val="898989"/>
                </a:solidFill>
                <a:latin typeface="Calibri" pitchFamily="34" charset="0"/>
                <a:ea typeface="ＭＳ Ｐゴシック" pitchFamily="-112" charset="-128"/>
                <a:cs typeface="+mn-cs"/>
              </a:defRPr>
            </a:lvl1pPr>
            <a:lvl2pPr marL="457200" algn="l" defTabSz="457200"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r>
              <a:rPr lang="es-ES" sz="6600" dirty="0"/>
              <a:t>GOLD B</a:t>
            </a:r>
          </a:p>
        </p:txBody>
      </p:sp>
    </p:spTree>
    <p:extLst>
      <p:ext uri="{BB962C8B-B14F-4D97-AF65-F5344CB8AC3E}">
        <p14:creationId xmlns:p14="http://schemas.microsoft.com/office/powerpoint/2010/main" xmlns="" val="35076116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igure4"/>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5620"/>
          <a:stretch/>
        </p:blipFill>
        <p:spPr bwMode="auto">
          <a:xfrm>
            <a:off x="2232423" y="685800"/>
            <a:ext cx="5541169" cy="43588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77542" y="114300"/>
            <a:ext cx="812006" cy="8096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Rectángulo 1"/>
          <p:cNvSpPr/>
          <p:nvPr/>
        </p:nvSpPr>
        <p:spPr>
          <a:xfrm>
            <a:off x="2232422" y="685800"/>
            <a:ext cx="2758679" cy="411480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6" name="Rectángulo 5"/>
          <p:cNvSpPr/>
          <p:nvPr/>
        </p:nvSpPr>
        <p:spPr>
          <a:xfrm>
            <a:off x="5026818" y="519113"/>
            <a:ext cx="2758679" cy="238125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Tree>
    <p:extLst>
      <p:ext uri="{BB962C8B-B14F-4D97-AF65-F5344CB8AC3E}">
        <p14:creationId xmlns:p14="http://schemas.microsoft.com/office/powerpoint/2010/main" xmlns="" val="26956474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Marcador de texto 2"/>
          <p:cNvSpPr txBox="1">
            <a:spLocks/>
          </p:cNvSpPr>
          <p:nvPr/>
        </p:nvSpPr>
        <p:spPr>
          <a:xfrm>
            <a:off x="2043101" y="2249837"/>
            <a:ext cx="5057799" cy="361461"/>
          </a:xfrm>
          <a:prstGeom prst="rect">
            <a:avLst/>
          </a:prstGeom>
        </p:spPr>
        <p:txBody>
          <a:bodyPr vert="horz" wrap="square" lIns="68580" tIns="34290" rIns="68580" bIns="34290" numCol="1" anchor="ctr" anchorCtr="0" compatLnSpc="1">
            <a:prstTxWarp prst="textNoShape">
              <a:avLst/>
            </a:prstTxWarp>
            <a:noAutofit/>
          </a:bodyPr>
          <a:lstStyle>
            <a:defPPr>
              <a:defRPr lang="es-ES_tradnl"/>
            </a:defPPr>
            <a:lvl1pPr algn="ctr" defTabSz="457200" rtl="0" fontAlgn="base">
              <a:spcBef>
                <a:spcPct val="0"/>
              </a:spcBef>
              <a:spcAft>
                <a:spcPct val="0"/>
              </a:spcAft>
              <a:defRPr sz="1200" kern="1200">
                <a:solidFill>
                  <a:srgbClr val="898989"/>
                </a:solidFill>
                <a:latin typeface="Calibri" pitchFamily="34" charset="0"/>
                <a:ea typeface="ＭＳ Ｐゴシック" pitchFamily="-112" charset="-128"/>
                <a:cs typeface="+mn-cs"/>
              </a:defRPr>
            </a:lvl1pPr>
            <a:lvl2pPr marL="457200" algn="l" defTabSz="457200"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r>
              <a:rPr lang="es-ES" sz="6600" dirty="0"/>
              <a:t>GOLD C</a:t>
            </a:r>
          </a:p>
        </p:txBody>
      </p:sp>
    </p:spTree>
    <p:extLst>
      <p:ext uri="{BB962C8B-B14F-4D97-AF65-F5344CB8AC3E}">
        <p14:creationId xmlns:p14="http://schemas.microsoft.com/office/powerpoint/2010/main" xmlns="" val="17631125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igure4"/>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5620"/>
          <a:stretch/>
        </p:blipFill>
        <p:spPr bwMode="auto">
          <a:xfrm>
            <a:off x="2232423" y="685800"/>
            <a:ext cx="5541169" cy="43588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77542" y="114300"/>
            <a:ext cx="812006" cy="8096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Rectángulo 1"/>
          <p:cNvSpPr/>
          <p:nvPr/>
        </p:nvSpPr>
        <p:spPr>
          <a:xfrm>
            <a:off x="5014912" y="685800"/>
            <a:ext cx="2758679" cy="411480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6" name="Rectángulo 5"/>
          <p:cNvSpPr/>
          <p:nvPr/>
        </p:nvSpPr>
        <p:spPr>
          <a:xfrm>
            <a:off x="2160985" y="2943225"/>
            <a:ext cx="2758679" cy="1857375"/>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Tree>
    <p:extLst>
      <p:ext uri="{BB962C8B-B14F-4D97-AF65-F5344CB8AC3E}">
        <p14:creationId xmlns:p14="http://schemas.microsoft.com/office/powerpoint/2010/main" xmlns="" val="27734513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Marcador de texto 2"/>
          <p:cNvSpPr txBox="1">
            <a:spLocks/>
          </p:cNvSpPr>
          <p:nvPr/>
        </p:nvSpPr>
        <p:spPr>
          <a:xfrm>
            <a:off x="2043101" y="2249837"/>
            <a:ext cx="5057799" cy="361461"/>
          </a:xfrm>
          <a:prstGeom prst="rect">
            <a:avLst/>
          </a:prstGeom>
        </p:spPr>
        <p:txBody>
          <a:bodyPr vert="horz" wrap="square" lIns="68580" tIns="34290" rIns="68580" bIns="34290" numCol="1" anchor="ctr" anchorCtr="0" compatLnSpc="1">
            <a:prstTxWarp prst="textNoShape">
              <a:avLst/>
            </a:prstTxWarp>
            <a:noAutofit/>
          </a:bodyPr>
          <a:lstStyle>
            <a:defPPr>
              <a:defRPr lang="es-ES_tradnl"/>
            </a:defPPr>
            <a:lvl1pPr algn="ctr" defTabSz="457200" rtl="0" fontAlgn="base">
              <a:spcBef>
                <a:spcPct val="0"/>
              </a:spcBef>
              <a:spcAft>
                <a:spcPct val="0"/>
              </a:spcAft>
              <a:defRPr sz="1200" kern="1200">
                <a:solidFill>
                  <a:srgbClr val="898989"/>
                </a:solidFill>
                <a:latin typeface="Calibri" pitchFamily="34" charset="0"/>
                <a:ea typeface="ＭＳ Ｐゴシック" pitchFamily="-112" charset="-128"/>
                <a:cs typeface="+mn-cs"/>
              </a:defRPr>
            </a:lvl1pPr>
            <a:lvl2pPr marL="457200" algn="l" defTabSz="457200"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r>
              <a:rPr lang="es-ES" sz="6600" dirty="0"/>
              <a:t>GOLD D</a:t>
            </a:r>
          </a:p>
        </p:txBody>
      </p:sp>
    </p:spTree>
    <p:extLst>
      <p:ext uri="{BB962C8B-B14F-4D97-AF65-F5344CB8AC3E}">
        <p14:creationId xmlns:p14="http://schemas.microsoft.com/office/powerpoint/2010/main" xmlns="" val="3944417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igure4"/>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5620"/>
          <a:stretch/>
        </p:blipFill>
        <p:spPr bwMode="auto">
          <a:xfrm>
            <a:off x="2232423" y="685800"/>
            <a:ext cx="5541169" cy="43588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77542" y="114300"/>
            <a:ext cx="812006" cy="8096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Rectángulo 1"/>
          <p:cNvSpPr/>
          <p:nvPr/>
        </p:nvSpPr>
        <p:spPr>
          <a:xfrm>
            <a:off x="2232422" y="685800"/>
            <a:ext cx="2758679" cy="411480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6" name="Rectángulo 5"/>
          <p:cNvSpPr/>
          <p:nvPr/>
        </p:nvSpPr>
        <p:spPr>
          <a:xfrm>
            <a:off x="5067299" y="2865240"/>
            <a:ext cx="2758679" cy="1935361"/>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Tree>
    <p:extLst>
      <p:ext uri="{BB962C8B-B14F-4D97-AF65-F5344CB8AC3E}">
        <p14:creationId xmlns:p14="http://schemas.microsoft.com/office/powerpoint/2010/main" xmlns="" val="11749763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331304" y="169110"/>
            <a:ext cx="7275444" cy="544381"/>
          </a:xfrm>
          <a:prstGeom prst="rect">
            <a:avLst/>
          </a:prstGeom>
          <a:noFill/>
          <a:ln cap="flat">
            <a:noFill/>
            <a:prstDash val="solid"/>
          </a:ln>
        </p:spPr>
        <p:txBody>
          <a:bodyPr vert="horz" wrap="square" lIns="51435" tIns="25718" rIns="51435" bIns="25718" anchor="t" anchorCtr="0" compatLnSpc="1">
            <a:spAutoFit/>
          </a:bodyPr>
          <a:lstStyle/>
          <a:p>
            <a:pPr defTabSz="514350">
              <a:lnSpc>
                <a:spcPct val="80000"/>
              </a:lnSpc>
              <a:defRPr sz="1800" b="0" i="0" u="none" strike="noStrike" kern="0" cap="none" spc="0" baseline="0">
                <a:solidFill>
                  <a:srgbClr val="000000"/>
                </a:solidFill>
                <a:uFillTx/>
              </a:defRPr>
            </a:pPr>
            <a:r>
              <a:rPr lang="es-ES" sz="4000" b="1" dirty="0">
                <a:solidFill>
                  <a:srgbClr val="3D7C26"/>
                </a:solidFill>
                <a:latin typeface="Calibri" panose="020F0502020204030204" pitchFamily="34" charset="0"/>
              </a:rPr>
              <a:t>COPD </a:t>
            </a:r>
            <a:r>
              <a:rPr lang="es-ES" sz="4000" b="1" dirty="0" err="1">
                <a:solidFill>
                  <a:srgbClr val="3D7C26"/>
                </a:solidFill>
                <a:latin typeface="Calibri" panose="020F0502020204030204" pitchFamily="34" charset="0"/>
              </a:rPr>
              <a:t>pharmacological</a:t>
            </a:r>
            <a:r>
              <a:rPr lang="es-ES" sz="4000" b="1" dirty="0">
                <a:solidFill>
                  <a:srgbClr val="3D7C26"/>
                </a:solidFill>
                <a:latin typeface="Calibri" panose="020F0502020204030204" pitchFamily="34" charset="0"/>
              </a:rPr>
              <a:t> </a:t>
            </a:r>
            <a:r>
              <a:rPr lang="es-ES" sz="4000" b="1" dirty="0" err="1">
                <a:solidFill>
                  <a:srgbClr val="3D7C26"/>
                </a:solidFill>
                <a:latin typeface="Calibri" panose="020F0502020204030204" pitchFamily="34" charset="0"/>
              </a:rPr>
              <a:t>treatment</a:t>
            </a:r>
            <a:endParaRPr lang="es-ES" sz="4000" b="1" dirty="0">
              <a:solidFill>
                <a:srgbClr val="3D7C26"/>
              </a:solidFill>
              <a:latin typeface="Calibri" panose="020F0502020204030204" pitchFamily="34" charset="0"/>
            </a:endParaRPr>
          </a:p>
        </p:txBody>
      </p:sp>
      <p:sp>
        <p:nvSpPr>
          <p:cNvPr id="6" name="Rectángulo: esquinas redondeadas 19"/>
          <p:cNvSpPr/>
          <p:nvPr/>
        </p:nvSpPr>
        <p:spPr>
          <a:xfrm>
            <a:off x="3782601" y="2086362"/>
            <a:ext cx="1660052" cy="685724"/>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0897D0"/>
          </a:solidFill>
          <a:ln w="12701" cap="flat">
            <a:solidFill>
              <a:srgbClr val="0897D0"/>
            </a:solidFill>
            <a:prstDash val="solid"/>
            <a:miter/>
          </a:ln>
          <a:effectLst>
            <a:outerShdw dist="38096" dir="2700000" algn="tl">
              <a:srgbClr val="000000">
                <a:alpha val="40000"/>
              </a:srgbClr>
            </a:outerShdw>
          </a:effectLst>
        </p:spPr>
        <p:txBody>
          <a:bodyPr vert="horz" wrap="square" lIns="51435" tIns="25718" rIns="51435" bIns="25718" anchor="ctr" anchorCtr="1" compatLnSpc="1">
            <a:noAutofit/>
          </a:bodyPr>
          <a:lstStyle/>
          <a:p>
            <a:pPr algn="ctr" defTabSz="514350">
              <a:defRPr sz="1800" b="0" i="0" u="none" strike="noStrike" kern="0" cap="none" spc="0" baseline="0">
                <a:solidFill>
                  <a:srgbClr val="000000"/>
                </a:solidFill>
                <a:uFillTx/>
              </a:defRPr>
            </a:pPr>
            <a:r>
              <a:rPr lang="es-ES" sz="2000" b="1" kern="0" dirty="0">
                <a:solidFill>
                  <a:srgbClr val="FFFFFF"/>
                </a:solidFill>
                <a:latin typeface="Arial Narrow" pitchFamily="34"/>
              </a:rPr>
              <a:t>LOW </a:t>
            </a:r>
            <a:r>
              <a:rPr lang="es-ES" sz="2000" b="1" kern="0" dirty="0" err="1">
                <a:solidFill>
                  <a:srgbClr val="FFFFFF"/>
                </a:solidFill>
                <a:latin typeface="Arial Narrow" pitchFamily="34"/>
              </a:rPr>
              <a:t>risk</a:t>
            </a:r>
            <a:endParaRPr lang="es-ES" sz="2000" b="1" kern="0" dirty="0">
              <a:solidFill>
                <a:srgbClr val="FFFFFF"/>
              </a:solidFill>
              <a:latin typeface="Arial Narrow" pitchFamily="34"/>
            </a:endParaRPr>
          </a:p>
          <a:p>
            <a:pPr algn="ctr" defTabSz="514350">
              <a:defRPr sz="1800" b="0" i="0" u="none" strike="noStrike" kern="0" cap="none" spc="0" baseline="0">
                <a:solidFill>
                  <a:srgbClr val="000000"/>
                </a:solidFill>
                <a:uFillTx/>
              </a:defRPr>
            </a:pPr>
            <a:r>
              <a:rPr lang="es-ES" sz="2000" kern="0" dirty="0">
                <a:solidFill>
                  <a:srgbClr val="FFFFFF"/>
                </a:solidFill>
                <a:latin typeface="Arial Narrow" pitchFamily="34"/>
              </a:rPr>
              <a:t>(</a:t>
            </a:r>
            <a:r>
              <a:rPr lang="es-ES" sz="2000" kern="0" dirty="0" err="1">
                <a:solidFill>
                  <a:srgbClr val="FFFFFF"/>
                </a:solidFill>
                <a:latin typeface="Arial Narrow" pitchFamily="34"/>
              </a:rPr>
              <a:t>all</a:t>
            </a:r>
            <a:r>
              <a:rPr lang="es-ES" sz="2000" kern="0" dirty="0">
                <a:solidFill>
                  <a:srgbClr val="FFFFFF"/>
                </a:solidFill>
                <a:latin typeface="Arial Narrow" pitchFamily="34"/>
              </a:rPr>
              <a:t> </a:t>
            </a:r>
            <a:r>
              <a:rPr lang="es-ES" sz="2000" kern="0" dirty="0" err="1">
                <a:solidFill>
                  <a:srgbClr val="FFFFFF"/>
                </a:solidFill>
                <a:latin typeface="Arial Narrow" pitchFamily="34"/>
              </a:rPr>
              <a:t>criteria</a:t>
            </a:r>
            <a:r>
              <a:rPr lang="es-ES" sz="2000" kern="0" dirty="0">
                <a:solidFill>
                  <a:srgbClr val="FFFFFF"/>
                </a:solidFill>
                <a:latin typeface="Arial Narrow" pitchFamily="34"/>
              </a:rPr>
              <a:t>)</a:t>
            </a:r>
          </a:p>
        </p:txBody>
      </p:sp>
      <p:sp>
        <p:nvSpPr>
          <p:cNvPr id="8" name="Rectángulo: esquinas redondeadas 20"/>
          <p:cNvSpPr/>
          <p:nvPr/>
        </p:nvSpPr>
        <p:spPr>
          <a:xfrm>
            <a:off x="5996824" y="2086362"/>
            <a:ext cx="1661276" cy="685724"/>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0897D0"/>
          </a:solidFill>
          <a:ln w="12701" cap="flat">
            <a:solidFill>
              <a:srgbClr val="0897D0"/>
            </a:solidFill>
            <a:prstDash val="solid"/>
            <a:miter/>
          </a:ln>
          <a:effectLst>
            <a:outerShdw dist="38096" dir="2700000" algn="tl">
              <a:srgbClr val="000000">
                <a:alpha val="40000"/>
              </a:srgbClr>
            </a:outerShdw>
          </a:effectLst>
        </p:spPr>
        <p:txBody>
          <a:bodyPr vert="horz" wrap="square" lIns="51435" tIns="25718" rIns="51435" bIns="25718" anchor="ctr" anchorCtr="1" compatLnSpc="1">
            <a:noAutofit/>
          </a:bodyPr>
          <a:lstStyle/>
          <a:p>
            <a:pPr algn="ctr" defTabSz="514350">
              <a:defRPr sz="1800" b="0" i="0" u="none" strike="noStrike" kern="0" cap="none" spc="0" baseline="0">
                <a:solidFill>
                  <a:srgbClr val="000000"/>
                </a:solidFill>
                <a:uFillTx/>
              </a:defRPr>
            </a:pPr>
            <a:r>
              <a:rPr lang="es-ES" sz="2000" b="1" kern="0" dirty="0">
                <a:solidFill>
                  <a:srgbClr val="FFFFFF"/>
                </a:solidFill>
                <a:latin typeface="Arial Narrow" pitchFamily="34"/>
              </a:rPr>
              <a:t>HIGH </a:t>
            </a:r>
            <a:r>
              <a:rPr lang="es-ES" sz="2000" b="1" kern="0" dirty="0" err="1">
                <a:solidFill>
                  <a:srgbClr val="FFFFFF"/>
                </a:solidFill>
                <a:latin typeface="Arial Narrow" pitchFamily="34"/>
              </a:rPr>
              <a:t>risk</a:t>
            </a:r>
            <a:r>
              <a:rPr lang="es-ES" sz="2000" b="1" kern="0" dirty="0">
                <a:solidFill>
                  <a:srgbClr val="FFFFFF"/>
                </a:solidFill>
                <a:latin typeface="Arial Narrow" pitchFamily="34"/>
              </a:rPr>
              <a:t> </a:t>
            </a:r>
          </a:p>
          <a:p>
            <a:pPr algn="ctr" defTabSz="514350">
              <a:defRPr sz="1800" b="0" i="0" u="none" strike="noStrike" kern="0" cap="none" spc="0" baseline="0">
                <a:solidFill>
                  <a:srgbClr val="000000"/>
                </a:solidFill>
                <a:uFillTx/>
              </a:defRPr>
            </a:pPr>
            <a:r>
              <a:rPr lang="es-ES" sz="2000" kern="0" dirty="0">
                <a:solidFill>
                  <a:srgbClr val="FFFFFF"/>
                </a:solidFill>
                <a:latin typeface="Arial Narrow" pitchFamily="34"/>
              </a:rPr>
              <a:t>(At </a:t>
            </a:r>
            <a:r>
              <a:rPr lang="es-ES" sz="2000" kern="0" dirty="0" err="1">
                <a:solidFill>
                  <a:srgbClr val="FFFFFF"/>
                </a:solidFill>
                <a:latin typeface="Arial Narrow" pitchFamily="34"/>
              </a:rPr>
              <a:t>least</a:t>
            </a:r>
            <a:r>
              <a:rPr lang="es-ES" sz="2000" kern="0" dirty="0">
                <a:solidFill>
                  <a:srgbClr val="FFFFFF"/>
                </a:solidFill>
                <a:latin typeface="Arial Narrow" pitchFamily="34"/>
              </a:rPr>
              <a:t> </a:t>
            </a:r>
            <a:r>
              <a:rPr lang="es-ES" sz="2000" kern="0" dirty="0" err="1">
                <a:solidFill>
                  <a:srgbClr val="FFFFFF"/>
                </a:solidFill>
                <a:latin typeface="Arial Narrow" pitchFamily="34"/>
              </a:rPr>
              <a:t>one</a:t>
            </a:r>
            <a:r>
              <a:rPr lang="es-ES" sz="2000" kern="0" dirty="0">
                <a:solidFill>
                  <a:srgbClr val="FFFFFF"/>
                </a:solidFill>
                <a:latin typeface="Arial Narrow" pitchFamily="34"/>
              </a:rPr>
              <a:t>)</a:t>
            </a:r>
          </a:p>
        </p:txBody>
      </p:sp>
      <p:sp>
        <p:nvSpPr>
          <p:cNvPr id="9" name="Rectángulo: esquinas redondeadas 25"/>
          <p:cNvSpPr/>
          <p:nvPr/>
        </p:nvSpPr>
        <p:spPr>
          <a:xfrm>
            <a:off x="3782601" y="2983855"/>
            <a:ext cx="1660052" cy="456671"/>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70AD47"/>
          </a:solidFill>
          <a:ln w="12701" cap="flat">
            <a:solidFill>
              <a:srgbClr val="00638B"/>
            </a:solidFill>
            <a:prstDash val="solid"/>
            <a:miter/>
          </a:ln>
          <a:effectLst>
            <a:outerShdw dist="38096" dir="2700000" algn="tl">
              <a:srgbClr val="000000">
                <a:alpha val="40000"/>
              </a:srgbClr>
            </a:outerShdw>
          </a:effectLst>
        </p:spPr>
        <p:txBody>
          <a:bodyPr vert="horz" wrap="square" lIns="51435" tIns="25718" rIns="51435" bIns="25718" anchor="ctr" anchorCtr="1" compatLnSpc="1">
            <a:noAutofit/>
          </a:bodyPr>
          <a:lstStyle/>
          <a:p>
            <a:pPr algn="ctr" defTabSz="514350">
              <a:defRPr sz="1800" b="0" i="0" u="none" strike="noStrike" kern="0" cap="none" spc="0" baseline="0">
                <a:solidFill>
                  <a:srgbClr val="000000"/>
                </a:solidFill>
                <a:uFillTx/>
              </a:defRPr>
            </a:pPr>
            <a:r>
              <a:rPr lang="es-ES" sz="1500" kern="0">
                <a:solidFill>
                  <a:srgbClr val="FFFFFF"/>
                </a:solidFill>
                <a:latin typeface="Arial Narrow" pitchFamily="34"/>
              </a:rPr>
              <a:t>≥50%</a:t>
            </a:r>
          </a:p>
        </p:txBody>
      </p:sp>
      <p:sp>
        <p:nvSpPr>
          <p:cNvPr id="10" name="Rectángulo: esquinas redondeadas 26"/>
          <p:cNvSpPr/>
          <p:nvPr/>
        </p:nvSpPr>
        <p:spPr>
          <a:xfrm>
            <a:off x="5996824" y="2983855"/>
            <a:ext cx="1661276" cy="456671"/>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70AD47"/>
          </a:solidFill>
          <a:ln w="12701" cap="flat">
            <a:solidFill>
              <a:srgbClr val="00638B"/>
            </a:solidFill>
            <a:prstDash val="solid"/>
            <a:miter/>
          </a:ln>
          <a:effectLst>
            <a:outerShdw dist="38096" dir="2700000" algn="tl">
              <a:srgbClr val="000000">
                <a:alpha val="40000"/>
              </a:srgbClr>
            </a:outerShdw>
          </a:effectLst>
        </p:spPr>
        <p:txBody>
          <a:bodyPr vert="horz" wrap="square" lIns="51435" tIns="25718" rIns="51435" bIns="25718" anchor="ctr" anchorCtr="1" compatLnSpc="1">
            <a:noAutofit/>
          </a:bodyPr>
          <a:lstStyle/>
          <a:p>
            <a:pPr algn="ctr" defTabSz="514350">
              <a:defRPr sz="1800" b="0" i="0" u="none" strike="noStrike" kern="0" cap="none" spc="0" baseline="0">
                <a:solidFill>
                  <a:srgbClr val="000000"/>
                </a:solidFill>
                <a:uFillTx/>
              </a:defRPr>
            </a:pPr>
            <a:r>
              <a:rPr lang="es-ES" sz="1500" kern="0">
                <a:solidFill>
                  <a:srgbClr val="FFFFFF"/>
                </a:solidFill>
                <a:latin typeface="Arial Narrow" pitchFamily="34"/>
              </a:rPr>
              <a:t>&lt;50%</a:t>
            </a:r>
          </a:p>
        </p:txBody>
      </p:sp>
      <p:sp>
        <p:nvSpPr>
          <p:cNvPr id="11" name="Rectángulo: esquinas redondeadas 27"/>
          <p:cNvSpPr/>
          <p:nvPr/>
        </p:nvSpPr>
        <p:spPr>
          <a:xfrm>
            <a:off x="3782601" y="3496703"/>
            <a:ext cx="1660052" cy="456671"/>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C000"/>
          </a:solidFill>
          <a:ln w="12701" cap="flat">
            <a:solidFill>
              <a:srgbClr val="00638B"/>
            </a:solidFill>
            <a:prstDash val="solid"/>
            <a:miter/>
          </a:ln>
          <a:effectLst>
            <a:outerShdw dist="38096" dir="2700000" algn="tl">
              <a:srgbClr val="000000">
                <a:alpha val="40000"/>
              </a:srgbClr>
            </a:outerShdw>
          </a:effectLst>
        </p:spPr>
        <p:txBody>
          <a:bodyPr vert="horz" wrap="square" lIns="51435" tIns="25718" rIns="51435" bIns="25718" anchor="ctr" anchorCtr="1" compatLnSpc="1">
            <a:noAutofit/>
          </a:bodyPr>
          <a:lstStyle/>
          <a:p>
            <a:pPr algn="ctr" defTabSz="514350">
              <a:defRPr sz="1800" b="0" i="0" u="none" strike="noStrike" kern="0" cap="none" spc="0" baseline="0">
                <a:solidFill>
                  <a:srgbClr val="000000"/>
                </a:solidFill>
                <a:uFillTx/>
              </a:defRPr>
            </a:pPr>
            <a:r>
              <a:rPr lang="es-ES" sz="1500" kern="0">
                <a:solidFill>
                  <a:srgbClr val="FFFFFF"/>
                </a:solidFill>
                <a:latin typeface="Arial Narrow" pitchFamily="34"/>
              </a:rPr>
              <a:t>0-2</a:t>
            </a:r>
          </a:p>
        </p:txBody>
      </p:sp>
      <p:sp>
        <p:nvSpPr>
          <p:cNvPr id="12" name="Rectángulo: esquinas redondeadas 28"/>
          <p:cNvSpPr/>
          <p:nvPr/>
        </p:nvSpPr>
        <p:spPr>
          <a:xfrm>
            <a:off x="5996824" y="3503914"/>
            <a:ext cx="1661276" cy="456671"/>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C000"/>
          </a:solidFill>
          <a:ln w="12701" cap="flat">
            <a:solidFill>
              <a:srgbClr val="00638B"/>
            </a:solidFill>
            <a:prstDash val="solid"/>
            <a:miter/>
          </a:ln>
          <a:effectLst>
            <a:outerShdw dist="38096" dir="2700000" algn="tl">
              <a:srgbClr val="000000">
                <a:alpha val="40000"/>
              </a:srgbClr>
            </a:outerShdw>
          </a:effectLst>
        </p:spPr>
        <p:txBody>
          <a:bodyPr vert="horz" wrap="square" lIns="51435" tIns="25718" rIns="51435" bIns="25718" anchor="ctr" anchorCtr="1" compatLnSpc="1">
            <a:noAutofit/>
          </a:bodyPr>
          <a:lstStyle/>
          <a:p>
            <a:pPr algn="ctr" defTabSz="514350">
              <a:defRPr sz="1800" b="0" i="0" u="none" strike="noStrike" kern="0" cap="none" spc="0" baseline="0">
                <a:solidFill>
                  <a:srgbClr val="000000"/>
                </a:solidFill>
                <a:uFillTx/>
              </a:defRPr>
            </a:pPr>
            <a:r>
              <a:rPr lang="es-ES" sz="1500" kern="0" dirty="0">
                <a:solidFill>
                  <a:srgbClr val="FFFFFF"/>
                </a:solidFill>
                <a:latin typeface="Arial Narrow" pitchFamily="34"/>
              </a:rPr>
              <a:t>&gt;2 o =2 (</a:t>
            </a:r>
            <a:r>
              <a:rPr lang="es-ES" sz="1500" kern="0" dirty="0" err="1">
                <a:solidFill>
                  <a:srgbClr val="FFFFFF"/>
                </a:solidFill>
                <a:latin typeface="Arial Narrow" pitchFamily="34"/>
              </a:rPr>
              <a:t>on</a:t>
            </a:r>
            <a:r>
              <a:rPr lang="es-ES" sz="1500" kern="0" dirty="0">
                <a:solidFill>
                  <a:srgbClr val="FFFFFF"/>
                </a:solidFill>
                <a:latin typeface="Arial Narrow" pitchFamily="34"/>
              </a:rPr>
              <a:t> </a:t>
            </a:r>
            <a:r>
              <a:rPr lang="es-ES" sz="1500" kern="0" dirty="0" err="1">
                <a:solidFill>
                  <a:srgbClr val="FFFFFF"/>
                </a:solidFill>
                <a:latin typeface="Arial Narrow" pitchFamily="34"/>
              </a:rPr>
              <a:t>treatment</a:t>
            </a:r>
            <a:r>
              <a:rPr lang="es-ES" sz="1500" kern="0" dirty="0">
                <a:solidFill>
                  <a:srgbClr val="FFFFFF"/>
                </a:solidFill>
                <a:latin typeface="Arial Narrow" pitchFamily="34"/>
              </a:rPr>
              <a:t>)</a:t>
            </a:r>
          </a:p>
        </p:txBody>
      </p:sp>
      <p:sp>
        <p:nvSpPr>
          <p:cNvPr id="13" name="Rectángulo: esquinas redondeadas 29"/>
          <p:cNvSpPr/>
          <p:nvPr/>
        </p:nvSpPr>
        <p:spPr>
          <a:xfrm>
            <a:off x="3782601" y="4009550"/>
            <a:ext cx="1660052" cy="456671"/>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00638B"/>
          </a:solidFill>
          <a:ln w="12701" cap="flat">
            <a:solidFill>
              <a:srgbClr val="00638B"/>
            </a:solidFill>
            <a:prstDash val="solid"/>
            <a:miter/>
          </a:ln>
          <a:effectLst>
            <a:outerShdw dist="38096" dir="2700000" algn="tl">
              <a:srgbClr val="000000">
                <a:alpha val="40000"/>
              </a:srgbClr>
            </a:outerShdw>
          </a:effectLst>
        </p:spPr>
        <p:txBody>
          <a:bodyPr vert="horz" wrap="square" lIns="51435" tIns="25718" rIns="51435" bIns="25718" anchor="ctr" anchorCtr="1" compatLnSpc="1">
            <a:noAutofit/>
          </a:bodyPr>
          <a:lstStyle/>
          <a:p>
            <a:pPr algn="ctr" defTabSz="514350">
              <a:defRPr sz="1800" b="0" i="0" u="none" strike="noStrike" kern="0" cap="none" spc="0" baseline="0">
                <a:solidFill>
                  <a:srgbClr val="000000"/>
                </a:solidFill>
                <a:uFillTx/>
              </a:defRPr>
            </a:pPr>
            <a:r>
              <a:rPr lang="es-ES" sz="1500" kern="0" dirty="0">
                <a:solidFill>
                  <a:srgbClr val="FFFFFF"/>
                </a:solidFill>
                <a:latin typeface="Arial Narrow" pitchFamily="34"/>
              </a:rPr>
              <a:t>0-1 (no </a:t>
            </a:r>
            <a:r>
              <a:rPr lang="es-ES" sz="1500" kern="0" dirty="0" err="1">
                <a:solidFill>
                  <a:srgbClr val="FFFFFF"/>
                </a:solidFill>
                <a:latin typeface="Arial Narrow" pitchFamily="34"/>
              </a:rPr>
              <a:t>hospitalization</a:t>
            </a:r>
            <a:r>
              <a:rPr lang="es-ES" sz="1500" kern="0" dirty="0">
                <a:solidFill>
                  <a:srgbClr val="FFFFFF"/>
                </a:solidFill>
                <a:latin typeface="Arial Narrow" pitchFamily="34"/>
              </a:rPr>
              <a:t>)</a:t>
            </a:r>
          </a:p>
        </p:txBody>
      </p:sp>
      <p:sp>
        <p:nvSpPr>
          <p:cNvPr id="14" name="Rectángulo: esquinas redondeadas 30"/>
          <p:cNvSpPr/>
          <p:nvPr/>
        </p:nvSpPr>
        <p:spPr>
          <a:xfrm>
            <a:off x="5996824" y="4015317"/>
            <a:ext cx="1661276" cy="456671"/>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00638B"/>
          </a:solidFill>
          <a:ln w="12701" cap="flat">
            <a:solidFill>
              <a:srgbClr val="00638B"/>
            </a:solidFill>
            <a:prstDash val="solid"/>
            <a:miter/>
          </a:ln>
          <a:effectLst>
            <a:outerShdw dist="38096" dir="2700000" algn="tl">
              <a:srgbClr val="000000">
                <a:alpha val="40000"/>
              </a:srgbClr>
            </a:outerShdw>
          </a:effectLst>
        </p:spPr>
        <p:txBody>
          <a:bodyPr vert="horz" wrap="square" lIns="51435" tIns="25718" rIns="51435" bIns="25718" anchor="ctr" anchorCtr="1" compatLnSpc="1">
            <a:noAutofit/>
          </a:bodyPr>
          <a:lstStyle/>
          <a:p>
            <a:pPr algn="ctr" defTabSz="514350">
              <a:defRPr sz="1800" b="0" i="0" u="none" strike="noStrike" kern="0" cap="none" spc="0" baseline="0">
                <a:solidFill>
                  <a:srgbClr val="000000"/>
                </a:solidFill>
                <a:uFillTx/>
              </a:defRPr>
            </a:pPr>
            <a:r>
              <a:rPr lang="es-ES" sz="1500" kern="0" dirty="0">
                <a:solidFill>
                  <a:srgbClr val="FFFFFF"/>
                </a:solidFill>
                <a:latin typeface="Arial Narrow" pitchFamily="34"/>
              </a:rPr>
              <a:t>≥2 o 1 </a:t>
            </a:r>
            <a:r>
              <a:rPr lang="es-ES" sz="1500" kern="0" dirty="0" err="1">
                <a:solidFill>
                  <a:srgbClr val="FFFFFF"/>
                </a:solidFill>
                <a:latin typeface="Arial Narrow" pitchFamily="34"/>
              </a:rPr>
              <a:t>hospitalization</a:t>
            </a:r>
            <a:endParaRPr lang="es-ES" sz="1500" kern="0" dirty="0">
              <a:solidFill>
                <a:srgbClr val="FFFFFF"/>
              </a:solidFill>
              <a:latin typeface="Arial Narrow" pitchFamily="34"/>
            </a:endParaRPr>
          </a:p>
        </p:txBody>
      </p:sp>
      <p:sp>
        <p:nvSpPr>
          <p:cNvPr id="15" name="Rectángulo: esquinas redondeadas 31"/>
          <p:cNvSpPr/>
          <p:nvPr/>
        </p:nvSpPr>
        <p:spPr>
          <a:xfrm>
            <a:off x="1567163" y="2983855"/>
            <a:ext cx="1661276" cy="456671"/>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70AD47"/>
          </a:solidFill>
          <a:ln w="12701" cap="flat">
            <a:solidFill>
              <a:srgbClr val="00638B"/>
            </a:solidFill>
            <a:prstDash val="solid"/>
            <a:miter/>
          </a:ln>
          <a:effectLst>
            <a:outerShdw dist="38096" dir="2700000" algn="tl">
              <a:srgbClr val="000000">
                <a:alpha val="40000"/>
              </a:srgbClr>
            </a:outerShdw>
          </a:effectLst>
        </p:spPr>
        <p:txBody>
          <a:bodyPr vert="horz" wrap="square" lIns="51435" tIns="25718" rIns="51435" bIns="25718" anchor="ctr" anchorCtr="1" compatLnSpc="1">
            <a:noAutofit/>
          </a:bodyPr>
          <a:lstStyle/>
          <a:p>
            <a:pPr algn="ctr" defTabSz="514350">
              <a:defRPr sz="1800" b="0" i="0" u="none" strike="noStrike" kern="0" cap="none" spc="0" baseline="0">
                <a:solidFill>
                  <a:srgbClr val="000000"/>
                </a:solidFill>
                <a:uFillTx/>
              </a:defRPr>
            </a:pPr>
            <a:r>
              <a:rPr lang="es-ES" sz="1350" kern="0" dirty="0" err="1">
                <a:solidFill>
                  <a:srgbClr val="FFFFFF"/>
                </a:solidFill>
                <a:latin typeface="Arial Narrow" pitchFamily="34"/>
              </a:rPr>
              <a:t>Obstruction</a:t>
            </a:r>
            <a:r>
              <a:rPr lang="es-ES" sz="1350" kern="0" dirty="0">
                <a:solidFill>
                  <a:srgbClr val="FFFFFF"/>
                </a:solidFill>
                <a:latin typeface="Arial Narrow" pitchFamily="34"/>
              </a:rPr>
              <a:t> (FEV</a:t>
            </a:r>
            <a:r>
              <a:rPr lang="es-ES" sz="1350" kern="0" baseline="-25000" dirty="0">
                <a:solidFill>
                  <a:srgbClr val="FFFFFF"/>
                </a:solidFill>
                <a:latin typeface="Arial Narrow" pitchFamily="34"/>
              </a:rPr>
              <a:t>1</a:t>
            </a:r>
            <a:r>
              <a:rPr lang="es-ES" sz="1350" kern="0" dirty="0">
                <a:solidFill>
                  <a:srgbClr val="FFFFFF"/>
                </a:solidFill>
                <a:latin typeface="Arial Narrow" pitchFamily="34"/>
              </a:rPr>
              <a:t> </a:t>
            </a:r>
            <a:r>
              <a:rPr lang="es-ES" sz="1350" kern="0" dirty="0" err="1">
                <a:solidFill>
                  <a:srgbClr val="FFFFFF"/>
                </a:solidFill>
                <a:latin typeface="Arial Narrow" pitchFamily="34"/>
              </a:rPr>
              <a:t>postBD</a:t>
            </a:r>
            <a:r>
              <a:rPr lang="es-ES" sz="1350" kern="0" dirty="0">
                <a:solidFill>
                  <a:srgbClr val="FFFFFF"/>
                </a:solidFill>
                <a:latin typeface="Arial Narrow" pitchFamily="34"/>
              </a:rPr>
              <a:t> [%])</a:t>
            </a:r>
          </a:p>
        </p:txBody>
      </p:sp>
      <p:sp>
        <p:nvSpPr>
          <p:cNvPr id="16" name="Rectángulo: esquinas redondeadas 32"/>
          <p:cNvSpPr/>
          <p:nvPr/>
        </p:nvSpPr>
        <p:spPr>
          <a:xfrm>
            <a:off x="1567163" y="3496703"/>
            <a:ext cx="1661276" cy="456671"/>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C000"/>
          </a:solidFill>
          <a:ln w="12701" cap="flat">
            <a:solidFill>
              <a:srgbClr val="00638B"/>
            </a:solidFill>
            <a:prstDash val="solid"/>
            <a:miter/>
          </a:ln>
          <a:effectLst>
            <a:outerShdw dist="38096" dir="2700000" algn="tl">
              <a:srgbClr val="000000">
                <a:alpha val="40000"/>
              </a:srgbClr>
            </a:outerShdw>
          </a:effectLst>
        </p:spPr>
        <p:txBody>
          <a:bodyPr vert="horz" wrap="square" lIns="51435" tIns="25718" rIns="51435" bIns="25718" anchor="ctr" anchorCtr="1" compatLnSpc="1">
            <a:noAutofit/>
          </a:bodyPr>
          <a:lstStyle/>
          <a:p>
            <a:pPr algn="ctr" defTabSz="514350">
              <a:defRPr sz="1800" b="0" i="0" u="none" strike="noStrike" kern="0" cap="none" spc="0" baseline="0">
                <a:solidFill>
                  <a:srgbClr val="000000"/>
                </a:solidFill>
                <a:uFillTx/>
              </a:defRPr>
            </a:pPr>
            <a:r>
              <a:rPr lang="es-ES" sz="1500" kern="0" dirty="0" err="1">
                <a:solidFill>
                  <a:srgbClr val="FFFFFF"/>
                </a:solidFill>
                <a:latin typeface="Arial Narrow" pitchFamily="34"/>
              </a:rPr>
              <a:t>Dyspnea</a:t>
            </a:r>
            <a:r>
              <a:rPr lang="es-ES" sz="1500" kern="0" dirty="0">
                <a:solidFill>
                  <a:srgbClr val="FFFFFF"/>
                </a:solidFill>
                <a:latin typeface="Arial Narrow" pitchFamily="34"/>
              </a:rPr>
              <a:t> (mMRC)</a:t>
            </a:r>
          </a:p>
        </p:txBody>
      </p:sp>
      <p:sp>
        <p:nvSpPr>
          <p:cNvPr id="17" name="Rectángulo: esquinas redondeadas 33"/>
          <p:cNvSpPr/>
          <p:nvPr/>
        </p:nvSpPr>
        <p:spPr>
          <a:xfrm>
            <a:off x="1567163" y="4009550"/>
            <a:ext cx="1661276" cy="456671"/>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00638B"/>
          </a:solidFill>
          <a:ln w="12701" cap="flat">
            <a:solidFill>
              <a:srgbClr val="00638B"/>
            </a:solidFill>
            <a:prstDash val="solid"/>
            <a:miter/>
          </a:ln>
          <a:effectLst>
            <a:outerShdw dist="38096" dir="2700000" algn="tl">
              <a:srgbClr val="000000">
                <a:alpha val="40000"/>
              </a:srgbClr>
            </a:outerShdw>
          </a:effectLst>
        </p:spPr>
        <p:txBody>
          <a:bodyPr vert="horz" wrap="square" lIns="51435" tIns="25718" rIns="51435" bIns="25718" anchor="ctr" anchorCtr="1" compatLnSpc="1">
            <a:noAutofit/>
          </a:bodyPr>
          <a:lstStyle/>
          <a:p>
            <a:pPr algn="ctr" defTabSz="514350">
              <a:defRPr sz="1800" b="0" i="0" u="none" strike="noStrike" kern="0" cap="none" spc="0" baseline="0">
                <a:solidFill>
                  <a:srgbClr val="000000"/>
                </a:solidFill>
                <a:uFillTx/>
              </a:defRPr>
            </a:pPr>
            <a:r>
              <a:rPr lang="es-ES" sz="1500" kern="0" dirty="0" err="1">
                <a:solidFill>
                  <a:srgbClr val="FFFFFF"/>
                </a:solidFill>
                <a:latin typeface="Arial Narrow" pitchFamily="34"/>
              </a:rPr>
              <a:t>Exacerbations</a:t>
            </a:r>
            <a:endParaRPr lang="es-ES" sz="1500" kern="0" dirty="0">
              <a:solidFill>
                <a:srgbClr val="FFFFFF"/>
              </a:solidFill>
              <a:latin typeface="Arial Narrow" pitchFamily="34"/>
            </a:endParaRPr>
          </a:p>
          <a:p>
            <a:pPr algn="ctr" defTabSz="514350">
              <a:defRPr sz="1800" b="0" i="0" u="none" strike="noStrike" kern="0" cap="none" spc="0" baseline="0">
                <a:solidFill>
                  <a:srgbClr val="000000"/>
                </a:solidFill>
                <a:uFillTx/>
              </a:defRPr>
            </a:pPr>
            <a:r>
              <a:rPr lang="es-ES" sz="1500" kern="0" dirty="0">
                <a:solidFill>
                  <a:srgbClr val="FFFFFF"/>
                </a:solidFill>
                <a:latin typeface="Arial Narrow" pitchFamily="34"/>
              </a:rPr>
              <a:t>(</a:t>
            </a:r>
            <a:r>
              <a:rPr lang="es-ES" sz="1500" kern="0" dirty="0" err="1">
                <a:solidFill>
                  <a:srgbClr val="FFFFFF"/>
                </a:solidFill>
                <a:latin typeface="Arial Narrow" pitchFamily="34"/>
              </a:rPr>
              <a:t>last</a:t>
            </a:r>
            <a:r>
              <a:rPr lang="es-ES" sz="1500" kern="0" dirty="0">
                <a:solidFill>
                  <a:srgbClr val="FFFFFF"/>
                </a:solidFill>
                <a:latin typeface="Arial Narrow" pitchFamily="34"/>
              </a:rPr>
              <a:t> </a:t>
            </a:r>
            <a:r>
              <a:rPr lang="es-ES" sz="1500" kern="0" dirty="0" err="1">
                <a:solidFill>
                  <a:srgbClr val="FFFFFF"/>
                </a:solidFill>
                <a:latin typeface="Arial Narrow" pitchFamily="34"/>
              </a:rPr>
              <a:t>year</a:t>
            </a:r>
            <a:r>
              <a:rPr lang="es-ES" sz="1500" kern="0" dirty="0">
                <a:solidFill>
                  <a:srgbClr val="FFFFFF"/>
                </a:solidFill>
                <a:latin typeface="Arial Narrow" pitchFamily="34"/>
              </a:rPr>
              <a:t>)</a:t>
            </a:r>
          </a:p>
        </p:txBody>
      </p:sp>
      <p:pic>
        <p:nvPicPr>
          <p:cNvPr id="19" name="54 Imagen" descr="gesepoc.png"/>
          <p:cNvPicPr>
            <a:picLocks noChangeAspect="1"/>
          </p:cNvPicPr>
          <p:nvPr/>
        </p:nvPicPr>
        <p:blipFill>
          <a:blip r:embed="rId2" cstate="print"/>
          <a:stretch>
            <a:fillRect/>
          </a:stretch>
        </p:blipFill>
        <p:spPr>
          <a:xfrm>
            <a:off x="7350298" y="845785"/>
            <a:ext cx="1343025" cy="707231"/>
          </a:xfrm>
          <a:prstGeom prst="rect">
            <a:avLst/>
          </a:prstGeom>
        </p:spPr>
      </p:pic>
    </p:spTree>
    <p:extLst>
      <p:ext uri="{BB962C8B-B14F-4D97-AF65-F5344CB8AC3E}">
        <p14:creationId xmlns:p14="http://schemas.microsoft.com/office/powerpoint/2010/main" xmlns="" val="35563632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331304" y="169110"/>
            <a:ext cx="7275444" cy="544381"/>
          </a:xfrm>
          <a:prstGeom prst="rect">
            <a:avLst/>
          </a:prstGeom>
          <a:noFill/>
          <a:ln cap="flat">
            <a:noFill/>
            <a:prstDash val="solid"/>
          </a:ln>
        </p:spPr>
        <p:txBody>
          <a:bodyPr vert="horz" wrap="square" lIns="51435" tIns="25718" rIns="51435" bIns="25718" anchor="t" anchorCtr="0" compatLnSpc="1">
            <a:spAutoFit/>
          </a:bodyPr>
          <a:lstStyle/>
          <a:p>
            <a:pPr defTabSz="514350">
              <a:lnSpc>
                <a:spcPct val="80000"/>
              </a:lnSpc>
              <a:defRPr sz="1800" b="0" i="0" u="none" strike="noStrike" kern="0" cap="none" spc="0" baseline="0">
                <a:solidFill>
                  <a:srgbClr val="000000"/>
                </a:solidFill>
                <a:uFillTx/>
              </a:defRPr>
            </a:pPr>
            <a:r>
              <a:rPr lang="es-ES" sz="4000" b="1" dirty="0">
                <a:solidFill>
                  <a:srgbClr val="3D7C26"/>
                </a:solidFill>
                <a:latin typeface="Calibri" panose="020F0502020204030204" pitchFamily="34" charset="0"/>
              </a:rPr>
              <a:t>COPD </a:t>
            </a:r>
            <a:r>
              <a:rPr lang="es-ES" sz="4000" b="1" dirty="0" err="1">
                <a:solidFill>
                  <a:srgbClr val="3D7C26"/>
                </a:solidFill>
                <a:latin typeface="Calibri" panose="020F0502020204030204" pitchFamily="34" charset="0"/>
              </a:rPr>
              <a:t>pharmacological</a:t>
            </a:r>
            <a:r>
              <a:rPr lang="es-ES" sz="4000" b="1" dirty="0">
                <a:solidFill>
                  <a:srgbClr val="3D7C26"/>
                </a:solidFill>
                <a:latin typeface="Calibri" panose="020F0502020204030204" pitchFamily="34" charset="0"/>
              </a:rPr>
              <a:t> </a:t>
            </a:r>
            <a:r>
              <a:rPr lang="es-ES" sz="4000" b="1" dirty="0" err="1">
                <a:solidFill>
                  <a:srgbClr val="3D7C26"/>
                </a:solidFill>
                <a:latin typeface="Calibri" panose="020F0502020204030204" pitchFamily="34" charset="0"/>
              </a:rPr>
              <a:t>treatment</a:t>
            </a:r>
            <a:endParaRPr lang="es-ES" sz="4000" b="1" dirty="0">
              <a:solidFill>
                <a:srgbClr val="3D7C26"/>
              </a:solidFill>
              <a:latin typeface="Calibri" panose="020F0502020204030204" pitchFamily="34" charset="0"/>
            </a:endParaRPr>
          </a:p>
        </p:txBody>
      </p:sp>
      <p:grpSp>
        <p:nvGrpSpPr>
          <p:cNvPr id="19" name="Grupo 18"/>
          <p:cNvGrpSpPr/>
          <p:nvPr/>
        </p:nvGrpSpPr>
        <p:grpSpPr>
          <a:xfrm>
            <a:off x="1060174" y="1169552"/>
            <a:ext cx="7354956" cy="3740054"/>
            <a:chOff x="1860547" y="1171575"/>
            <a:chExt cx="7753353" cy="5381628"/>
          </a:xfrm>
        </p:grpSpPr>
        <p:cxnSp>
          <p:nvCxnSpPr>
            <p:cNvPr id="20" name="Conector recto 71"/>
            <p:cNvCxnSpPr/>
            <p:nvPr/>
          </p:nvCxnSpPr>
          <p:spPr>
            <a:xfrm flipH="1" flipV="1">
              <a:off x="5994404" y="4537079"/>
              <a:ext cx="9518" cy="960430"/>
            </a:xfrm>
            <a:prstGeom prst="straightConnector1">
              <a:avLst/>
            </a:prstGeom>
            <a:noFill/>
            <a:ln w="28575" cap="flat">
              <a:solidFill>
                <a:srgbClr val="00638B"/>
              </a:solidFill>
              <a:prstDash val="solid"/>
              <a:miter/>
              <a:headEnd type="arrow"/>
            </a:ln>
          </p:spPr>
        </p:cxnSp>
        <p:cxnSp>
          <p:nvCxnSpPr>
            <p:cNvPr id="21" name="Conector recto 72"/>
            <p:cNvCxnSpPr/>
            <p:nvPr/>
          </p:nvCxnSpPr>
          <p:spPr>
            <a:xfrm flipH="1" flipV="1">
              <a:off x="4572000" y="4546597"/>
              <a:ext cx="11109" cy="947739"/>
            </a:xfrm>
            <a:prstGeom prst="straightConnector1">
              <a:avLst/>
            </a:prstGeom>
            <a:noFill/>
            <a:ln w="28575" cap="flat">
              <a:solidFill>
                <a:srgbClr val="00638B"/>
              </a:solidFill>
              <a:prstDash val="solid"/>
              <a:miter/>
              <a:headEnd type="arrow"/>
            </a:ln>
          </p:spPr>
        </p:cxnSp>
        <p:cxnSp>
          <p:nvCxnSpPr>
            <p:cNvPr id="22" name="Conector recto 73"/>
            <p:cNvCxnSpPr/>
            <p:nvPr/>
          </p:nvCxnSpPr>
          <p:spPr>
            <a:xfrm flipH="1" flipV="1">
              <a:off x="7443792" y="4546597"/>
              <a:ext cx="9518" cy="946148"/>
            </a:xfrm>
            <a:prstGeom prst="straightConnector1">
              <a:avLst/>
            </a:prstGeom>
            <a:noFill/>
            <a:ln w="28575" cap="flat">
              <a:solidFill>
                <a:srgbClr val="00638B"/>
              </a:solidFill>
              <a:prstDash val="solid"/>
              <a:miter/>
              <a:headEnd type="arrow"/>
            </a:ln>
          </p:spPr>
        </p:cxnSp>
        <p:cxnSp>
          <p:nvCxnSpPr>
            <p:cNvPr id="23" name="Conector recto 74"/>
            <p:cNvCxnSpPr/>
            <p:nvPr/>
          </p:nvCxnSpPr>
          <p:spPr>
            <a:xfrm flipH="1" flipV="1">
              <a:off x="8918572" y="4537079"/>
              <a:ext cx="9529" cy="931855"/>
            </a:xfrm>
            <a:prstGeom prst="straightConnector1">
              <a:avLst/>
            </a:prstGeom>
            <a:noFill/>
            <a:ln w="28575" cap="flat">
              <a:solidFill>
                <a:srgbClr val="00638B"/>
              </a:solidFill>
              <a:prstDash val="solid"/>
              <a:miter/>
              <a:headEnd type="arrow"/>
            </a:ln>
          </p:spPr>
        </p:cxnSp>
        <p:sp>
          <p:nvSpPr>
            <p:cNvPr id="24" name="Rectángulo: esquinas redondeadas 40"/>
            <p:cNvSpPr/>
            <p:nvPr/>
          </p:nvSpPr>
          <p:spPr>
            <a:xfrm>
              <a:off x="8245473" y="4786317"/>
              <a:ext cx="1368427" cy="358773"/>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0897D0"/>
            </a:solidFill>
            <a:ln w="12701" cap="flat">
              <a:solidFill>
                <a:srgbClr val="0897D0"/>
              </a:solidFill>
              <a:prstDash val="solid"/>
              <a:miter/>
            </a:ln>
            <a:effectLst>
              <a:outerShdw dist="38096" dir="2700000" algn="tl">
                <a:srgbClr val="000000">
                  <a:alpha val="40000"/>
                </a:srgbClr>
              </a:outerShdw>
            </a:effectLst>
          </p:spPr>
          <p:txBody>
            <a:bodyPr vert="horz" wrap="square" lIns="51435" tIns="25718" rIns="51435" bIns="25718" anchor="ctr" anchorCtr="1" compatLnSpc="1">
              <a:noAutofit/>
            </a:bodyPr>
            <a:lstStyle/>
            <a:p>
              <a:pPr algn="ctr" defTabSz="514350">
                <a:defRPr sz="1800" b="0" i="0" u="none" strike="noStrike" kern="0" cap="none" spc="0" baseline="0">
                  <a:solidFill>
                    <a:srgbClr val="000000"/>
                  </a:solidFill>
                  <a:uFillTx/>
                </a:defRPr>
              </a:pPr>
              <a:r>
                <a:rPr lang="es-ES" sz="1050" dirty="0">
                  <a:solidFill>
                    <a:srgbClr val="FFFFFF"/>
                  </a:solidFill>
                  <a:latin typeface="Arial Narrow" pitchFamily="34"/>
                </a:rPr>
                <a:t>LABA/ICS</a:t>
              </a:r>
            </a:p>
          </p:txBody>
        </p:sp>
        <p:cxnSp>
          <p:nvCxnSpPr>
            <p:cNvPr id="25" name="Conector recto 66"/>
            <p:cNvCxnSpPr/>
            <p:nvPr/>
          </p:nvCxnSpPr>
          <p:spPr>
            <a:xfrm>
              <a:off x="4573591" y="3484558"/>
              <a:ext cx="1144581" cy="0"/>
            </a:xfrm>
            <a:prstGeom prst="straightConnector1">
              <a:avLst/>
            </a:prstGeom>
            <a:noFill/>
            <a:ln w="28575" cap="flat">
              <a:solidFill>
                <a:srgbClr val="00638B"/>
              </a:solidFill>
              <a:prstDash val="solid"/>
              <a:miter/>
            </a:ln>
          </p:spPr>
        </p:cxnSp>
        <p:sp>
          <p:nvSpPr>
            <p:cNvPr id="26" name="Rectángulo: esquinas redondeadas 8"/>
            <p:cNvSpPr/>
            <p:nvPr/>
          </p:nvSpPr>
          <p:spPr>
            <a:xfrm>
              <a:off x="3925884" y="4032247"/>
              <a:ext cx="1295403" cy="504821"/>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00638B"/>
            </a:solidFill>
            <a:ln w="12701" cap="flat">
              <a:solidFill>
                <a:srgbClr val="00638B"/>
              </a:solidFill>
              <a:prstDash val="solid"/>
              <a:miter/>
            </a:ln>
            <a:effectLst>
              <a:outerShdw dist="38096" dir="2700000" algn="tl">
                <a:srgbClr val="000000">
                  <a:alpha val="40000"/>
                </a:srgbClr>
              </a:outerShdw>
            </a:effectLst>
          </p:spPr>
          <p:txBody>
            <a:bodyPr vert="horz" wrap="square" lIns="51435" tIns="25718" rIns="51435" bIns="25718" anchor="ctr" anchorCtr="1" compatLnSpc="1">
              <a:noAutofit/>
            </a:bodyPr>
            <a:lstStyle/>
            <a:p>
              <a:pPr algn="ctr" defTabSz="514350">
                <a:defRPr sz="1800" b="0" i="0" u="none" strike="noStrike" kern="0" cap="none" spc="0" baseline="0">
                  <a:solidFill>
                    <a:srgbClr val="000000"/>
                  </a:solidFill>
                  <a:uFillTx/>
                </a:defRPr>
              </a:pPr>
              <a:r>
                <a:rPr lang="es-ES" sz="1050" dirty="0">
                  <a:solidFill>
                    <a:srgbClr val="FFFFFF"/>
                  </a:solidFill>
                  <a:latin typeface="Arial Narrow" pitchFamily="34"/>
                </a:rPr>
                <a:t>No </a:t>
              </a:r>
              <a:r>
                <a:rPr lang="es-ES" sz="1050" dirty="0" err="1">
                  <a:solidFill>
                    <a:srgbClr val="FFFFFF"/>
                  </a:solidFill>
                  <a:latin typeface="Arial Narrow" pitchFamily="34"/>
                </a:rPr>
                <a:t>exacerbator</a:t>
              </a:r>
              <a:endParaRPr lang="es-ES" sz="1050" dirty="0">
                <a:solidFill>
                  <a:srgbClr val="FFFFFF"/>
                </a:solidFill>
                <a:latin typeface="Arial Narrow" pitchFamily="34"/>
              </a:endParaRPr>
            </a:p>
          </p:txBody>
        </p:sp>
        <p:sp>
          <p:nvSpPr>
            <p:cNvPr id="27" name="Rectángulo: esquinas redondeadas 39"/>
            <p:cNvSpPr/>
            <p:nvPr/>
          </p:nvSpPr>
          <p:spPr>
            <a:xfrm>
              <a:off x="3905246" y="4786317"/>
              <a:ext cx="4195760" cy="358773"/>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0897D0"/>
            </a:solidFill>
            <a:ln w="12701" cap="flat">
              <a:solidFill>
                <a:srgbClr val="0897D0"/>
              </a:solidFill>
              <a:prstDash val="solid"/>
              <a:miter/>
            </a:ln>
            <a:effectLst>
              <a:outerShdw dist="38096" dir="2700000" algn="tl">
                <a:srgbClr val="000000">
                  <a:alpha val="40000"/>
                </a:srgbClr>
              </a:outerShdw>
            </a:effectLst>
          </p:spPr>
          <p:txBody>
            <a:bodyPr vert="horz" wrap="square" lIns="51435" tIns="25718" rIns="51435" bIns="25718" anchor="ctr" anchorCtr="1" compatLnSpc="1">
              <a:noAutofit/>
            </a:bodyPr>
            <a:lstStyle/>
            <a:p>
              <a:pPr algn="ctr" defTabSz="514350">
                <a:defRPr sz="1800" b="0" i="0" u="none" strike="noStrike" kern="0" cap="none" spc="0" baseline="0">
                  <a:solidFill>
                    <a:srgbClr val="000000"/>
                  </a:solidFill>
                  <a:uFillTx/>
                </a:defRPr>
              </a:pPr>
              <a:r>
                <a:rPr lang="es-ES" sz="1050">
                  <a:solidFill>
                    <a:srgbClr val="FFFFFF"/>
                  </a:solidFill>
                  <a:latin typeface="Arial Narrow" pitchFamily="34"/>
                </a:rPr>
                <a:t>LABA/LAMA</a:t>
              </a:r>
            </a:p>
          </p:txBody>
        </p:sp>
        <p:sp>
          <p:nvSpPr>
            <p:cNvPr id="28" name="Rectángulo: esquinas redondeadas 14"/>
            <p:cNvSpPr/>
            <p:nvPr/>
          </p:nvSpPr>
          <p:spPr>
            <a:xfrm>
              <a:off x="3894136" y="5511802"/>
              <a:ext cx="1295403" cy="323853"/>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0897D0"/>
            </a:solidFill>
            <a:ln w="12701" cap="flat">
              <a:solidFill>
                <a:srgbClr val="0897D0"/>
              </a:solidFill>
              <a:prstDash val="solid"/>
              <a:miter/>
            </a:ln>
            <a:effectLst>
              <a:outerShdw dist="38096" dir="2700000" algn="tl">
                <a:srgbClr val="000000">
                  <a:alpha val="40000"/>
                </a:srgbClr>
              </a:outerShdw>
            </a:effectLst>
          </p:spPr>
          <p:txBody>
            <a:bodyPr vert="horz" wrap="square" lIns="51435" tIns="25718" rIns="51435" bIns="25718" anchor="ctr" anchorCtr="1" compatLnSpc="1">
              <a:noAutofit/>
            </a:bodyPr>
            <a:lstStyle/>
            <a:p>
              <a:pPr algn="ctr" defTabSz="514350">
                <a:defRPr sz="1800" b="0" i="0" u="none" strike="noStrike" kern="0" cap="none" spc="0" baseline="0">
                  <a:solidFill>
                    <a:srgbClr val="000000"/>
                  </a:solidFill>
                  <a:uFillTx/>
                </a:defRPr>
              </a:pPr>
              <a:r>
                <a:rPr lang="es-ES" sz="1050" dirty="0">
                  <a:solidFill>
                    <a:srgbClr val="FFFFFF"/>
                  </a:solidFill>
                  <a:latin typeface="Arial Narrow" pitchFamily="34"/>
                </a:rPr>
                <a:t>+ </a:t>
              </a:r>
              <a:r>
                <a:rPr lang="es-ES" sz="1050" dirty="0" err="1">
                  <a:solidFill>
                    <a:srgbClr val="FFFFFF"/>
                  </a:solidFill>
                  <a:latin typeface="Arial Narrow" pitchFamily="34"/>
                </a:rPr>
                <a:t>Teophyline</a:t>
              </a:r>
              <a:r>
                <a:rPr lang="es-ES" sz="1050" dirty="0">
                  <a:solidFill>
                    <a:srgbClr val="FFFFFF"/>
                  </a:solidFill>
                  <a:latin typeface="Arial Narrow" pitchFamily="34"/>
                </a:rPr>
                <a:t> </a:t>
              </a:r>
            </a:p>
          </p:txBody>
        </p:sp>
        <p:sp>
          <p:nvSpPr>
            <p:cNvPr id="29" name="Rectángulo: esquinas redondeadas 6"/>
            <p:cNvSpPr/>
            <p:nvPr/>
          </p:nvSpPr>
          <p:spPr>
            <a:xfrm>
              <a:off x="3968752" y="1171575"/>
              <a:ext cx="1973266" cy="360365"/>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0897D0"/>
            </a:solidFill>
            <a:ln w="12701" cap="flat">
              <a:solidFill>
                <a:srgbClr val="0897D0"/>
              </a:solidFill>
              <a:prstDash val="solid"/>
              <a:miter/>
            </a:ln>
            <a:effectLst>
              <a:outerShdw dist="38096" dir="2700000" algn="tl">
                <a:srgbClr val="000000">
                  <a:alpha val="40000"/>
                </a:srgbClr>
              </a:outerShdw>
            </a:effectLst>
          </p:spPr>
          <p:txBody>
            <a:bodyPr vert="horz" wrap="square" lIns="51435" tIns="25718" rIns="51435" bIns="25718" anchor="ctr" anchorCtr="1" compatLnSpc="1">
              <a:noAutofit/>
            </a:bodyPr>
            <a:lstStyle/>
            <a:p>
              <a:pPr algn="ctr" defTabSz="514350">
                <a:defRPr sz="1800" b="0" i="0" u="none" strike="noStrike" kern="0" cap="none" spc="0" baseline="0">
                  <a:solidFill>
                    <a:srgbClr val="000000"/>
                  </a:solidFill>
                  <a:uFillTx/>
                </a:defRPr>
              </a:pPr>
              <a:r>
                <a:rPr lang="es-ES" sz="1500" dirty="0">
                  <a:solidFill>
                    <a:srgbClr val="FFFFFF"/>
                  </a:solidFill>
                  <a:latin typeface="Arial Narrow" pitchFamily="34"/>
                </a:rPr>
                <a:t>Diagnosis</a:t>
              </a:r>
            </a:p>
          </p:txBody>
        </p:sp>
        <p:sp>
          <p:nvSpPr>
            <p:cNvPr id="30" name="Rectángulo: esquinas redondeadas 7"/>
            <p:cNvSpPr/>
            <p:nvPr/>
          </p:nvSpPr>
          <p:spPr>
            <a:xfrm>
              <a:off x="3925884" y="1800225"/>
              <a:ext cx="1973266" cy="360365"/>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70AD47"/>
            </a:solidFill>
            <a:ln w="12701" cap="flat">
              <a:solidFill>
                <a:srgbClr val="0897D0"/>
              </a:solidFill>
              <a:prstDash val="solid"/>
              <a:miter/>
            </a:ln>
            <a:effectLst>
              <a:outerShdw dist="38096" dir="2700000" algn="tl">
                <a:srgbClr val="000000">
                  <a:alpha val="40000"/>
                </a:srgbClr>
              </a:outerShdw>
            </a:effectLst>
          </p:spPr>
          <p:txBody>
            <a:bodyPr vert="horz" wrap="square" lIns="51435" tIns="25718" rIns="51435" bIns="25718" anchor="ctr" anchorCtr="1" compatLnSpc="1">
              <a:noAutofit/>
            </a:bodyPr>
            <a:lstStyle/>
            <a:p>
              <a:pPr algn="ctr" defTabSz="514350">
                <a:defRPr sz="1800" b="0" i="0" u="none" strike="noStrike" kern="0" cap="none" spc="0" baseline="0">
                  <a:solidFill>
                    <a:srgbClr val="000000"/>
                  </a:solidFill>
                  <a:uFillTx/>
                </a:defRPr>
              </a:pPr>
              <a:r>
                <a:rPr lang="es-ES" sz="1500" dirty="0" err="1">
                  <a:solidFill>
                    <a:srgbClr val="FFFFFF"/>
                  </a:solidFill>
                  <a:latin typeface="Arial Narrow" pitchFamily="34"/>
                </a:rPr>
                <a:t>Stratification</a:t>
              </a:r>
              <a:endParaRPr lang="es-ES" sz="1500" dirty="0">
                <a:solidFill>
                  <a:srgbClr val="FFFFFF"/>
                </a:solidFill>
                <a:latin typeface="Arial Narrow" pitchFamily="34"/>
              </a:endParaRPr>
            </a:p>
          </p:txBody>
        </p:sp>
        <p:sp>
          <p:nvSpPr>
            <p:cNvPr id="31" name="Rectángulo: esquinas redondeadas 9"/>
            <p:cNvSpPr/>
            <p:nvPr/>
          </p:nvSpPr>
          <p:spPr>
            <a:xfrm>
              <a:off x="6805614" y="4032247"/>
              <a:ext cx="1295403" cy="504821"/>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9B200"/>
            </a:solidFill>
            <a:ln w="12701" cap="flat">
              <a:solidFill>
                <a:srgbClr val="F9B200"/>
              </a:solidFill>
              <a:prstDash val="solid"/>
              <a:miter/>
            </a:ln>
            <a:effectLst>
              <a:outerShdw dist="38096" dir="2700000" algn="tl">
                <a:srgbClr val="000000">
                  <a:alpha val="40000"/>
                </a:srgbClr>
              </a:outerShdw>
            </a:effectLst>
          </p:spPr>
          <p:txBody>
            <a:bodyPr vert="horz" wrap="square" lIns="51435" tIns="25718" rIns="51435" bIns="25718" anchor="ctr" anchorCtr="1" compatLnSpc="1">
              <a:noAutofit/>
            </a:bodyPr>
            <a:lstStyle/>
            <a:p>
              <a:pPr algn="ctr" defTabSz="514350">
                <a:defRPr sz="1800" b="0" i="0" u="none" strike="noStrike" kern="0" cap="none" spc="0" baseline="0">
                  <a:solidFill>
                    <a:srgbClr val="000000"/>
                  </a:solidFill>
                  <a:uFillTx/>
                </a:defRPr>
              </a:pPr>
              <a:r>
                <a:rPr lang="es-ES" sz="1050" dirty="0" err="1">
                  <a:solidFill>
                    <a:srgbClr val="000000"/>
                  </a:solidFill>
                  <a:latin typeface="Arial Narrow" pitchFamily="34"/>
                </a:rPr>
                <a:t>Exacerbator</a:t>
              </a:r>
              <a:r>
                <a:rPr lang="es-ES" sz="1050" dirty="0">
                  <a:solidFill>
                    <a:srgbClr val="000000"/>
                  </a:solidFill>
                  <a:latin typeface="Arial Narrow" pitchFamily="34"/>
                </a:rPr>
                <a:t> </a:t>
              </a:r>
              <a:r>
                <a:rPr lang="es-ES" sz="1050" dirty="0" err="1">
                  <a:solidFill>
                    <a:srgbClr val="000000"/>
                  </a:solidFill>
                  <a:latin typeface="Arial Narrow" pitchFamily="34"/>
                </a:rPr>
                <a:t>with</a:t>
              </a:r>
              <a:r>
                <a:rPr lang="es-ES" sz="1050" dirty="0">
                  <a:solidFill>
                    <a:srgbClr val="000000"/>
                  </a:solidFill>
                  <a:latin typeface="Arial Narrow" pitchFamily="34"/>
                </a:rPr>
                <a:t> </a:t>
              </a:r>
              <a:r>
                <a:rPr lang="es-ES" sz="1050" dirty="0" err="1">
                  <a:solidFill>
                    <a:srgbClr val="000000"/>
                  </a:solidFill>
                  <a:latin typeface="Arial Narrow" pitchFamily="34"/>
                </a:rPr>
                <a:t>chronic</a:t>
              </a:r>
              <a:r>
                <a:rPr lang="es-ES" sz="1050" dirty="0">
                  <a:solidFill>
                    <a:srgbClr val="000000"/>
                  </a:solidFill>
                  <a:latin typeface="Arial Narrow" pitchFamily="34"/>
                </a:rPr>
                <a:t> </a:t>
              </a:r>
              <a:r>
                <a:rPr lang="es-ES" sz="900" dirty="0" err="1">
                  <a:solidFill>
                    <a:srgbClr val="000000"/>
                  </a:solidFill>
                  <a:latin typeface="Arial Narrow" pitchFamily="34"/>
                </a:rPr>
                <a:t>bronchuitis</a:t>
              </a:r>
              <a:endParaRPr lang="es-ES" sz="1050" dirty="0">
                <a:solidFill>
                  <a:srgbClr val="000000"/>
                </a:solidFill>
                <a:latin typeface="Arial Narrow" pitchFamily="34"/>
              </a:endParaRPr>
            </a:p>
          </p:txBody>
        </p:sp>
        <p:sp>
          <p:nvSpPr>
            <p:cNvPr id="32" name="Rectángulo: esquinas redondeadas 10"/>
            <p:cNvSpPr/>
            <p:nvPr/>
          </p:nvSpPr>
          <p:spPr>
            <a:xfrm>
              <a:off x="5365754" y="4032247"/>
              <a:ext cx="1295403" cy="504821"/>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00B050"/>
            </a:solidFill>
            <a:ln w="12701" cap="flat">
              <a:solidFill>
                <a:srgbClr val="00B050"/>
              </a:solidFill>
              <a:prstDash val="solid"/>
              <a:miter/>
            </a:ln>
            <a:effectLst>
              <a:outerShdw dist="38096" dir="2700000" algn="tl">
                <a:srgbClr val="000000">
                  <a:alpha val="40000"/>
                </a:srgbClr>
              </a:outerShdw>
            </a:effectLst>
          </p:spPr>
          <p:txBody>
            <a:bodyPr vert="horz" wrap="square" lIns="51435" tIns="25718" rIns="51435" bIns="25718" anchor="ctr" anchorCtr="1" compatLnSpc="1">
              <a:noAutofit/>
            </a:bodyPr>
            <a:lstStyle/>
            <a:p>
              <a:pPr algn="ctr" defTabSz="514350">
                <a:defRPr sz="1800" b="0" i="0" u="none" strike="noStrike" kern="0" cap="none" spc="0" baseline="0">
                  <a:solidFill>
                    <a:srgbClr val="000000"/>
                  </a:solidFill>
                  <a:uFillTx/>
                </a:defRPr>
              </a:pPr>
              <a:r>
                <a:rPr lang="es-ES" sz="1050" dirty="0" err="1">
                  <a:solidFill>
                    <a:srgbClr val="FFFFFF"/>
                  </a:solidFill>
                  <a:latin typeface="Arial Narrow" pitchFamily="34"/>
                </a:rPr>
                <a:t>Exacerbator</a:t>
              </a:r>
              <a:r>
                <a:rPr lang="es-ES" sz="1050" dirty="0">
                  <a:solidFill>
                    <a:srgbClr val="FFFFFF"/>
                  </a:solidFill>
                  <a:latin typeface="Arial Narrow" pitchFamily="34"/>
                </a:rPr>
                <a:t> </a:t>
              </a:r>
              <a:r>
                <a:rPr lang="es-ES" sz="1050" dirty="0" err="1">
                  <a:solidFill>
                    <a:srgbClr val="FFFFFF"/>
                  </a:solidFill>
                  <a:latin typeface="Arial Narrow" pitchFamily="34"/>
                </a:rPr>
                <a:t>with</a:t>
              </a:r>
              <a:r>
                <a:rPr lang="es-ES" sz="1050" dirty="0">
                  <a:solidFill>
                    <a:srgbClr val="FFFFFF"/>
                  </a:solidFill>
                  <a:latin typeface="Arial Narrow" pitchFamily="34"/>
                </a:rPr>
                <a:t> </a:t>
              </a:r>
              <a:r>
                <a:rPr lang="es-ES" sz="1050" dirty="0" err="1">
                  <a:solidFill>
                    <a:srgbClr val="FFFFFF"/>
                  </a:solidFill>
                  <a:latin typeface="Arial Narrow" pitchFamily="34"/>
                </a:rPr>
                <a:t>emphysema</a:t>
              </a:r>
              <a:endParaRPr lang="es-ES" sz="1050" dirty="0">
                <a:solidFill>
                  <a:srgbClr val="FFFFFF"/>
                </a:solidFill>
                <a:latin typeface="Arial Narrow" pitchFamily="34"/>
              </a:endParaRPr>
            </a:p>
          </p:txBody>
        </p:sp>
        <p:sp>
          <p:nvSpPr>
            <p:cNvPr id="33" name="Rectángulo: esquinas redondeadas 11"/>
            <p:cNvSpPr/>
            <p:nvPr/>
          </p:nvSpPr>
          <p:spPr>
            <a:xfrm>
              <a:off x="8245473" y="4032247"/>
              <a:ext cx="1368427" cy="504821"/>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0000"/>
            </a:solidFill>
            <a:ln w="12701" cap="flat">
              <a:solidFill>
                <a:srgbClr val="7FB0C4"/>
              </a:solidFill>
              <a:prstDash val="solid"/>
              <a:miter/>
            </a:ln>
            <a:effectLst>
              <a:outerShdw dist="38096" dir="2700000" algn="tl">
                <a:srgbClr val="000000">
                  <a:alpha val="40000"/>
                </a:srgbClr>
              </a:outerShdw>
            </a:effectLst>
          </p:spPr>
          <p:txBody>
            <a:bodyPr vert="horz" wrap="square" lIns="51435" tIns="25718" rIns="51435" bIns="25718" anchor="ctr" anchorCtr="1" compatLnSpc="1">
              <a:noAutofit/>
            </a:bodyPr>
            <a:lstStyle/>
            <a:p>
              <a:pPr algn="ctr" defTabSz="514350">
                <a:defRPr sz="1800" b="0" i="0" u="none" strike="noStrike" kern="0" cap="none" spc="0" baseline="0">
                  <a:solidFill>
                    <a:srgbClr val="000000"/>
                  </a:solidFill>
                  <a:uFillTx/>
                </a:defRPr>
              </a:pPr>
              <a:r>
                <a:rPr lang="es-ES" sz="1050" dirty="0">
                  <a:solidFill>
                    <a:srgbClr val="FFFFFF"/>
                  </a:solidFill>
                  <a:latin typeface="Arial Narrow" pitchFamily="34"/>
                </a:rPr>
                <a:t>ACO</a:t>
              </a:r>
            </a:p>
          </p:txBody>
        </p:sp>
        <p:sp>
          <p:nvSpPr>
            <p:cNvPr id="34" name="Rectángulo: esquinas redondeadas 12"/>
            <p:cNvSpPr/>
            <p:nvPr/>
          </p:nvSpPr>
          <p:spPr>
            <a:xfrm>
              <a:off x="2341558" y="4786317"/>
              <a:ext cx="1295403" cy="358773"/>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0897D0"/>
            </a:solidFill>
            <a:ln w="12701" cap="flat">
              <a:solidFill>
                <a:srgbClr val="0897D0"/>
              </a:solidFill>
              <a:prstDash val="solid"/>
              <a:miter/>
            </a:ln>
            <a:effectLst>
              <a:outerShdw dist="38096" dir="2700000" algn="tl">
                <a:srgbClr val="000000">
                  <a:alpha val="40000"/>
                </a:srgbClr>
              </a:outerShdw>
            </a:effectLst>
          </p:spPr>
          <p:txBody>
            <a:bodyPr vert="horz" wrap="square" lIns="51435" tIns="25718" rIns="51435" bIns="25718" anchor="ctr" anchorCtr="1" compatLnSpc="1">
              <a:noAutofit/>
            </a:bodyPr>
            <a:lstStyle/>
            <a:p>
              <a:pPr algn="ctr" defTabSz="514350">
                <a:defRPr sz="1800" b="0" i="0" u="none" strike="noStrike" kern="0" cap="none" spc="0" baseline="0">
                  <a:solidFill>
                    <a:srgbClr val="000000"/>
                  </a:solidFill>
                  <a:uFillTx/>
                </a:defRPr>
              </a:pPr>
              <a:r>
                <a:rPr lang="es-ES" sz="1050">
                  <a:solidFill>
                    <a:srgbClr val="FFFFFF"/>
                  </a:solidFill>
                  <a:latin typeface="Arial Narrow" pitchFamily="34"/>
                </a:rPr>
                <a:t>LAMA</a:t>
              </a:r>
            </a:p>
          </p:txBody>
        </p:sp>
        <p:sp>
          <p:nvSpPr>
            <p:cNvPr id="35" name="Rectángulo: esquinas redondeadas 13"/>
            <p:cNvSpPr/>
            <p:nvPr/>
          </p:nvSpPr>
          <p:spPr>
            <a:xfrm>
              <a:off x="2339977" y="5511802"/>
              <a:ext cx="1295403" cy="323853"/>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0897D0"/>
            </a:solidFill>
            <a:ln w="12701" cap="flat">
              <a:solidFill>
                <a:srgbClr val="0897D0"/>
              </a:solidFill>
              <a:prstDash val="solid"/>
              <a:miter/>
            </a:ln>
            <a:effectLst>
              <a:outerShdw dist="38096" dir="2700000" algn="tl">
                <a:srgbClr val="000000">
                  <a:alpha val="40000"/>
                </a:srgbClr>
              </a:outerShdw>
            </a:effectLst>
          </p:spPr>
          <p:txBody>
            <a:bodyPr vert="horz" wrap="square" lIns="51435" tIns="25718" rIns="51435" bIns="25718" anchor="ctr" anchorCtr="1" compatLnSpc="1">
              <a:noAutofit/>
            </a:bodyPr>
            <a:lstStyle/>
            <a:p>
              <a:pPr algn="ctr" defTabSz="514350">
                <a:defRPr sz="1800" b="0" i="0" u="none" strike="noStrike" kern="0" cap="none" spc="0" baseline="0">
                  <a:solidFill>
                    <a:srgbClr val="000000"/>
                  </a:solidFill>
                  <a:uFillTx/>
                </a:defRPr>
              </a:pPr>
              <a:r>
                <a:rPr lang="es-ES" sz="1050">
                  <a:solidFill>
                    <a:srgbClr val="FFFFFF"/>
                  </a:solidFill>
                  <a:latin typeface="Arial Narrow" pitchFamily="34"/>
                </a:rPr>
                <a:t>LABA/LAMA</a:t>
              </a:r>
            </a:p>
          </p:txBody>
        </p:sp>
        <p:sp>
          <p:nvSpPr>
            <p:cNvPr id="36" name="Rectángulo: esquinas redondeadas 15"/>
            <p:cNvSpPr/>
            <p:nvPr/>
          </p:nvSpPr>
          <p:spPr>
            <a:xfrm>
              <a:off x="5345116" y="5511802"/>
              <a:ext cx="1296984" cy="825502"/>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0897D0"/>
            </a:solidFill>
            <a:ln w="12701" cap="flat">
              <a:solidFill>
                <a:srgbClr val="0897D0"/>
              </a:solidFill>
              <a:prstDash val="solid"/>
              <a:miter/>
            </a:ln>
            <a:effectLst>
              <a:outerShdw dist="38096" dir="2700000" algn="tl">
                <a:srgbClr val="000000">
                  <a:alpha val="40000"/>
                </a:srgbClr>
              </a:outerShdw>
            </a:effectLst>
          </p:spPr>
          <p:txBody>
            <a:bodyPr vert="horz" wrap="square" lIns="51435" tIns="25718" rIns="51435" bIns="25718" anchor="ctr" anchorCtr="1" compatLnSpc="1">
              <a:noAutofit/>
            </a:bodyPr>
            <a:lstStyle/>
            <a:p>
              <a:pPr algn="ctr" defTabSz="514350">
                <a:defRPr sz="1800" b="0" i="0" u="none" strike="noStrike" kern="0" cap="none" spc="0" baseline="0">
                  <a:solidFill>
                    <a:srgbClr val="000000"/>
                  </a:solidFill>
                  <a:uFillTx/>
                </a:defRPr>
              </a:pPr>
              <a:r>
                <a:rPr lang="es-ES" sz="1050" dirty="0">
                  <a:solidFill>
                    <a:srgbClr val="FFFFFF"/>
                  </a:solidFill>
                  <a:latin typeface="Arial Narrow" pitchFamily="34"/>
                </a:rPr>
                <a:t>+ ICS</a:t>
              </a:r>
            </a:p>
            <a:p>
              <a:pPr algn="ctr" defTabSz="514350">
                <a:defRPr sz="1800" b="0" i="0" u="none" strike="noStrike" kern="0" cap="none" spc="0" baseline="0">
                  <a:solidFill>
                    <a:srgbClr val="000000"/>
                  </a:solidFill>
                  <a:uFillTx/>
                </a:defRPr>
              </a:pPr>
              <a:r>
                <a:rPr lang="es-ES" sz="1050" dirty="0">
                  <a:solidFill>
                    <a:srgbClr val="FFFFFF"/>
                  </a:solidFill>
                  <a:latin typeface="Arial Narrow" pitchFamily="34"/>
                </a:rPr>
                <a:t>+ </a:t>
              </a:r>
              <a:r>
                <a:rPr lang="es-ES" sz="1050" dirty="0" err="1">
                  <a:solidFill>
                    <a:srgbClr val="FFFFFF"/>
                  </a:solidFill>
                  <a:latin typeface="Arial Narrow" pitchFamily="34"/>
                </a:rPr>
                <a:t>Mucolític</a:t>
              </a:r>
              <a:endParaRPr lang="es-ES" sz="1050" dirty="0">
                <a:solidFill>
                  <a:srgbClr val="FFFFFF"/>
                </a:solidFill>
                <a:latin typeface="Arial Narrow" pitchFamily="34"/>
              </a:endParaRPr>
            </a:p>
            <a:p>
              <a:pPr algn="ctr" defTabSz="514350">
                <a:defRPr sz="1800" b="0" i="0" u="none" strike="noStrike" kern="0" cap="none" spc="0" baseline="0">
                  <a:solidFill>
                    <a:srgbClr val="000000"/>
                  </a:solidFill>
                  <a:uFillTx/>
                </a:defRPr>
              </a:pPr>
              <a:r>
                <a:rPr lang="es-ES" sz="1050" dirty="0">
                  <a:solidFill>
                    <a:srgbClr val="FFFFFF"/>
                  </a:solidFill>
                  <a:latin typeface="Arial Narrow" pitchFamily="34"/>
                </a:rPr>
                <a:t>+ </a:t>
              </a:r>
              <a:r>
                <a:rPr lang="es-ES" sz="1050" dirty="0" err="1">
                  <a:solidFill>
                    <a:srgbClr val="FFFFFF"/>
                  </a:solidFill>
                  <a:latin typeface="Arial Narrow" pitchFamily="34"/>
                </a:rPr>
                <a:t>Macrolid</a:t>
              </a:r>
              <a:endParaRPr lang="es-ES" sz="1050" dirty="0">
                <a:solidFill>
                  <a:srgbClr val="FFFFFF"/>
                </a:solidFill>
                <a:latin typeface="Arial Narrow" pitchFamily="34"/>
              </a:endParaRPr>
            </a:p>
            <a:p>
              <a:pPr algn="ctr" defTabSz="514350">
                <a:defRPr sz="1800" b="0" i="0" u="none" strike="noStrike" kern="0" cap="none" spc="0" baseline="0">
                  <a:solidFill>
                    <a:srgbClr val="000000"/>
                  </a:solidFill>
                  <a:uFillTx/>
                </a:defRPr>
              </a:pPr>
              <a:r>
                <a:rPr lang="es-ES" sz="1050" dirty="0">
                  <a:solidFill>
                    <a:srgbClr val="FFFFFF"/>
                  </a:solidFill>
                  <a:latin typeface="Arial Narrow" pitchFamily="34"/>
                </a:rPr>
                <a:t>+ </a:t>
              </a:r>
              <a:r>
                <a:rPr lang="es-ES" sz="1050" dirty="0" err="1">
                  <a:solidFill>
                    <a:srgbClr val="FFFFFF"/>
                  </a:solidFill>
                  <a:latin typeface="Arial Narrow" pitchFamily="34"/>
                </a:rPr>
                <a:t>Teophyline</a:t>
              </a:r>
              <a:endParaRPr lang="es-ES" sz="1050" dirty="0">
                <a:solidFill>
                  <a:srgbClr val="FFFFFF"/>
                </a:solidFill>
                <a:latin typeface="Arial Narrow" pitchFamily="34"/>
              </a:endParaRPr>
            </a:p>
          </p:txBody>
        </p:sp>
        <p:sp>
          <p:nvSpPr>
            <p:cNvPr id="37" name="Rectángulo: esquinas redondeadas 16"/>
            <p:cNvSpPr/>
            <p:nvPr/>
          </p:nvSpPr>
          <p:spPr>
            <a:xfrm>
              <a:off x="6805614" y="5519739"/>
              <a:ext cx="1295403" cy="1033464"/>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0897D0"/>
            </a:solidFill>
            <a:ln w="12701" cap="flat">
              <a:solidFill>
                <a:srgbClr val="0897D0"/>
              </a:solidFill>
              <a:prstDash val="solid"/>
              <a:miter/>
            </a:ln>
            <a:effectLst>
              <a:outerShdw dist="38096" dir="2700000" algn="tl">
                <a:srgbClr val="000000">
                  <a:alpha val="40000"/>
                </a:srgbClr>
              </a:outerShdw>
            </a:effectLst>
          </p:spPr>
          <p:txBody>
            <a:bodyPr vert="horz" wrap="square" lIns="51435" tIns="25718" rIns="51435" bIns="25718" anchor="ctr" anchorCtr="1" compatLnSpc="1">
              <a:noAutofit/>
            </a:bodyPr>
            <a:lstStyle/>
            <a:p>
              <a:pPr algn="ctr" defTabSz="514350">
                <a:defRPr sz="1800" b="0" i="0" u="none" strike="noStrike" kern="0" cap="none" spc="0" baseline="0">
                  <a:solidFill>
                    <a:srgbClr val="000000"/>
                  </a:solidFill>
                  <a:uFillTx/>
                </a:defRPr>
              </a:pPr>
              <a:r>
                <a:rPr lang="es-ES" sz="1050" dirty="0">
                  <a:solidFill>
                    <a:srgbClr val="FFFFFF"/>
                  </a:solidFill>
                  <a:latin typeface="Arial Narrow" pitchFamily="34"/>
                </a:rPr>
                <a:t>+ ICS</a:t>
              </a:r>
            </a:p>
            <a:p>
              <a:pPr algn="ctr" defTabSz="514350">
                <a:defRPr sz="1800" b="0" i="0" u="none" strike="noStrike" kern="0" cap="none" spc="0" baseline="0">
                  <a:solidFill>
                    <a:srgbClr val="000000"/>
                  </a:solidFill>
                  <a:uFillTx/>
                </a:defRPr>
              </a:pPr>
              <a:r>
                <a:rPr lang="es-ES" sz="1050" dirty="0">
                  <a:solidFill>
                    <a:srgbClr val="FFFFFF"/>
                  </a:solidFill>
                  <a:latin typeface="Arial Narrow" pitchFamily="34"/>
                </a:rPr>
                <a:t>+ </a:t>
              </a:r>
              <a:r>
                <a:rPr lang="es-ES" sz="1050" dirty="0" err="1">
                  <a:solidFill>
                    <a:srgbClr val="FFFFFF"/>
                  </a:solidFill>
                  <a:latin typeface="Arial Narrow" pitchFamily="34"/>
                </a:rPr>
                <a:t>Roflumilast</a:t>
              </a:r>
              <a:endParaRPr lang="es-ES" sz="1050" dirty="0">
                <a:solidFill>
                  <a:srgbClr val="FFFFFF"/>
                </a:solidFill>
                <a:latin typeface="Arial Narrow" pitchFamily="34"/>
              </a:endParaRPr>
            </a:p>
            <a:p>
              <a:pPr algn="ctr" defTabSz="514350">
                <a:defRPr sz="1800" b="0" i="0" u="none" strike="noStrike" kern="0" cap="none" spc="0" baseline="0">
                  <a:solidFill>
                    <a:srgbClr val="000000"/>
                  </a:solidFill>
                  <a:uFillTx/>
                </a:defRPr>
              </a:pPr>
              <a:r>
                <a:rPr lang="es-ES" sz="1050" dirty="0">
                  <a:solidFill>
                    <a:srgbClr val="FFFFFF"/>
                  </a:solidFill>
                  <a:latin typeface="Arial Narrow" pitchFamily="34"/>
                </a:rPr>
                <a:t>+ </a:t>
              </a:r>
              <a:r>
                <a:rPr lang="es-ES" sz="1050" dirty="0" err="1">
                  <a:solidFill>
                    <a:srgbClr val="FFFFFF"/>
                  </a:solidFill>
                  <a:latin typeface="Arial Narrow" pitchFamily="34"/>
                </a:rPr>
                <a:t>Mucolitic</a:t>
              </a:r>
              <a:endParaRPr lang="es-ES" sz="1050" dirty="0">
                <a:solidFill>
                  <a:srgbClr val="FFFFFF"/>
                </a:solidFill>
                <a:latin typeface="Arial Narrow" pitchFamily="34"/>
              </a:endParaRPr>
            </a:p>
            <a:p>
              <a:pPr algn="ctr" defTabSz="514350">
                <a:defRPr sz="1800" b="0" i="0" u="none" strike="noStrike" kern="0" cap="none" spc="0" baseline="0">
                  <a:solidFill>
                    <a:srgbClr val="000000"/>
                  </a:solidFill>
                  <a:uFillTx/>
                </a:defRPr>
              </a:pPr>
              <a:r>
                <a:rPr lang="es-ES" sz="1050" dirty="0">
                  <a:solidFill>
                    <a:srgbClr val="FFFFFF"/>
                  </a:solidFill>
                  <a:latin typeface="Arial Narrow" pitchFamily="34"/>
                </a:rPr>
                <a:t>+ </a:t>
              </a:r>
              <a:r>
                <a:rPr lang="es-ES" sz="1050" dirty="0" err="1">
                  <a:solidFill>
                    <a:srgbClr val="FFFFFF"/>
                  </a:solidFill>
                  <a:latin typeface="Arial Narrow" pitchFamily="34"/>
                </a:rPr>
                <a:t>Macrolid</a:t>
              </a:r>
              <a:endParaRPr lang="es-ES" sz="1050" dirty="0">
                <a:solidFill>
                  <a:srgbClr val="FFFFFF"/>
                </a:solidFill>
                <a:latin typeface="Arial Narrow" pitchFamily="34"/>
              </a:endParaRPr>
            </a:p>
            <a:p>
              <a:pPr algn="ctr" defTabSz="514350">
                <a:defRPr sz="1800" b="0" i="0" u="none" strike="noStrike" kern="0" cap="none" spc="0" baseline="0">
                  <a:solidFill>
                    <a:srgbClr val="000000"/>
                  </a:solidFill>
                  <a:uFillTx/>
                </a:defRPr>
              </a:pPr>
              <a:r>
                <a:rPr lang="es-ES" sz="1050" dirty="0">
                  <a:solidFill>
                    <a:srgbClr val="FFFFFF"/>
                  </a:solidFill>
                  <a:latin typeface="Arial Narrow" pitchFamily="34"/>
                </a:rPr>
                <a:t>+ </a:t>
              </a:r>
              <a:r>
                <a:rPr lang="es-ES" sz="1050" dirty="0" err="1">
                  <a:solidFill>
                    <a:srgbClr val="FFFFFF"/>
                  </a:solidFill>
                  <a:latin typeface="Arial Narrow" pitchFamily="34"/>
                </a:rPr>
                <a:t>Teophyline</a:t>
              </a:r>
              <a:r>
                <a:rPr lang="es-ES" sz="1050" dirty="0">
                  <a:solidFill>
                    <a:srgbClr val="FFFFFF"/>
                  </a:solidFill>
                  <a:latin typeface="Arial Narrow" pitchFamily="34"/>
                </a:rPr>
                <a:t> </a:t>
              </a:r>
            </a:p>
          </p:txBody>
        </p:sp>
        <p:sp>
          <p:nvSpPr>
            <p:cNvPr id="38" name="Rectángulo: esquinas redondeadas 17"/>
            <p:cNvSpPr/>
            <p:nvPr/>
          </p:nvSpPr>
          <p:spPr>
            <a:xfrm>
              <a:off x="8245473" y="5483227"/>
              <a:ext cx="1368427" cy="473073"/>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0897D0"/>
            </a:solidFill>
            <a:ln w="12701" cap="flat">
              <a:solidFill>
                <a:srgbClr val="0897D0"/>
              </a:solidFill>
              <a:prstDash val="solid"/>
              <a:miter/>
            </a:ln>
            <a:effectLst>
              <a:outerShdw dist="38096" dir="2700000" algn="tl">
                <a:srgbClr val="000000">
                  <a:alpha val="40000"/>
                </a:srgbClr>
              </a:outerShdw>
            </a:effectLst>
          </p:spPr>
          <p:txBody>
            <a:bodyPr vert="horz" wrap="square" lIns="51435" tIns="25718" rIns="51435" bIns="25718" anchor="ctr" anchorCtr="1" compatLnSpc="1">
              <a:noAutofit/>
            </a:bodyPr>
            <a:lstStyle/>
            <a:p>
              <a:pPr algn="ctr" defTabSz="514350">
                <a:defRPr sz="1800" b="0" i="0" u="none" strike="noStrike" kern="0" cap="none" spc="0" baseline="0">
                  <a:solidFill>
                    <a:srgbClr val="000000"/>
                  </a:solidFill>
                  <a:uFillTx/>
                </a:defRPr>
              </a:pPr>
              <a:r>
                <a:rPr lang="es-ES" sz="1050" dirty="0">
                  <a:solidFill>
                    <a:srgbClr val="FFFFFF"/>
                  </a:solidFill>
                  <a:latin typeface="Arial Narrow" pitchFamily="34"/>
                </a:rPr>
                <a:t>LABA + ICS </a:t>
              </a:r>
              <a:br>
                <a:rPr lang="es-ES" sz="1050" dirty="0">
                  <a:solidFill>
                    <a:srgbClr val="FFFFFF"/>
                  </a:solidFill>
                  <a:latin typeface="Arial Narrow" pitchFamily="34"/>
                </a:rPr>
              </a:br>
              <a:r>
                <a:rPr lang="es-ES" sz="1050" dirty="0">
                  <a:solidFill>
                    <a:srgbClr val="FFFFFF"/>
                  </a:solidFill>
                  <a:latin typeface="Arial Narrow" pitchFamily="34"/>
                </a:rPr>
                <a:t>+ LAMA</a:t>
              </a:r>
            </a:p>
          </p:txBody>
        </p:sp>
        <p:cxnSp>
          <p:nvCxnSpPr>
            <p:cNvPr id="39" name="Conector recto 54"/>
            <p:cNvCxnSpPr/>
            <p:nvPr/>
          </p:nvCxnSpPr>
          <p:spPr>
            <a:xfrm>
              <a:off x="4918072" y="2160590"/>
              <a:ext cx="0" cy="212726"/>
            </a:xfrm>
            <a:prstGeom prst="straightConnector1">
              <a:avLst/>
            </a:prstGeom>
            <a:noFill/>
            <a:ln w="28575" cap="flat">
              <a:solidFill>
                <a:srgbClr val="00638B"/>
              </a:solidFill>
              <a:prstDash val="solid"/>
              <a:miter/>
            </a:ln>
          </p:spPr>
        </p:cxnSp>
        <p:cxnSp>
          <p:nvCxnSpPr>
            <p:cNvPr id="40" name="Conector recto 55"/>
            <p:cNvCxnSpPr/>
            <p:nvPr/>
          </p:nvCxnSpPr>
          <p:spPr>
            <a:xfrm>
              <a:off x="3494086" y="2355851"/>
              <a:ext cx="2847972" cy="17465"/>
            </a:xfrm>
            <a:prstGeom prst="straightConnector1">
              <a:avLst/>
            </a:prstGeom>
            <a:noFill/>
            <a:ln w="28575" cap="flat">
              <a:solidFill>
                <a:srgbClr val="00638B"/>
              </a:solidFill>
              <a:prstDash val="solid"/>
              <a:miter/>
            </a:ln>
          </p:spPr>
        </p:cxnSp>
        <p:cxnSp>
          <p:nvCxnSpPr>
            <p:cNvPr id="41" name="Conector recto 56"/>
            <p:cNvCxnSpPr/>
            <p:nvPr/>
          </p:nvCxnSpPr>
          <p:spPr>
            <a:xfrm flipV="1">
              <a:off x="6335713" y="2365379"/>
              <a:ext cx="0" cy="215899"/>
            </a:xfrm>
            <a:prstGeom prst="straightConnector1">
              <a:avLst/>
            </a:prstGeom>
            <a:noFill/>
            <a:ln w="28575" cap="flat">
              <a:solidFill>
                <a:srgbClr val="00638B"/>
              </a:solidFill>
              <a:prstDash val="solid"/>
              <a:miter/>
              <a:headEnd type="arrow"/>
            </a:ln>
          </p:spPr>
        </p:cxnSp>
        <p:cxnSp>
          <p:nvCxnSpPr>
            <p:cNvPr id="42" name="Conector recto 57"/>
            <p:cNvCxnSpPr/>
            <p:nvPr/>
          </p:nvCxnSpPr>
          <p:spPr>
            <a:xfrm flipV="1">
              <a:off x="3502023" y="2355851"/>
              <a:ext cx="0" cy="215898"/>
            </a:xfrm>
            <a:prstGeom prst="straightConnector1">
              <a:avLst/>
            </a:prstGeom>
            <a:noFill/>
            <a:ln w="28575" cap="flat">
              <a:solidFill>
                <a:srgbClr val="00638B"/>
              </a:solidFill>
              <a:prstDash val="solid"/>
              <a:miter/>
              <a:headEnd type="arrow"/>
            </a:ln>
          </p:spPr>
        </p:cxnSp>
        <p:cxnSp>
          <p:nvCxnSpPr>
            <p:cNvPr id="43" name="Conector recto 58"/>
            <p:cNvCxnSpPr/>
            <p:nvPr/>
          </p:nvCxnSpPr>
          <p:spPr>
            <a:xfrm flipV="1">
              <a:off x="4921245" y="1549395"/>
              <a:ext cx="0" cy="252421"/>
            </a:xfrm>
            <a:prstGeom prst="straightConnector1">
              <a:avLst/>
            </a:prstGeom>
            <a:noFill/>
            <a:ln w="28575" cap="flat">
              <a:solidFill>
                <a:srgbClr val="00638B"/>
              </a:solidFill>
              <a:prstDash val="solid"/>
              <a:miter/>
              <a:headEnd type="arrow"/>
            </a:ln>
          </p:spPr>
        </p:cxnSp>
        <p:cxnSp>
          <p:nvCxnSpPr>
            <p:cNvPr id="44" name="Conector recto 59"/>
            <p:cNvCxnSpPr/>
            <p:nvPr/>
          </p:nvCxnSpPr>
          <p:spPr>
            <a:xfrm flipV="1">
              <a:off x="2989265" y="2933696"/>
              <a:ext cx="0" cy="1831983"/>
            </a:xfrm>
            <a:prstGeom prst="straightConnector1">
              <a:avLst/>
            </a:prstGeom>
            <a:noFill/>
            <a:ln w="28575" cap="flat">
              <a:solidFill>
                <a:srgbClr val="00638B"/>
              </a:solidFill>
              <a:prstDash val="solid"/>
              <a:miter/>
              <a:headEnd type="arrow"/>
            </a:ln>
          </p:spPr>
        </p:cxnSp>
        <p:sp>
          <p:nvSpPr>
            <p:cNvPr id="45" name="Rectángulo: esquinas redondeadas 24"/>
            <p:cNvSpPr/>
            <p:nvPr/>
          </p:nvSpPr>
          <p:spPr>
            <a:xfrm>
              <a:off x="1981203" y="2592388"/>
              <a:ext cx="1973266" cy="360365"/>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w="12701" cap="flat">
              <a:solidFill>
                <a:srgbClr val="00638B"/>
              </a:solidFill>
              <a:prstDash val="solid"/>
              <a:miter/>
            </a:ln>
            <a:effectLst>
              <a:outerShdw dist="38096" dir="2700000" algn="tl">
                <a:srgbClr val="000000">
                  <a:alpha val="40000"/>
                </a:srgbClr>
              </a:outerShdw>
            </a:effectLst>
          </p:spPr>
          <p:txBody>
            <a:bodyPr vert="horz" wrap="square" lIns="51435" tIns="25718" rIns="51435" bIns="25718" anchor="ctr" anchorCtr="1" compatLnSpc="1">
              <a:noAutofit/>
            </a:bodyPr>
            <a:lstStyle/>
            <a:p>
              <a:pPr algn="ctr" defTabSz="514350">
                <a:defRPr sz="1800" b="0" i="0" u="none" strike="noStrike" kern="0" cap="none" spc="0" baseline="0">
                  <a:solidFill>
                    <a:srgbClr val="000000"/>
                  </a:solidFill>
                  <a:uFillTx/>
                </a:defRPr>
              </a:pPr>
              <a:r>
                <a:rPr lang="es-ES" sz="1500">
                  <a:solidFill>
                    <a:srgbClr val="000000"/>
                  </a:solidFill>
                  <a:latin typeface="Arial Narrow" pitchFamily="34"/>
                </a:rPr>
                <a:t>Riesgo bajo</a:t>
              </a:r>
            </a:p>
          </p:txBody>
        </p:sp>
        <p:cxnSp>
          <p:nvCxnSpPr>
            <p:cNvPr id="46" name="Conector recto 61"/>
            <p:cNvCxnSpPr>
              <a:stCxn id="35" idx="0"/>
            </p:cNvCxnSpPr>
            <p:nvPr/>
          </p:nvCxnSpPr>
          <p:spPr>
            <a:xfrm flipV="1">
              <a:off x="2987673" y="5145091"/>
              <a:ext cx="0" cy="366711"/>
            </a:xfrm>
            <a:prstGeom prst="straightConnector1">
              <a:avLst/>
            </a:prstGeom>
            <a:noFill/>
            <a:ln w="28575" cap="flat">
              <a:solidFill>
                <a:srgbClr val="00638B"/>
              </a:solidFill>
              <a:prstDash val="solid"/>
              <a:miter/>
              <a:headEnd type="arrow"/>
            </a:ln>
          </p:spPr>
        </p:cxnSp>
        <p:cxnSp>
          <p:nvCxnSpPr>
            <p:cNvPr id="47" name="Conector recto 62"/>
            <p:cNvCxnSpPr>
              <a:endCxn id="48" idx="2"/>
            </p:cNvCxnSpPr>
            <p:nvPr/>
          </p:nvCxnSpPr>
          <p:spPr>
            <a:xfrm flipH="1" flipV="1">
              <a:off x="6727820" y="2952753"/>
              <a:ext cx="4770" cy="365120"/>
            </a:xfrm>
            <a:prstGeom prst="straightConnector1">
              <a:avLst/>
            </a:prstGeom>
            <a:noFill/>
            <a:ln w="28575" cap="flat">
              <a:solidFill>
                <a:srgbClr val="00638B"/>
              </a:solidFill>
              <a:prstDash val="solid"/>
              <a:miter/>
              <a:headEnd type="arrow"/>
            </a:ln>
          </p:spPr>
        </p:cxnSp>
        <p:sp>
          <p:nvSpPr>
            <p:cNvPr id="48" name="Rectángulo: esquinas redondeadas 27"/>
            <p:cNvSpPr/>
            <p:nvPr/>
          </p:nvSpPr>
          <p:spPr>
            <a:xfrm>
              <a:off x="5741983" y="2592388"/>
              <a:ext cx="1971674" cy="360365"/>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9B200"/>
            </a:solidFill>
            <a:ln w="12701" cap="flat">
              <a:solidFill>
                <a:srgbClr val="F9B200"/>
              </a:solidFill>
              <a:prstDash val="solid"/>
              <a:miter/>
            </a:ln>
            <a:effectLst>
              <a:outerShdw dist="38096" dir="2700000" algn="tl">
                <a:srgbClr val="000000">
                  <a:alpha val="40000"/>
                </a:srgbClr>
              </a:outerShdw>
            </a:effectLst>
          </p:spPr>
          <p:txBody>
            <a:bodyPr vert="horz" wrap="square" lIns="51435" tIns="25718" rIns="51435" bIns="25718" anchor="ctr" anchorCtr="1" compatLnSpc="1">
              <a:noAutofit/>
            </a:bodyPr>
            <a:lstStyle/>
            <a:p>
              <a:pPr algn="ctr" defTabSz="514350">
                <a:defRPr sz="1800" b="0" i="0" u="none" strike="noStrike" kern="0" cap="none" spc="0" baseline="0">
                  <a:solidFill>
                    <a:srgbClr val="000000"/>
                  </a:solidFill>
                  <a:uFillTx/>
                </a:defRPr>
              </a:pPr>
              <a:r>
                <a:rPr lang="es-ES" sz="1500">
                  <a:solidFill>
                    <a:srgbClr val="000000"/>
                  </a:solidFill>
                  <a:latin typeface="Arial Narrow" pitchFamily="34"/>
                </a:rPr>
                <a:t>Riesgo alto</a:t>
              </a:r>
            </a:p>
          </p:txBody>
        </p:sp>
        <p:cxnSp>
          <p:nvCxnSpPr>
            <p:cNvPr id="49" name="Conector recto 64"/>
            <p:cNvCxnSpPr/>
            <p:nvPr/>
          </p:nvCxnSpPr>
          <p:spPr>
            <a:xfrm>
              <a:off x="7723186" y="3484558"/>
              <a:ext cx="1223961" cy="0"/>
            </a:xfrm>
            <a:prstGeom prst="straightConnector1">
              <a:avLst/>
            </a:prstGeom>
            <a:noFill/>
            <a:ln w="28575" cap="flat">
              <a:solidFill>
                <a:srgbClr val="00638B"/>
              </a:solidFill>
              <a:prstDash val="solid"/>
              <a:miter/>
            </a:ln>
          </p:spPr>
        </p:cxnSp>
        <p:cxnSp>
          <p:nvCxnSpPr>
            <p:cNvPr id="50" name="Conector recto 65"/>
            <p:cNvCxnSpPr/>
            <p:nvPr/>
          </p:nvCxnSpPr>
          <p:spPr>
            <a:xfrm flipV="1">
              <a:off x="8947147" y="3475040"/>
              <a:ext cx="0" cy="549270"/>
            </a:xfrm>
            <a:prstGeom prst="straightConnector1">
              <a:avLst/>
            </a:prstGeom>
            <a:noFill/>
            <a:ln w="28575" cap="flat">
              <a:solidFill>
                <a:srgbClr val="00638B"/>
              </a:solidFill>
              <a:prstDash val="solid"/>
              <a:miter/>
              <a:headEnd type="arrow"/>
            </a:ln>
          </p:spPr>
        </p:cxnSp>
        <p:cxnSp>
          <p:nvCxnSpPr>
            <p:cNvPr id="51" name="Conector recto 67"/>
            <p:cNvCxnSpPr/>
            <p:nvPr/>
          </p:nvCxnSpPr>
          <p:spPr>
            <a:xfrm flipV="1">
              <a:off x="4583109" y="3484558"/>
              <a:ext cx="0" cy="547689"/>
            </a:xfrm>
            <a:prstGeom prst="straightConnector1">
              <a:avLst/>
            </a:prstGeom>
            <a:noFill/>
            <a:ln w="28575" cap="flat">
              <a:solidFill>
                <a:srgbClr val="00638B"/>
              </a:solidFill>
              <a:prstDash val="solid"/>
              <a:miter/>
              <a:headEnd type="arrow"/>
            </a:ln>
          </p:spPr>
        </p:cxnSp>
        <p:cxnSp>
          <p:nvCxnSpPr>
            <p:cNvPr id="52" name="Conector recto 68"/>
            <p:cNvCxnSpPr>
              <a:stCxn id="32" idx="0"/>
            </p:cNvCxnSpPr>
            <p:nvPr/>
          </p:nvCxnSpPr>
          <p:spPr>
            <a:xfrm flipV="1">
              <a:off x="5994404" y="3657600"/>
              <a:ext cx="0" cy="374647"/>
            </a:xfrm>
            <a:prstGeom prst="straightConnector1">
              <a:avLst/>
            </a:prstGeom>
            <a:noFill/>
            <a:ln w="28575" cap="flat">
              <a:solidFill>
                <a:srgbClr val="00638B"/>
              </a:solidFill>
              <a:prstDash val="solid"/>
              <a:miter/>
              <a:headEnd type="arrow"/>
            </a:ln>
          </p:spPr>
        </p:cxnSp>
        <p:cxnSp>
          <p:nvCxnSpPr>
            <p:cNvPr id="53" name="Conector recto 69"/>
            <p:cNvCxnSpPr/>
            <p:nvPr/>
          </p:nvCxnSpPr>
          <p:spPr>
            <a:xfrm flipV="1">
              <a:off x="7453310" y="3648071"/>
              <a:ext cx="0" cy="376239"/>
            </a:xfrm>
            <a:prstGeom prst="straightConnector1">
              <a:avLst/>
            </a:prstGeom>
            <a:noFill/>
            <a:ln w="28575" cap="flat">
              <a:solidFill>
                <a:srgbClr val="00638B"/>
              </a:solidFill>
              <a:prstDash val="solid"/>
              <a:miter/>
              <a:headEnd type="arrow"/>
            </a:ln>
          </p:spPr>
        </p:cxnSp>
        <p:sp>
          <p:nvSpPr>
            <p:cNvPr id="54" name="Rectángulo: esquinas redondeadas 34"/>
            <p:cNvSpPr/>
            <p:nvPr/>
          </p:nvSpPr>
          <p:spPr>
            <a:xfrm>
              <a:off x="5726109" y="3313108"/>
              <a:ext cx="1973266" cy="358773"/>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0897D0"/>
            </a:solidFill>
            <a:ln w="12701" cap="flat">
              <a:solidFill>
                <a:srgbClr val="0897D0"/>
              </a:solidFill>
              <a:prstDash val="solid"/>
              <a:miter/>
            </a:ln>
            <a:effectLst>
              <a:outerShdw dist="38096" dir="2700000" algn="tl">
                <a:srgbClr val="000000">
                  <a:alpha val="40000"/>
                </a:srgbClr>
              </a:outerShdw>
            </a:effectLst>
          </p:spPr>
          <p:txBody>
            <a:bodyPr vert="horz" wrap="square" lIns="51435" tIns="25718" rIns="51435" bIns="25718" anchor="ctr" anchorCtr="1" compatLnSpc="1">
              <a:noAutofit/>
            </a:bodyPr>
            <a:lstStyle/>
            <a:p>
              <a:pPr algn="ctr" defTabSz="514350">
                <a:defRPr sz="1800" b="0" i="0" u="none" strike="noStrike" kern="0" cap="none" spc="0" baseline="0">
                  <a:solidFill>
                    <a:srgbClr val="000000"/>
                  </a:solidFill>
                  <a:uFillTx/>
                </a:defRPr>
              </a:pPr>
              <a:r>
                <a:rPr lang="es-ES" sz="1500" dirty="0" err="1">
                  <a:solidFill>
                    <a:srgbClr val="FFFFFF"/>
                  </a:solidFill>
                  <a:latin typeface="Arial Narrow" pitchFamily="34"/>
                </a:rPr>
                <a:t>Clínical</a:t>
              </a:r>
              <a:r>
                <a:rPr lang="es-ES" sz="1500" dirty="0">
                  <a:solidFill>
                    <a:srgbClr val="FFFFFF"/>
                  </a:solidFill>
                  <a:latin typeface="Arial Narrow" pitchFamily="34"/>
                </a:rPr>
                <a:t> </a:t>
              </a:r>
              <a:r>
                <a:rPr lang="es-ES" sz="1500" dirty="0" err="1">
                  <a:solidFill>
                    <a:srgbClr val="FFFFFF"/>
                  </a:solidFill>
                  <a:latin typeface="Arial Narrow" pitchFamily="34"/>
                </a:rPr>
                <a:t>Phenotype</a:t>
              </a:r>
              <a:endParaRPr lang="es-ES" sz="1500" dirty="0">
                <a:solidFill>
                  <a:srgbClr val="FFFFFF"/>
                </a:solidFill>
                <a:latin typeface="Arial Narrow" pitchFamily="34"/>
              </a:endParaRPr>
            </a:p>
          </p:txBody>
        </p:sp>
        <p:sp>
          <p:nvSpPr>
            <p:cNvPr id="55" name="Rectángulo 41"/>
            <p:cNvSpPr/>
            <p:nvPr/>
          </p:nvSpPr>
          <p:spPr>
            <a:xfrm>
              <a:off x="1860547" y="2576514"/>
              <a:ext cx="2225677" cy="3379786"/>
            </a:xfrm>
            <a:prstGeom prst="rect">
              <a:avLst/>
            </a:prstGeom>
            <a:solidFill>
              <a:srgbClr val="FFFFFF">
                <a:alpha val="0"/>
              </a:srgbClr>
            </a:solidFill>
            <a:ln cap="flat">
              <a:noFill/>
              <a:prstDash val="solid"/>
            </a:ln>
          </p:spPr>
          <p:txBody>
            <a:bodyPr vert="horz" wrap="square" lIns="51435" tIns="25718" rIns="51435" bIns="25718" anchor="ctr" anchorCtr="1" compatLnSpc="1">
              <a:noAutofit/>
            </a:bodyPr>
            <a:lstStyle/>
            <a:p>
              <a:pPr algn="ctr" defTabSz="514350">
                <a:defRPr sz="1800" b="0" i="0" u="none" strike="noStrike" kern="0" cap="none" spc="0" baseline="0">
                  <a:solidFill>
                    <a:srgbClr val="000000"/>
                  </a:solidFill>
                  <a:uFillTx/>
                </a:defRPr>
              </a:pPr>
              <a:endParaRPr lang="es-ES" dirty="0">
                <a:solidFill>
                  <a:srgbClr val="FFFFFF"/>
                </a:solidFill>
                <a:latin typeface="Calibri"/>
              </a:endParaRPr>
            </a:p>
          </p:txBody>
        </p:sp>
      </p:grpSp>
      <p:sp>
        <p:nvSpPr>
          <p:cNvPr id="56" name="Rectángulo: esquinas redondeadas 19"/>
          <p:cNvSpPr/>
          <p:nvPr/>
        </p:nvSpPr>
        <p:spPr>
          <a:xfrm>
            <a:off x="1068133" y="2145938"/>
            <a:ext cx="2103354" cy="373950"/>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00"/>
          </a:solidFill>
          <a:ln w="12701" cap="flat">
            <a:solidFill>
              <a:srgbClr val="0897D0"/>
            </a:solidFill>
            <a:prstDash val="solid"/>
            <a:miter/>
          </a:ln>
          <a:effectLst>
            <a:outerShdw dist="38096" dir="2700000" algn="tl">
              <a:srgbClr val="000000">
                <a:alpha val="40000"/>
              </a:srgbClr>
            </a:outerShdw>
          </a:effectLst>
        </p:spPr>
        <p:txBody>
          <a:bodyPr vert="horz" wrap="square" lIns="51435" tIns="25718" rIns="51435" bIns="25718" anchor="ctr" anchorCtr="1" compatLnSpc="1">
            <a:noAutofit/>
          </a:bodyPr>
          <a:lstStyle/>
          <a:p>
            <a:pPr algn="ctr" defTabSz="514350">
              <a:defRPr sz="1800" b="0" i="0" u="none" strike="noStrike" kern="0" cap="none" spc="0" baseline="0">
                <a:solidFill>
                  <a:srgbClr val="000000"/>
                </a:solidFill>
                <a:uFillTx/>
              </a:defRPr>
            </a:pPr>
            <a:r>
              <a:rPr lang="es-ES" sz="2000" b="1" kern="0" dirty="0">
                <a:solidFill>
                  <a:srgbClr val="FFFFFF"/>
                </a:solidFill>
                <a:latin typeface="Arial Narrow" pitchFamily="34"/>
              </a:rPr>
              <a:t>LOW </a:t>
            </a:r>
            <a:r>
              <a:rPr lang="es-ES" sz="2000" b="1" kern="0" dirty="0" err="1">
                <a:solidFill>
                  <a:srgbClr val="FFFFFF"/>
                </a:solidFill>
                <a:latin typeface="Arial Narrow" pitchFamily="34"/>
              </a:rPr>
              <a:t>risk</a:t>
            </a:r>
            <a:endParaRPr lang="es-ES" sz="2000" b="1" kern="0" dirty="0">
              <a:solidFill>
                <a:srgbClr val="FFFFFF"/>
              </a:solidFill>
              <a:latin typeface="Arial Narrow" pitchFamily="34"/>
            </a:endParaRPr>
          </a:p>
        </p:txBody>
      </p:sp>
      <p:sp>
        <p:nvSpPr>
          <p:cNvPr id="57" name="Rectángulo: esquinas redondeadas 20"/>
          <p:cNvSpPr/>
          <p:nvPr/>
        </p:nvSpPr>
        <p:spPr>
          <a:xfrm>
            <a:off x="4264198" y="2128243"/>
            <a:ext cx="3086100" cy="362467"/>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C000"/>
          </a:solidFill>
          <a:ln w="12701" cap="flat">
            <a:solidFill>
              <a:srgbClr val="0897D0"/>
            </a:solidFill>
            <a:prstDash val="solid"/>
            <a:miter/>
          </a:ln>
          <a:effectLst>
            <a:outerShdw dist="38096" dir="2700000" algn="tl">
              <a:srgbClr val="000000">
                <a:alpha val="40000"/>
              </a:srgbClr>
            </a:outerShdw>
          </a:effectLst>
        </p:spPr>
        <p:txBody>
          <a:bodyPr vert="horz" wrap="square" lIns="51435" tIns="25718" rIns="51435" bIns="25718" anchor="ctr" anchorCtr="1" compatLnSpc="1">
            <a:noAutofit/>
          </a:bodyPr>
          <a:lstStyle/>
          <a:p>
            <a:pPr algn="ctr" defTabSz="514350">
              <a:defRPr sz="1800" b="0" i="0" u="none" strike="noStrike" kern="0" cap="none" spc="0" baseline="0">
                <a:solidFill>
                  <a:srgbClr val="000000"/>
                </a:solidFill>
                <a:uFillTx/>
              </a:defRPr>
            </a:pPr>
            <a:r>
              <a:rPr lang="es-ES" sz="2000" b="1" kern="0" dirty="0">
                <a:solidFill>
                  <a:srgbClr val="FFFFFF"/>
                </a:solidFill>
                <a:latin typeface="Arial Narrow" pitchFamily="34"/>
              </a:rPr>
              <a:t>HIGH </a:t>
            </a:r>
            <a:r>
              <a:rPr lang="es-ES" sz="2000" b="1" kern="0" dirty="0" err="1">
                <a:solidFill>
                  <a:srgbClr val="FFFFFF"/>
                </a:solidFill>
                <a:latin typeface="Arial Narrow" pitchFamily="34"/>
              </a:rPr>
              <a:t>risk</a:t>
            </a:r>
            <a:r>
              <a:rPr lang="es-ES" sz="2000" b="1" kern="0" dirty="0">
                <a:solidFill>
                  <a:srgbClr val="FFFFFF"/>
                </a:solidFill>
                <a:latin typeface="Arial Narrow" pitchFamily="34"/>
              </a:rPr>
              <a:t> </a:t>
            </a:r>
          </a:p>
        </p:txBody>
      </p:sp>
      <p:pic>
        <p:nvPicPr>
          <p:cNvPr id="58" name="54 Imagen" descr="gesepoc.png"/>
          <p:cNvPicPr>
            <a:picLocks noChangeAspect="1"/>
          </p:cNvPicPr>
          <p:nvPr/>
        </p:nvPicPr>
        <p:blipFill>
          <a:blip r:embed="rId2" cstate="print"/>
          <a:stretch>
            <a:fillRect/>
          </a:stretch>
        </p:blipFill>
        <p:spPr>
          <a:xfrm>
            <a:off x="7350298" y="845785"/>
            <a:ext cx="1343025" cy="707231"/>
          </a:xfrm>
          <a:prstGeom prst="rect">
            <a:avLst/>
          </a:prstGeom>
        </p:spPr>
      </p:pic>
    </p:spTree>
    <p:extLst>
      <p:ext uri="{BB962C8B-B14F-4D97-AF65-F5344CB8AC3E}">
        <p14:creationId xmlns:p14="http://schemas.microsoft.com/office/powerpoint/2010/main" xmlns="" val="2418360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331304" y="169110"/>
            <a:ext cx="7275444" cy="544381"/>
          </a:xfrm>
          <a:prstGeom prst="rect">
            <a:avLst/>
          </a:prstGeom>
          <a:noFill/>
          <a:ln cap="flat">
            <a:noFill/>
            <a:prstDash val="solid"/>
          </a:ln>
        </p:spPr>
        <p:txBody>
          <a:bodyPr vert="horz" wrap="square" lIns="51435" tIns="25718" rIns="51435" bIns="25718" anchor="t" anchorCtr="0" compatLnSpc="1">
            <a:spAutoFit/>
          </a:bodyPr>
          <a:lstStyle/>
          <a:p>
            <a:pPr defTabSz="514350">
              <a:lnSpc>
                <a:spcPct val="80000"/>
              </a:lnSpc>
              <a:defRPr sz="1800" b="0" i="0" u="none" strike="noStrike" kern="0" cap="none" spc="0" baseline="0">
                <a:solidFill>
                  <a:srgbClr val="000000"/>
                </a:solidFill>
                <a:uFillTx/>
              </a:defRPr>
            </a:pPr>
            <a:r>
              <a:rPr lang="es-ES" sz="4000" b="1" dirty="0">
                <a:solidFill>
                  <a:srgbClr val="3D7C26"/>
                </a:solidFill>
                <a:latin typeface="Calibri" panose="020F0502020204030204" pitchFamily="34" charset="0"/>
              </a:rPr>
              <a:t>COPD </a:t>
            </a:r>
            <a:r>
              <a:rPr lang="es-ES" sz="4000" b="1" dirty="0" err="1">
                <a:solidFill>
                  <a:srgbClr val="3D7C26"/>
                </a:solidFill>
                <a:latin typeface="Calibri" panose="020F0502020204030204" pitchFamily="34" charset="0"/>
              </a:rPr>
              <a:t>pharmacological</a:t>
            </a:r>
            <a:r>
              <a:rPr lang="es-ES" sz="4000" b="1" dirty="0">
                <a:solidFill>
                  <a:srgbClr val="3D7C26"/>
                </a:solidFill>
                <a:latin typeface="Calibri" panose="020F0502020204030204" pitchFamily="34" charset="0"/>
              </a:rPr>
              <a:t> </a:t>
            </a:r>
            <a:r>
              <a:rPr lang="es-ES" sz="4000" b="1" dirty="0" err="1">
                <a:solidFill>
                  <a:srgbClr val="3D7C26"/>
                </a:solidFill>
                <a:latin typeface="Calibri" panose="020F0502020204030204" pitchFamily="34" charset="0"/>
              </a:rPr>
              <a:t>treatment</a:t>
            </a:r>
            <a:endParaRPr lang="es-ES" sz="4000" b="1" dirty="0">
              <a:solidFill>
                <a:srgbClr val="3D7C26"/>
              </a:solidFill>
              <a:latin typeface="Calibri" panose="020F0502020204030204" pitchFamily="34" charset="0"/>
            </a:endParaRPr>
          </a:p>
        </p:txBody>
      </p:sp>
      <p:grpSp>
        <p:nvGrpSpPr>
          <p:cNvPr id="19" name="Grupo 18"/>
          <p:cNvGrpSpPr/>
          <p:nvPr/>
        </p:nvGrpSpPr>
        <p:grpSpPr>
          <a:xfrm>
            <a:off x="1060174" y="1169552"/>
            <a:ext cx="7354956" cy="3740054"/>
            <a:chOff x="1860547" y="1171575"/>
            <a:chExt cx="7753353" cy="5381628"/>
          </a:xfrm>
        </p:grpSpPr>
        <p:cxnSp>
          <p:nvCxnSpPr>
            <p:cNvPr id="20" name="Conector recto 71"/>
            <p:cNvCxnSpPr/>
            <p:nvPr/>
          </p:nvCxnSpPr>
          <p:spPr>
            <a:xfrm flipH="1" flipV="1">
              <a:off x="5994404" y="4537079"/>
              <a:ext cx="9518" cy="960430"/>
            </a:xfrm>
            <a:prstGeom prst="straightConnector1">
              <a:avLst/>
            </a:prstGeom>
            <a:noFill/>
            <a:ln w="28575" cap="flat">
              <a:solidFill>
                <a:srgbClr val="00638B"/>
              </a:solidFill>
              <a:prstDash val="solid"/>
              <a:miter/>
              <a:headEnd type="arrow"/>
            </a:ln>
          </p:spPr>
        </p:cxnSp>
        <p:cxnSp>
          <p:nvCxnSpPr>
            <p:cNvPr id="21" name="Conector recto 72"/>
            <p:cNvCxnSpPr/>
            <p:nvPr/>
          </p:nvCxnSpPr>
          <p:spPr>
            <a:xfrm flipH="1" flipV="1">
              <a:off x="4572000" y="4546597"/>
              <a:ext cx="11109" cy="947739"/>
            </a:xfrm>
            <a:prstGeom prst="straightConnector1">
              <a:avLst/>
            </a:prstGeom>
            <a:noFill/>
            <a:ln w="28575" cap="flat">
              <a:solidFill>
                <a:srgbClr val="00638B"/>
              </a:solidFill>
              <a:prstDash val="solid"/>
              <a:miter/>
              <a:headEnd type="arrow"/>
            </a:ln>
          </p:spPr>
        </p:cxnSp>
        <p:cxnSp>
          <p:nvCxnSpPr>
            <p:cNvPr id="22" name="Conector recto 73"/>
            <p:cNvCxnSpPr/>
            <p:nvPr/>
          </p:nvCxnSpPr>
          <p:spPr>
            <a:xfrm flipH="1" flipV="1">
              <a:off x="7443792" y="4546597"/>
              <a:ext cx="9518" cy="946148"/>
            </a:xfrm>
            <a:prstGeom prst="straightConnector1">
              <a:avLst/>
            </a:prstGeom>
            <a:noFill/>
            <a:ln w="28575" cap="flat">
              <a:solidFill>
                <a:srgbClr val="00638B"/>
              </a:solidFill>
              <a:prstDash val="solid"/>
              <a:miter/>
              <a:headEnd type="arrow"/>
            </a:ln>
          </p:spPr>
        </p:cxnSp>
        <p:cxnSp>
          <p:nvCxnSpPr>
            <p:cNvPr id="23" name="Conector recto 74"/>
            <p:cNvCxnSpPr/>
            <p:nvPr/>
          </p:nvCxnSpPr>
          <p:spPr>
            <a:xfrm flipH="1" flipV="1">
              <a:off x="8918572" y="4537079"/>
              <a:ext cx="9529" cy="931855"/>
            </a:xfrm>
            <a:prstGeom prst="straightConnector1">
              <a:avLst/>
            </a:prstGeom>
            <a:noFill/>
            <a:ln w="28575" cap="flat">
              <a:solidFill>
                <a:srgbClr val="00638B"/>
              </a:solidFill>
              <a:prstDash val="solid"/>
              <a:miter/>
              <a:headEnd type="arrow"/>
            </a:ln>
          </p:spPr>
        </p:cxnSp>
        <p:sp>
          <p:nvSpPr>
            <p:cNvPr id="24" name="Rectángulo: esquinas redondeadas 40"/>
            <p:cNvSpPr/>
            <p:nvPr/>
          </p:nvSpPr>
          <p:spPr>
            <a:xfrm>
              <a:off x="8245473" y="4786317"/>
              <a:ext cx="1368427" cy="358773"/>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0897D0"/>
            </a:solidFill>
            <a:ln w="12701" cap="flat">
              <a:solidFill>
                <a:srgbClr val="0897D0"/>
              </a:solidFill>
              <a:prstDash val="solid"/>
              <a:miter/>
            </a:ln>
            <a:effectLst>
              <a:outerShdw dist="38096" dir="2700000" algn="tl">
                <a:srgbClr val="000000">
                  <a:alpha val="40000"/>
                </a:srgbClr>
              </a:outerShdw>
            </a:effectLst>
          </p:spPr>
          <p:txBody>
            <a:bodyPr vert="horz" wrap="square" lIns="51435" tIns="25718" rIns="51435" bIns="25718" anchor="ctr" anchorCtr="1" compatLnSpc="1">
              <a:noAutofit/>
            </a:bodyPr>
            <a:lstStyle/>
            <a:p>
              <a:pPr algn="ctr" defTabSz="514350">
                <a:defRPr sz="1800" b="0" i="0" u="none" strike="noStrike" kern="0" cap="none" spc="0" baseline="0">
                  <a:solidFill>
                    <a:srgbClr val="000000"/>
                  </a:solidFill>
                  <a:uFillTx/>
                </a:defRPr>
              </a:pPr>
              <a:r>
                <a:rPr lang="es-ES" sz="1050" dirty="0">
                  <a:solidFill>
                    <a:srgbClr val="FFFFFF"/>
                  </a:solidFill>
                  <a:latin typeface="Arial Narrow" pitchFamily="34"/>
                </a:rPr>
                <a:t>LABA/ICS</a:t>
              </a:r>
            </a:p>
          </p:txBody>
        </p:sp>
        <p:cxnSp>
          <p:nvCxnSpPr>
            <p:cNvPr id="25" name="Conector recto 66"/>
            <p:cNvCxnSpPr/>
            <p:nvPr/>
          </p:nvCxnSpPr>
          <p:spPr>
            <a:xfrm>
              <a:off x="4573591" y="3484558"/>
              <a:ext cx="1144581" cy="0"/>
            </a:xfrm>
            <a:prstGeom prst="straightConnector1">
              <a:avLst/>
            </a:prstGeom>
            <a:noFill/>
            <a:ln w="28575" cap="flat">
              <a:solidFill>
                <a:srgbClr val="00638B"/>
              </a:solidFill>
              <a:prstDash val="solid"/>
              <a:miter/>
            </a:ln>
          </p:spPr>
        </p:cxnSp>
        <p:sp>
          <p:nvSpPr>
            <p:cNvPr id="26" name="Rectángulo: esquinas redondeadas 8"/>
            <p:cNvSpPr/>
            <p:nvPr/>
          </p:nvSpPr>
          <p:spPr>
            <a:xfrm>
              <a:off x="3925884" y="4032247"/>
              <a:ext cx="1295403" cy="504821"/>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00638B"/>
            </a:solidFill>
            <a:ln w="12701" cap="flat">
              <a:solidFill>
                <a:srgbClr val="00638B"/>
              </a:solidFill>
              <a:prstDash val="solid"/>
              <a:miter/>
            </a:ln>
            <a:effectLst>
              <a:outerShdw dist="38096" dir="2700000" algn="tl">
                <a:srgbClr val="000000">
                  <a:alpha val="40000"/>
                </a:srgbClr>
              </a:outerShdw>
            </a:effectLst>
          </p:spPr>
          <p:txBody>
            <a:bodyPr vert="horz" wrap="square" lIns="51435" tIns="25718" rIns="51435" bIns="25718" anchor="ctr" anchorCtr="1" compatLnSpc="1">
              <a:noAutofit/>
            </a:bodyPr>
            <a:lstStyle/>
            <a:p>
              <a:pPr algn="ctr" defTabSz="514350">
                <a:defRPr sz="1800" b="0" i="0" u="none" strike="noStrike" kern="0" cap="none" spc="0" baseline="0">
                  <a:solidFill>
                    <a:srgbClr val="000000"/>
                  </a:solidFill>
                  <a:uFillTx/>
                </a:defRPr>
              </a:pPr>
              <a:r>
                <a:rPr lang="es-ES" sz="1050" dirty="0">
                  <a:solidFill>
                    <a:srgbClr val="FFFFFF"/>
                  </a:solidFill>
                  <a:latin typeface="Arial Narrow" pitchFamily="34"/>
                </a:rPr>
                <a:t>No </a:t>
              </a:r>
              <a:r>
                <a:rPr lang="es-ES" sz="1050" dirty="0" err="1">
                  <a:solidFill>
                    <a:srgbClr val="FFFFFF"/>
                  </a:solidFill>
                  <a:latin typeface="Arial Narrow" pitchFamily="34"/>
                </a:rPr>
                <a:t>exacerbator</a:t>
              </a:r>
              <a:endParaRPr lang="es-ES" sz="1050" dirty="0">
                <a:solidFill>
                  <a:srgbClr val="FFFFFF"/>
                </a:solidFill>
                <a:latin typeface="Arial Narrow" pitchFamily="34"/>
              </a:endParaRPr>
            </a:p>
          </p:txBody>
        </p:sp>
        <p:sp>
          <p:nvSpPr>
            <p:cNvPr id="27" name="Rectángulo: esquinas redondeadas 39"/>
            <p:cNvSpPr/>
            <p:nvPr/>
          </p:nvSpPr>
          <p:spPr>
            <a:xfrm>
              <a:off x="3905246" y="4786317"/>
              <a:ext cx="4195760" cy="358773"/>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0897D0"/>
            </a:solidFill>
            <a:ln w="12701" cap="flat">
              <a:solidFill>
                <a:srgbClr val="0897D0"/>
              </a:solidFill>
              <a:prstDash val="solid"/>
              <a:miter/>
            </a:ln>
            <a:effectLst>
              <a:outerShdw dist="38096" dir="2700000" algn="tl">
                <a:srgbClr val="000000">
                  <a:alpha val="40000"/>
                </a:srgbClr>
              </a:outerShdw>
            </a:effectLst>
          </p:spPr>
          <p:txBody>
            <a:bodyPr vert="horz" wrap="square" lIns="51435" tIns="25718" rIns="51435" bIns="25718" anchor="ctr" anchorCtr="1" compatLnSpc="1">
              <a:noAutofit/>
            </a:bodyPr>
            <a:lstStyle/>
            <a:p>
              <a:pPr algn="ctr" defTabSz="514350">
                <a:defRPr sz="1800" b="0" i="0" u="none" strike="noStrike" kern="0" cap="none" spc="0" baseline="0">
                  <a:solidFill>
                    <a:srgbClr val="000000"/>
                  </a:solidFill>
                  <a:uFillTx/>
                </a:defRPr>
              </a:pPr>
              <a:r>
                <a:rPr lang="es-ES" sz="1050">
                  <a:solidFill>
                    <a:srgbClr val="FFFFFF"/>
                  </a:solidFill>
                  <a:latin typeface="Arial Narrow" pitchFamily="34"/>
                </a:rPr>
                <a:t>LABA/LAMA</a:t>
              </a:r>
            </a:p>
          </p:txBody>
        </p:sp>
        <p:sp>
          <p:nvSpPr>
            <p:cNvPr id="28" name="Rectángulo: esquinas redondeadas 14"/>
            <p:cNvSpPr/>
            <p:nvPr/>
          </p:nvSpPr>
          <p:spPr>
            <a:xfrm>
              <a:off x="3894136" y="5511802"/>
              <a:ext cx="1295403" cy="323853"/>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0897D0"/>
            </a:solidFill>
            <a:ln w="12701" cap="flat">
              <a:solidFill>
                <a:srgbClr val="0897D0"/>
              </a:solidFill>
              <a:prstDash val="solid"/>
              <a:miter/>
            </a:ln>
            <a:effectLst>
              <a:outerShdw dist="38096" dir="2700000" algn="tl">
                <a:srgbClr val="000000">
                  <a:alpha val="40000"/>
                </a:srgbClr>
              </a:outerShdw>
            </a:effectLst>
          </p:spPr>
          <p:txBody>
            <a:bodyPr vert="horz" wrap="square" lIns="51435" tIns="25718" rIns="51435" bIns="25718" anchor="ctr" anchorCtr="1" compatLnSpc="1">
              <a:noAutofit/>
            </a:bodyPr>
            <a:lstStyle/>
            <a:p>
              <a:pPr algn="ctr" defTabSz="514350">
                <a:defRPr sz="1800" b="0" i="0" u="none" strike="noStrike" kern="0" cap="none" spc="0" baseline="0">
                  <a:solidFill>
                    <a:srgbClr val="000000"/>
                  </a:solidFill>
                  <a:uFillTx/>
                </a:defRPr>
              </a:pPr>
              <a:r>
                <a:rPr lang="es-ES" sz="1050" dirty="0">
                  <a:solidFill>
                    <a:srgbClr val="FFFFFF"/>
                  </a:solidFill>
                  <a:latin typeface="Arial Narrow" pitchFamily="34"/>
                </a:rPr>
                <a:t>+ </a:t>
              </a:r>
              <a:r>
                <a:rPr lang="es-ES" sz="1050" dirty="0" err="1">
                  <a:solidFill>
                    <a:srgbClr val="FFFFFF"/>
                  </a:solidFill>
                  <a:latin typeface="Arial Narrow" pitchFamily="34"/>
                </a:rPr>
                <a:t>Teophyline</a:t>
              </a:r>
              <a:r>
                <a:rPr lang="es-ES" sz="1050" dirty="0">
                  <a:solidFill>
                    <a:srgbClr val="FFFFFF"/>
                  </a:solidFill>
                  <a:latin typeface="Arial Narrow" pitchFamily="34"/>
                </a:rPr>
                <a:t> </a:t>
              </a:r>
            </a:p>
          </p:txBody>
        </p:sp>
        <p:sp>
          <p:nvSpPr>
            <p:cNvPr id="29" name="Rectángulo: esquinas redondeadas 6"/>
            <p:cNvSpPr/>
            <p:nvPr/>
          </p:nvSpPr>
          <p:spPr>
            <a:xfrm>
              <a:off x="3968752" y="1171575"/>
              <a:ext cx="1973266" cy="360365"/>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0897D0"/>
            </a:solidFill>
            <a:ln w="12701" cap="flat">
              <a:solidFill>
                <a:srgbClr val="0897D0"/>
              </a:solidFill>
              <a:prstDash val="solid"/>
              <a:miter/>
            </a:ln>
            <a:effectLst>
              <a:outerShdw dist="38096" dir="2700000" algn="tl">
                <a:srgbClr val="000000">
                  <a:alpha val="40000"/>
                </a:srgbClr>
              </a:outerShdw>
            </a:effectLst>
          </p:spPr>
          <p:txBody>
            <a:bodyPr vert="horz" wrap="square" lIns="51435" tIns="25718" rIns="51435" bIns="25718" anchor="ctr" anchorCtr="1" compatLnSpc="1">
              <a:noAutofit/>
            </a:bodyPr>
            <a:lstStyle/>
            <a:p>
              <a:pPr algn="ctr" defTabSz="514350">
                <a:defRPr sz="1800" b="0" i="0" u="none" strike="noStrike" kern="0" cap="none" spc="0" baseline="0">
                  <a:solidFill>
                    <a:srgbClr val="000000"/>
                  </a:solidFill>
                  <a:uFillTx/>
                </a:defRPr>
              </a:pPr>
              <a:r>
                <a:rPr lang="es-ES" sz="1500" dirty="0">
                  <a:solidFill>
                    <a:srgbClr val="FFFFFF"/>
                  </a:solidFill>
                  <a:latin typeface="Arial Narrow" pitchFamily="34"/>
                </a:rPr>
                <a:t>Diagnosis</a:t>
              </a:r>
            </a:p>
          </p:txBody>
        </p:sp>
        <p:sp>
          <p:nvSpPr>
            <p:cNvPr id="30" name="Rectángulo: esquinas redondeadas 7"/>
            <p:cNvSpPr/>
            <p:nvPr/>
          </p:nvSpPr>
          <p:spPr>
            <a:xfrm>
              <a:off x="3925884" y="1800225"/>
              <a:ext cx="1973266" cy="360365"/>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70AD47"/>
            </a:solidFill>
            <a:ln w="12701" cap="flat">
              <a:solidFill>
                <a:srgbClr val="0897D0"/>
              </a:solidFill>
              <a:prstDash val="solid"/>
              <a:miter/>
            </a:ln>
            <a:effectLst>
              <a:outerShdw dist="38096" dir="2700000" algn="tl">
                <a:srgbClr val="000000">
                  <a:alpha val="40000"/>
                </a:srgbClr>
              </a:outerShdw>
            </a:effectLst>
          </p:spPr>
          <p:txBody>
            <a:bodyPr vert="horz" wrap="square" lIns="51435" tIns="25718" rIns="51435" bIns="25718" anchor="ctr" anchorCtr="1" compatLnSpc="1">
              <a:noAutofit/>
            </a:bodyPr>
            <a:lstStyle/>
            <a:p>
              <a:pPr algn="ctr" defTabSz="514350">
                <a:defRPr sz="1800" b="0" i="0" u="none" strike="noStrike" kern="0" cap="none" spc="0" baseline="0">
                  <a:solidFill>
                    <a:srgbClr val="000000"/>
                  </a:solidFill>
                  <a:uFillTx/>
                </a:defRPr>
              </a:pPr>
              <a:r>
                <a:rPr lang="es-ES" sz="1500" dirty="0" err="1">
                  <a:solidFill>
                    <a:srgbClr val="FFFFFF"/>
                  </a:solidFill>
                  <a:latin typeface="Arial Narrow" pitchFamily="34"/>
                </a:rPr>
                <a:t>Stratification</a:t>
              </a:r>
              <a:endParaRPr lang="es-ES" sz="1500" dirty="0">
                <a:solidFill>
                  <a:srgbClr val="FFFFFF"/>
                </a:solidFill>
                <a:latin typeface="Arial Narrow" pitchFamily="34"/>
              </a:endParaRPr>
            </a:p>
          </p:txBody>
        </p:sp>
        <p:sp>
          <p:nvSpPr>
            <p:cNvPr id="31" name="Rectángulo: esquinas redondeadas 9"/>
            <p:cNvSpPr/>
            <p:nvPr/>
          </p:nvSpPr>
          <p:spPr>
            <a:xfrm>
              <a:off x="6805614" y="4032247"/>
              <a:ext cx="1295403" cy="504821"/>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9B200"/>
            </a:solidFill>
            <a:ln w="12701" cap="flat">
              <a:solidFill>
                <a:srgbClr val="F9B200"/>
              </a:solidFill>
              <a:prstDash val="solid"/>
              <a:miter/>
            </a:ln>
            <a:effectLst>
              <a:outerShdw dist="38096" dir="2700000" algn="tl">
                <a:srgbClr val="000000">
                  <a:alpha val="40000"/>
                </a:srgbClr>
              </a:outerShdw>
            </a:effectLst>
          </p:spPr>
          <p:txBody>
            <a:bodyPr vert="horz" wrap="square" lIns="51435" tIns="25718" rIns="51435" bIns="25718" anchor="ctr" anchorCtr="1" compatLnSpc="1">
              <a:noAutofit/>
            </a:bodyPr>
            <a:lstStyle/>
            <a:p>
              <a:pPr algn="ctr" defTabSz="514350">
                <a:defRPr sz="1800" b="0" i="0" u="none" strike="noStrike" kern="0" cap="none" spc="0" baseline="0">
                  <a:solidFill>
                    <a:srgbClr val="000000"/>
                  </a:solidFill>
                  <a:uFillTx/>
                </a:defRPr>
              </a:pPr>
              <a:r>
                <a:rPr lang="es-ES" sz="1050" dirty="0" err="1">
                  <a:solidFill>
                    <a:srgbClr val="000000"/>
                  </a:solidFill>
                  <a:latin typeface="Arial Narrow" pitchFamily="34"/>
                </a:rPr>
                <a:t>Exacerbator</a:t>
              </a:r>
              <a:r>
                <a:rPr lang="es-ES" sz="1050" dirty="0">
                  <a:solidFill>
                    <a:srgbClr val="000000"/>
                  </a:solidFill>
                  <a:latin typeface="Arial Narrow" pitchFamily="34"/>
                </a:rPr>
                <a:t> </a:t>
              </a:r>
              <a:r>
                <a:rPr lang="es-ES" sz="1050" dirty="0" err="1">
                  <a:solidFill>
                    <a:srgbClr val="000000"/>
                  </a:solidFill>
                  <a:latin typeface="Arial Narrow" pitchFamily="34"/>
                </a:rPr>
                <a:t>with</a:t>
              </a:r>
              <a:r>
                <a:rPr lang="es-ES" sz="1050" dirty="0">
                  <a:solidFill>
                    <a:srgbClr val="000000"/>
                  </a:solidFill>
                  <a:latin typeface="Arial Narrow" pitchFamily="34"/>
                </a:rPr>
                <a:t> </a:t>
              </a:r>
              <a:r>
                <a:rPr lang="es-ES" sz="1050" dirty="0" err="1">
                  <a:solidFill>
                    <a:srgbClr val="000000"/>
                  </a:solidFill>
                  <a:latin typeface="Arial Narrow" pitchFamily="34"/>
                </a:rPr>
                <a:t>chronic</a:t>
              </a:r>
              <a:r>
                <a:rPr lang="es-ES" sz="1050" dirty="0">
                  <a:solidFill>
                    <a:srgbClr val="000000"/>
                  </a:solidFill>
                  <a:latin typeface="Arial Narrow" pitchFamily="34"/>
                </a:rPr>
                <a:t> </a:t>
              </a:r>
              <a:r>
                <a:rPr lang="es-ES" sz="900" dirty="0" err="1">
                  <a:solidFill>
                    <a:srgbClr val="000000"/>
                  </a:solidFill>
                  <a:latin typeface="Arial Narrow" pitchFamily="34"/>
                </a:rPr>
                <a:t>bronchuitis</a:t>
              </a:r>
              <a:endParaRPr lang="es-ES" sz="1050" dirty="0">
                <a:solidFill>
                  <a:srgbClr val="000000"/>
                </a:solidFill>
                <a:latin typeface="Arial Narrow" pitchFamily="34"/>
              </a:endParaRPr>
            </a:p>
          </p:txBody>
        </p:sp>
        <p:sp>
          <p:nvSpPr>
            <p:cNvPr id="32" name="Rectángulo: esquinas redondeadas 10"/>
            <p:cNvSpPr/>
            <p:nvPr/>
          </p:nvSpPr>
          <p:spPr>
            <a:xfrm>
              <a:off x="5365754" y="4032247"/>
              <a:ext cx="1295403" cy="504821"/>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00B050"/>
            </a:solidFill>
            <a:ln w="12701" cap="flat">
              <a:solidFill>
                <a:srgbClr val="00B050"/>
              </a:solidFill>
              <a:prstDash val="solid"/>
              <a:miter/>
            </a:ln>
            <a:effectLst>
              <a:outerShdw dist="38096" dir="2700000" algn="tl">
                <a:srgbClr val="000000">
                  <a:alpha val="40000"/>
                </a:srgbClr>
              </a:outerShdw>
            </a:effectLst>
          </p:spPr>
          <p:txBody>
            <a:bodyPr vert="horz" wrap="square" lIns="51435" tIns="25718" rIns="51435" bIns="25718" anchor="ctr" anchorCtr="1" compatLnSpc="1">
              <a:noAutofit/>
            </a:bodyPr>
            <a:lstStyle/>
            <a:p>
              <a:pPr algn="ctr" defTabSz="514350">
                <a:defRPr sz="1800" b="0" i="0" u="none" strike="noStrike" kern="0" cap="none" spc="0" baseline="0">
                  <a:solidFill>
                    <a:srgbClr val="000000"/>
                  </a:solidFill>
                  <a:uFillTx/>
                </a:defRPr>
              </a:pPr>
              <a:r>
                <a:rPr lang="es-ES" sz="1050" dirty="0" err="1">
                  <a:solidFill>
                    <a:srgbClr val="FFFFFF"/>
                  </a:solidFill>
                  <a:latin typeface="Arial Narrow" pitchFamily="34"/>
                </a:rPr>
                <a:t>Exacerbator</a:t>
              </a:r>
              <a:r>
                <a:rPr lang="es-ES" sz="1050" dirty="0">
                  <a:solidFill>
                    <a:srgbClr val="FFFFFF"/>
                  </a:solidFill>
                  <a:latin typeface="Arial Narrow" pitchFamily="34"/>
                </a:rPr>
                <a:t> </a:t>
              </a:r>
              <a:r>
                <a:rPr lang="es-ES" sz="1050" dirty="0" err="1">
                  <a:solidFill>
                    <a:srgbClr val="FFFFFF"/>
                  </a:solidFill>
                  <a:latin typeface="Arial Narrow" pitchFamily="34"/>
                </a:rPr>
                <a:t>with</a:t>
              </a:r>
              <a:r>
                <a:rPr lang="es-ES" sz="1050" dirty="0">
                  <a:solidFill>
                    <a:srgbClr val="FFFFFF"/>
                  </a:solidFill>
                  <a:latin typeface="Arial Narrow" pitchFamily="34"/>
                </a:rPr>
                <a:t> </a:t>
              </a:r>
              <a:r>
                <a:rPr lang="es-ES" sz="1050" dirty="0" err="1">
                  <a:solidFill>
                    <a:srgbClr val="FFFFFF"/>
                  </a:solidFill>
                  <a:latin typeface="Arial Narrow" pitchFamily="34"/>
                </a:rPr>
                <a:t>emphysema</a:t>
              </a:r>
              <a:endParaRPr lang="es-ES" sz="1050" dirty="0">
                <a:solidFill>
                  <a:srgbClr val="FFFFFF"/>
                </a:solidFill>
                <a:latin typeface="Arial Narrow" pitchFamily="34"/>
              </a:endParaRPr>
            </a:p>
          </p:txBody>
        </p:sp>
        <p:sp>
          <p:nvSpPr>
            <p:cNvPr id="33" name="Rectángulo: esquinas redondeadas 11"/>
            <p:cNvSpPr/>
            <p:nvPr/>
          </p:nvSpPr>
          <p:spPr>
            <a:xfrm>
              <a:off x="8245473" y="4032247"/>
              <a:ext cx="1368427" cy="504821"/>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0000"/>
            </a:solidFill>
            <a:ln w="12701" cap="flat">
              <a:solidFill>
                <a:srgbClr val="7FB0C4"/>
              </a:solidFill>
              <a:prstDash val="solid"/>
              <a:miter/>
            </a:ln>
            <a:effectLst>
              <a:outerShdw dist="38096" dir="2700000" algn="tl">
                <a:srgbClr val="000000">
                  <a:alpha val="40000"/>
                </a:srgbClr>
              </a:outerShdw>
            </a:effectLst>
          </p:spPr>
          <p:txBody>
            <a:bodyPr vert="horz" wrap="square" lIns="51435" tIns="25718" rIns="51435" bIns="25718" anchor="ctr" anchorCtr="1" compatLnSpc="1">
              <a:noAutofit/>
            </a:bodyPr>
            <a:lstStyle/>
            <a:p>
              <a:pPr algn="ctr" defTabSz="514350">
                <a:defRPr sz="1800" b="0" i="0" u="none" strike="noStrike" kern="0" cap="none" spc="0" baseline="0">
                  <a:solidFill>
                    <a:srgbClr val="000000"/>
                  </a:solidFill>
                  <a:uFillTx/>
                </a:defRPr>
              </a:pPr>
              <a:r>
                <a:rPr lang="es-ES" sz="1050" dirty="0">
                  <a:solidFill>
                    <a:srgbClr val="FFFFFF"/>
                  </a:solidFill>
                  <a:latin typeface="Arial Narrow" pitchFamily="34"/>
                </a:rPr>
                <a:t>ACO</a:t>
              </a:r>
            </a:p>
          </p:txBody>
        </p:sp>
        <p:sp>
          <p:nvSpPr>
            <p:cNvPr id="34" name="Rectángulo: esquinas redondeadas 12"/>
            <p:cNvSpPr/>
            <p:nvPr/>
          </p:nvSpPr>
          <p:spPr>
            <a:xfrm>
              <a:off x="2341558" y="4786317"/>
              <a:ext cx="1295403" cy="358773"/>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0897D0"/>
            </a:solidFill>
            <a:ln w="12701" cap="flat">
              <a:solidFill>
                <a:srgbClr val="0897D0"/>
              </a:solidFill>
              <a:prstDash val="solid"/>
              <a:miter/>
            </a:ln>
            <a:effectLst>
              <a:outerShdw dist="38096" dir="2700000" algn="tl">
                <a:srgbClr val="000000">
                  <a:alpha val="40000"/>
                </a:srgbClr>
              </a:outerShdw>
            </a:effectLst>
          </p:spPr>
          <p:txBody>
            <a:bodyPr vert="horz" wrap="square" lIns="51435" tIns="25718" rIns="51435" bIns="25718" anchor="ctr" anchorCtr="1" compatLnSpc="1">
              <a:noAutofit/>
            </a:bodyPr>
            <a:lstStyle/>
            <a:p>
              <a:pPr algn="ctr" defTabSz="514350">
                <a:defRPr sz="1800" b="0" i="0" u="none" strike="noStrike" kern="0" cap="none" spc="0" baseline="0">
                  <a:solidFill>
                    <a:srgbClr val="000000"/>
                  </a:solidFill>
                  <a:uFillTx/>
                </a:defRPr>
              </a:pPr>
              <a:r>
                <a:rPr lang="es-ES" sz="1050">
                  <a:solidFill>
                    <a:srgbClr val="FFFFFF"/>
                  </a:solidFill>
                  <a:latin typeface="Arial Narrow" pitchFamily="34"/>
                </a:rPr>
                <a:t>LAMA</a:t>
              </a:r>
            </a:p>
          </p:txBody>
        </p:sp>
        <p:sp>
          <p:nvSpPr>
            <p:cNvPr id="35" name="Rectángulo: esquinas redondeadas 13"/>
            <p:cNvSpPr/>
            <p:nvPr/>
          </p:nvSpPr>
          <p:spPr>
            <a:xfrm>
              <a:off x="2339977" y="5511802"/>
              <a:ext cx="1295403" cy="323853"/>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0897D0"/>
            </a:solidFill>
            <a:ln w="12701" cap="flat">
              <a:solidFill>
                <a:srgbClr val="0897D0"/>
              </a:solidFill>
              <a:prstDash val="solid"/>
              <a:miter/>
            </a:ln>
            <a:effectLst>
              <a:outerShdw dist="38096" dir="2700000" algn="tl">
                <a:srgbClr val="000000">
                  <a:alpha val="40000"/>
                </a:srgbClr>
              </a:outerShdw>
            </a:effectLst>
          </p:spPr>
          <p:txBody>
            <a:bodyPr vert="horz" wrap="square" lIns="51435" tIns="25718" rIns="51435" bIns="25718" anchor="ctr" anchorCtr="1" compatLnSpc="1">
              <a:noAutofit/>
            </a:bodyPr>
            <a:lstStyle/>
            <a:p>
              <a:pPr algn="ctr" defTabSz="514350">
                <a:defRPr sz="1800" b="0" i="0" u="none" strike="noStrike" kern="0" cap="none" spc="0" baseline="0">
                  <a:solidFill>
                    <a:srgbClr val="000000"/>
                  </a:solidFill>
                  <a:uFillTx/>
                </a:defRPr>
              </a:pPr>
              <a:r>
                <a:rPr lang="es-ES" sz="1050">
                  <a:solidFill>
                    <a:srgbClr val="FFFFFF"/>
                  </a:solidFill>
                  <a:latin typeface="Arial Narrow" pitchFamily="34"/>
                </a:rPr>
                <a:t>LABA/LAMA</a:t>
              </a:r>
            </a:p>
          </p:txBody>
        </p:sp>
        <p:sp>
          <p:nvSpPr>
            <p:cNvPr id="36" name="Rectángulo: esquinas redondeadas 15"/>
            <p:cNvSpPr/>
            <p:nvPr/>
          </p:nvSpPr>
          <p:spPr>
            <a:xfrm>
              <a:off x="5345116" y="5511802"/>
              <a:ext cx="1296984" cy="825502"/>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0897D0"/>
            </a:solidFill>
            <a:ln w="12701" cap="flat">
              <a:solidFill>
                <a:srgbClr val="0897D0"/>
              </a:solidFill>
              <a:prstDash val="solid"/>
              <a:miter/>
            </a:ln>
            <a:effectLst>
              <a:outerShdw dist="38096" dir="2700000" algn="tl">
                <a:srgbClr val="000000">
                  <a:alpha val="40000"/>
                </a:srgbClr>
              </a:outerShdw>
            </a:effectLst>
          </p:spPr>
          <p:txBody>
            <a:bodyPr vert="horz" wrap="square" lIns="51435" tIns="25718" rIns="51435" bIns="25718" anchor="ctr" anchorCtr="1" compatLnSpc="1">
              <a:noAutofit/>
            </a:bodyPr>
            <a:lstStyle/>
            <a:p>
              <a:pPr algn="ctr" defTabSz="514350">
                <a:defRPr sz="1800" b="0" i="0" u="none" strike="noStrike" kern="0" cap="none" spc="0" baseline="0">
                  <a:solidFill>
                    <a:srgbClr val="000000"/>
                  </a:solidFill>
                  <a:uFillTx/>
                </a:defRPr>
              </a:pPr>
              <a:r>
                <a:rPr lang="es-ES" sz="1050" dirty="0">
                  <a:solidFill>
                    <a:srgbClr val="FFFFFF"/>
                  </a:solidFill>
                  <a:latin typeface="Arial Narrow" pitchFamily="34"/>
                </a:rPr>
                <a:t>+ ICS</a:t>
              </a:r>
            </a:p>
            <a:p>
              <a:pPr algn="ctr" defTabSz="514350">
                <a:defRPr sz="1800" b="0" i="0" u="none" strike="noStrike" kern="0" cap="none" spc="0" baseline="0">
                  <a:solidFill>
                    <a:srgbClr val="000000"/>
                  </a:solidFill>
                  <a:uFillTx/>
                </a:defRPr>
              </a:pPr>
              <a:r>
                <a:rPr lang="es-ES" sz="1050" dirty="0">
                  <a:solidFill>
                    <a:srgbClr val="FFFFFF"/>
                  </a:solidFill>
                  <a:latin typeface="Arial Narrow" pitchFamily="34"/>
                </a:rPr>
                <a:t>+ </a:t>
              </a:r>
              <a:r>
                <a:rPr lang="es-ES" sz="1050" dirty="0" err="1">
                  <a:solidFill>
                    <a:srgbClr val="FFFFFF"/>
                  </a:solidFill>
                  <a:latin typeface="Arial Narrow" pitchFamily="34"/>
                </a:rPr>
                <a:t>Mucolític</a:t>
              </a:r>
              <a:endParaRPr lang="es-ES" sz="1050" dirty="0">
                <a:solidFill>
                  <a:srgbClr val="FFFFFF"/>
                </a:solidFill>
                <a:latin typeface="Arial Narrow" pitchFamily="34"/>
              </a:endParaRPr>
            </a:p>
            <a:p>
              <a:pPr algn="ctr" defTabSz="514350">
                <a:defRPr sz="1800" b="0" i="0" u="none" strike="noStrike" kern="0" cap="none" spc="0" baseline="0">
                  <a:solidFill>
                    <a:srgbClr val="000000"/>
                  </a:solidFill>
                  <a:uFillTx/>
                </a:defRPr>
              </a:pPr>
              <a:r>
                <a:rPr lang="es-ES" sz="1050" dirty="0">
                  <a:solidFill>
                    <a:srgbClr val="FFFFFF"/>
                  </a:solidFill>
                  <a:latin typeface="Arial Narrow" pitchFamily="34"/>
                </a:rPr>
                <a:t>+ </a:t>
              </a:r>
              <a:r>
                <a:rPr lang="es-ES" sz="1050" dirty="0" err="1">
                  <a:solidFill>
                    <a:srgbClr val="FFFFFF"/>
                  </a:solidFill>
                  <a:latin typeface="Arial Narrow" pitchFamily="34"/>
                </a:rPr>
                <a:t>Macrolid</a:t>
              </a:r>
              <a:endParaRPr lang="es-ES" sz="1050" dirty="0">
                <a:solidFill>
                  <a:srgbClr val="FFFFFF"/>
                </a:solidFill>
                <a:latin typeface="Arial Narrow" pitchFamily="34"/>
              </a:endParaRPr>
            </a:p>
            <a:p>
              <a:pPr algn="ctr" defTabSz="514350">
                <a:defRPr sz="1800" b="0" i="0" u="none" strike="noStrike" kern="0" cap="none" spc="0" baseline="0">
                  <a:solidFill>
                    <a:srgbClr val="000000"/>
                  </a:solidFill>
                  <a:uFillTx/>
                </a:defRPr>
              </a:pPr>
              <a:r>
                <a:rPr lang="es-ES" sz="1050" dirty="0">
                  <a:solidFill>
                    <a:srgbClr val="FFFFFF"/>
                  </a:solidFill>
                  <a:latin typeface="Arial Narrow" pitchFamily="34"/>
                </a:rPr>
                <a:t>+ </a:t>
              </a:r>
              <a:r>
                <a:rPr lang="es-ES" sz="1050" dirty="0" err="1">
                  <a:solidFill>
                    <a:srgbClr val="FFFFFF"/>
                  </a:solidFill>
                  <a:latin typeface="Arial Narrow" pitchFamily="34"/>
                </a:rPr>
                <a:t>Teophyline</a:t>
              </a:r>
              <a:endParaRPr lang="es-ES" sz="1050" dirty="0">
                <a:solidFill>
                  <a:srgbClr val="FFFFFF"/>
                </a:solidFill>
                <a:latin typeface="Arial Narrow" pitchFamily="34"/>
              </a:endParaRPr>
            </a:p>
          </p:txBody>
        </p:sp>
        <p:sp>
          <p:nvSpPr>
            <p:cNvPr id="37" name="Rectángulo: esquinas redondeadas 16"/>
            <p:cNvSpPr/>
            <p:nvPr/>
          </p:nvSpPr>
          <p:spPr>
            <a:xfrm>
              <a:off x="6805614" y="5519739"/>
              <a:ext cx="1295403" cy="1033464"/>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0897D0"/>
            </a:solidFill>
            <a:ln w="12701" cap="flat">
              <a:solidFill>
                <a:srgbClr val="0897D0"/>
              </a:solidFill>
              <a:prstDash val="solid"/>
              <a:miter/>
            </a:ln>
            <a:effectLst>
              <a:outerShdw dist="38096" dir="2700000" algn="tl">
                <a:srgbClr val="000000">
                  <a:alpha val="40000"/>
                </a:srgbClr>
              </a:outerShdw>
            </a:effectLst>
          </p:spPr>
          <p:txBody>
            <a:bodyPr vert="horz" wrap="square" lIns="51435" tIns="25718" rIns="51435" bIns="25718" anchor="ctr" anchorCtr="1" compatLnSpc="1">
              <a:noAutofit/>
            </a:bodyPr>
            <a:lstStyle/>
            <a:p>
              <a:pPr algn="ctr" defTabSz="514350">
                <a:defRPr sz="1800" b="0" i="0" u="none" strike="noStrike" kern="0" cap="none" spc="0" baseline="0">
                  <a:solidFill>
                    <a:srgbClr val="000000"/>
                  </a:solidFill>
                  <a:uFillTx/>
                </a:defRPr>
              </a:pPr>
              <a:r>
                <a:rPr lang="es-ES" sz="1050" dirty="0">
                  <a:solidFill>
                    <a:srgbClr val="FFFFFF"/>
                  </a:solidFill>
                  <a:latin typeface="Arial Narrow" pitchFamily="34"/>
                </a:rPr>
                <a:t>+ ICS</a:t>
              </a:r>
            </a:p>
            <a:p>
              <a:pPr algn="ctr" defTabSz="514350">
                <a:defRPr sz="1800" b="0" i="0" u="none" strike="noStrike" kern="0" cap="none" spc="0" baseline="0">
                  <a:solidFill>
                    <a:srgbClr val="000000"/>
                  </a:solidFill>
                  <a:uFillTx/>
                </a:defRPr>
              </a:pPr>
              <a:r>
                <a:rPr lang="es-ES" sz="1050" dirty="0">
                  <a:solidFill>
                    <a:srgbClr val="FFFFFF"/>
                  </a:solidFill>
                  <a:latin typeface="Arial Narrow" pitchFamily="34"/>
                </a:rPr>
                <a:t>+ </a:t>
              </a:r>
              <a:r>
                <a:rPr lang="es-ES" sz="1050" dirty="0" err="1">
                  <a:solidFill>
                    <a:srgbClr val="FFFFFF"/>
                  </a:solidFill>
                  <a:latin typeface="Arial Narrow" pitchFamily="34"/>
                </a:rPr>
                <a:t>Roflumilast</a:t>
              </a:r>
              <a:endParaRPr lang="es-ES" sz="1050" dirty="0">
                <a:solidFill>
                  <a:srgbClr val="FFFFFF"/>
                </a:solidFill>
                <a:latin typeface="Arial Narrow" pitchFamily="34"/>
              </a:endParaRPr>
            </a:p>
            <a:p>
              <a:pPr algn="ctr" defTabSz="514350">
                <a:defRPr sz="1800" b="0" i="0" u="none" strike="noStrike" kern="0" cap="none" spc="0" baseline="0">
                  <a:solidFill>
                    <a:srgbClr val="000000"/>
                  </a:solidFill>
                  <a:uFillTx/>
                </a:defRPr>
              </a:pPr>
              <a:r>
                <a:rPr lang="es-ES" sz="1050" dirty="0">
                  <a:solidFill>
                    <a:srgbClr val="FFFFFF"/>
                  </a:solidFill>
                  <a:latin typeface="Arial Narrow" pitchFamily="34"/>
                </a:rPr>
                <a:t>+ </a:t>
              </a:r>
              <a:r>
                <a:rPr lang="es-ES" sz="1050" dirty="0" err="1">
                  <a:solidFill>
                    <a:srgbClr val="FFFFFF"/>
                  </a:solidFill>
                  <a:latin typeface="Arial Narrow" pitchFamily="34"/>
                </a:rPr>
                <a:t>Mucolitic</a:t>
              </a:r>
              <a:endParaRPr lang="es-ES" sz="1050" dirty="0">
                <a:solidFill>
                  <a:srgbClr val="FFFFFF"/>
                </a:solidFill>
                <a:latin typeface="Arial Narrow" pitchFamily="34"/>
              </a:endParaRPr>
            </a:p>
            <a:p>
              <a:pPr algn="ctr" defTabSz="514350">
                <a:defRPr sz="1800" b="0" i="0" u="none" strike="noStrike" kern="0" cap="none" spc="0" baseline="0">
                  <a:solidFill>
                    <a:srgbClr val="000000"/>
                  </a:solidFill>
                  <a:uFillTx/>
                </a:defRPr>
              </a:pPr>
              <a:r>
                <a:rPr lang="es-ES" sz="1050" dirty="0">
                  <a:solidFill>
                    <a:srgbClr val="FFFFFF"/>
                  </a:solidFill>
                  <a:latin typeface="Arial Narrow" pitchFamily="34"/>
                </a:rPr>
                <a:t>+ </a:t>
              </a:r>
              <a:r>
                <a:rPr lang="es-ES" sz="1050" dirty="0" err="1">
                  <a:solidFill>
                    <a:srgbClr val="FFFFFF"/>
                  </a:solidFill>
                  <a:latin typeface="Arial Narrow" pitchFamily="34"/>
                </a:rPr>
                <a:t>Macrolid</a:t>
              </a:r>
              <a:endParaRPr lang="es-ES" sz="1050" dirty="0">
                <a:solidFill>
                  <a:srgbClr val="FFFFFF"/>
                </a:solidFill>
                <a:latin typeface="Arial Narrow" pitchFamily="34"/>
              </a:endParaRPr>
            </a:p>
            <a:p>
              <a:pPr algn="ctr" defTabSz="514350">
                <a:defRPr sz="1800" b="0" i="0" u="none" strike="noStrike" kern="0" cap="none" spc="0" baseline="0">
                  <a:solidFill>
                    <a:srgbClr val="000000"/>
                  </a:solidFill>
                  <a:uFillTx/>
                </a:defRPr>
              </a:pPr>
              <a:r>
                <a:rPr lang="es-ES" sz="1050" dirty="0">
                  <a:solidFill>
                    <a:srgbClr val="FFFFFF"/>
                  </a:solidFill>
                  <a:latin typeface="Arial Narrow" pitchFamily="34"/>
                </a:rPr>
                <a:t>+ </a:t>
              </a:r>
              <a:r>
                <a:rPr lang="es-ES" sz="1050" dirty="0" err="1">
                  <a:solidFill>
                    <a:srgbClr val="FFFFFF"/>
                  </a:solidFill>
                  <a:latin typeface="Arial Narrow" pitchFamily="34"/>
                </a:rPr>
                <a:t>Teophyline</a:t>
              </a:r>
              <a:r>
                <a:rPr lang="es-ES" sz="1050" dirty="0">
                  <a:solidFill>
                    <a:srgbClr val="FFFFFF"/>
                  </a:solidFill>
                  <a:latin typeface="Arial Narrow" pitchFamily="34"/>
                </a:rPr>
                <a:t> </a:t>
              </a:r>
            </a:p>
          </p:txBody>
        </p:sp>
        <p:sp>
          <p:nvSpPr>
            <p:cNvPr id="38" name="Rectángulo: esquinas redondeadas 17"/>
            <p:cNvSpPr/>
            <p:nvPr/>
          </p:nvSpPr>
          <p:spPr>
            <a:xfrm>
              <a:off x="8245473" y="5483227"/>
              <a:ext cx="1368427" cy="473073"/>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0897D0"/>
            </a:solidFill>
            <a:ln w="12701" cap="flat">
              <a:solidFill>
                <a:srgbClr val="0897D0"/>
              </a:solidFill>
              <a:prstDash val="solid"/>
              <a:miter/>
            </a:ln>
            <a:effectLst>
              <a:outerShdw dist="38096" dir="2700000" algn="tl">
                <a:srgbClr val="000000">
                  <a:alpha val="40000"/>
                </a:srgbClr>
              </a:outerShdw>
            </a:effectLst>
          </p:spPr>
          <p:txBody>
            <a:bodyPr vert="horz" wrap="square" lIns="51435" tIns="25718" rIns="51435" bIns="25718" anchor="ctr" anchorCtr="1" compatLnSpc="1">
              <a:noAutofit/>
            </a:bodyPr>
            <a:lstStyle/>
            <a:p>
              <a:pPr algn="ctr" defTabSz="514350">
                <a:defRPr sz="1800" b="0" i="0" u="none" strike="noStrike" kern="0" cap="none" spc="0" baseline="0">
                  <a:solidFill>
                    <a:srgbClr val="000000"/>
                  </a:solidFill>
                  <a:uFillTx/>
                </a:defRPr>
              </a:pPr>
              <a:r>
                <a:rPr lang="es-ES" sz="1050" dirty="0">
                  <a:solidFill>
                    <a:srgbClr val="FFFFFF"/>
                  </a:solidFill>
                  <a:latin typeface="Arial Narrow" pitchFamily="34"/>
                </a:rPr>
                <a:t>LABA + ICS </a:t>
              </a:r>
              <a:br>
                <a:rPr lang="es-ES" sz="1050" dirty="0">
                  <a:solidFill>
                    <a:srgbClr val="FFFFFF"/>
                  </a:solidFill>
                  <a:latin typeface="Arial Narrow" pitchFamily="34"/>
                </a:rPr>
              </a:br>
              <a:r>
                <a:rPr lang="es-ES" sz="1050" dirty="0">
                  <a:solidFill>
                    <a:srgbClr val="FFFFFF"/>
                  </a:solidFill>
                  <a:latin typeface="Arial Narrow" pitchFamily="34"/>
                </a:rPr>
                <a:t>+ LAMA</a:t>
              </a:r>
            </a:p>
          </p:txBody>
        </p:sp>
        <p:cxnSp>
          <p:nvCxnSpPr>
            <p:cNvPr id="39" name="Conector recto 54"/>
            <p:cNvCxnSpPr/>
            <p:nvPr/>
          </p:nvCxnSpPr>
          <p:spPr>
            <a:xfrm>
              <a:off x="4918072" y="2160590"/>
              <a:ext cx="0" cy="212726"/>
            </a:xfrm>
            <a:prstGeom prst="straightConnector1">
              <a:avLst/>
            </a:prstGeom>
            <a:noFill/>
            <a:ln w="28575" cap="flat">
              <a:solidFill>
                <a:srgbClr val="00638B"/>
              </a:solidFill>
              <a:prstDash val="solid"/>
              <a:miter/>
            </a:ln>
          </p:spPr>
        </p:cxnSp>
        <p:cxnSp>
          <p:nvCxnSpPr>
            <p:cNvPr id="40" name="Conector recto 55"/>
            <p:cNvCxnSpPr/>
            <p:nvPr/>
          </p:nvCxnSpPr>
          <p:spPr>
            <a:xfrm>
              <a:off x="3494086" y="2355851"/>
              <a:ext cx="2847972" cy="17465"/>
            </a:xfrm>
            <a:prstGeom prst="straightConnector1">
              <a:avLst/>
            </a:prstGeom>
            <a:noFill/>
            <a:ln w="28575" cap="flat">
              <a:solidFill>
                <a:srgbClr val="00638B"/>
              </a:solidFill>
              <a:prstDash val="solid"/>
              <a:miter/>
            </a:ln>
          </p:spPr>
        </p:cxnSp>
        <p:cxnSp>
          <p:nvCxnSpPr>
            <p:cNvPr id="41" name="Conector recto 56"/>
            <p:cNvCxnSpPr/>
            <p:nvPr/>
          </p:nvCxnSpPr>
          <p:spPr>
            <a:xfrm flipV="1">
              <a:off x="6335713" y="2365379"/>
              <a:ext cx="0" cy="215899"/>
            </a:xfrm>
            <a:prstGeom prst="straightConnector1">
              <a:avLst/>
            </a:prstGeom>
            <a:noFill/>
            <a:ln w="28575" cap="flat">
              <a:solidFill>
                <a:srgbClr val="00638B"/>
              </a:solidFill>
              <a:prstDash val="solid"/>
              <a:miter/>
              <a:headEnd type="arrow"/>
            </a:ln>
          </p:spPr>
        </p:cxnSp>
        <p:cxnSp>
          <p:nvCxnSpPr>
            <p:cNvPr id="42" name="Conector recto 57"/>
            <p:cNvCxnSpPr/>
            <p:nvPr/>
          </p:nvCxnSpPr>
          <p:spPr>
            <a:xfrm flipV="1">
              <a:off x="3502023" y="2355851"/>
              <a:ext cx="0" cy="215898"/>
            </a:xfrm>
            <a:prstGeom prst="straightConnector1">
              <a:avLst/>
            </a:prstGeom>
            <a:noFill/>
            <a:ln w="28575" cap="flat">
              <a:solidFill>
                <a:srgbClr val="00638B"/>
              </a:solidFill>
              <a:prstDash val="solid"/>
              <a:miter/>
              <a:headEnd type="arrow"/>
            </a:ln>
          </p:spPr>
        </p:cxnSp>
        <p:cxnSp>
          <p:nvCxnSpPr>
            <p:cNvPr id="43" name="Conector recto 58"/>
            <p:cNvCxnSpPr/>
            <p:nvPr/>
          </p:nvCxnSpPr>
          <p:spPr>
            <a:xfrm flipV="1">
              <a:off x="4921245" y="1549395"/>
              <a:ext cx="0" cy="252421"/>
            </a:xfrm>
            <a:prstGeom prst="straightConnector1">
              <a:avLst/>
            </a:prstGeom>
            <a:noFill/>
            <a:ln w="28575" cap="flat">
              <a:solidFill>
                <a:srgbClr val="00638B"/>
              </a:solidFill>
              <a:prstDash val="solid"/>
              <a:miter/>
              <a:headEnd type="arrow"/>
            </a:ln>
          </p:spPr>
        </p:cxnSp>
        <p:cxnSp>
          <p:nvCxnSpPr>
            <p:cNvPr id="44" name="Conector recto 59"/>
            <p:cNvCxnSpPr/>
            <p:nvPr/>
          </p:nvCxnSpPr>
          <p:spPr>
            <a:xfrm flipV="1">
              <a:off x="2989265" y="2933696"/>
              <a:ext cx="0" cy="1831983"/>
            </a:xfrm>
            <a:prstGeom prst="straightConnector1">
              <a:avLst/>
            </a:prstGeom>
            <a:noFill/>
            <a:ln w="28575" cap="flat">
              <a:solidFill>
                <a:srgbClr val="00638B"/>
              </a:solidFill>
              <a:prstDash val="solid"/>
              <a:miter/>
              <a:headEnd type="arrow"/>
            </a:ln>
          </p:spPr>
        </p:cxnSp>
        <p:sp>
          <p:nvSpPr>
            <p:cNvPr id="45" name="Rectángulo: esquinas redondeadas 24"/>
            <p:cNvSpPr/>
            <p:nvPr/>
          </p:nvSpPr>
          <p:spPr>
            <a:xfrm>
              <a:off x="1981203" y="2592388"/>
              <a:ext cx="1973266" cy="360365"/>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w="12701" cap="flat">
              <a:solidFill>
                <a:srgbClr val="00638B"/>
              </a:solidFill>
              <a:prstDash val="solid"/>
              <a:miter/>
            </a:ln>
            <a:effectLst>
              <a:outerShdw dist="38096" dir="2700000" algn="tl">
                <a:srgbClr val="000000">
                  <a:alpha val="40000"/>
                </a:srgbClr>
              </a:outerShdw>
            </a:effectLst>
          </p:spPr>
          <p:txBody>
            <a:bodyPr vert="horz" wrap="square" lIns="51435" tIns="25718" rIns="51435" bIns="25718" anchor="ctr" anchorCtr="1" compatLnSpc="1">
              <a:noAutofit/>
            </a:bodyPr>
            <a:lstStyle/>
            <a:p>
              <a:pPr algn="ctr" defTabSz="514350">
                <a:defRPr sz="1800" b="0" i="0" u="none" strike="noStrike" kern="0" cap="none" spc="0" baseline="0">
                  <a:solidFill>
                    <a:srgbClr val="000000"/>
                  </a:solidFill>
                  <a:uFillTx/>
                </a:defRPr>
              </a:pPr>
              <a:r>
                <a:rPr lang="es-ES" sz="1500">
                  <a:solidFill>
                    <a:srgbClr val="000000"/>
                  </a:solidFill>
                  <a:latin typeface="Arial Narrow" pitchFamily="34"/>
                </a:rPr>
                <a:t>Riesgo bajo</a:t>
              </a:r>
            </a:p>
          </p:txBody>
        </p:sp>
        <p:cxnSp>
          <p:nvCxnSpPr>
            <p:cNvPr id="46" name="Conector recto 61"/>
            <p:cNvCxnSpPr>
              <a:stCxn id="35" idx="0"/>
            </p:cNvCxnSpPr>
            <p:nvPr/>
          </p:nvCxnSpPr>
          <p:spPr>
            <a:xfrm flipV="1">
              <a:off x="2987673" y="5145091"/>
              <a:ext cx="0" cy="366711"/>
            </a:xfrm>
            <a:prstGeom prst="straightConnector1">
              <a:avLst/>
            </a:prstGeom>
            <a:noFill/>
            <a:ln w="28575" cap="flat">
              <a:solidFill>
                <a:srgbClr val="00638B"/>
              </a:solidFill>
              <a:prstDash val="solid"/>
              <a:miter/>
              <a:headEnd type="arrow"/>
            </a:ln>
          </p:spPr>
        </p:cxnSp>
        <p:cxnSp>
          <p:nvCxnSpPr>
            <p:cNvPr id="47" name="Conector recto 62"/>
            <p:cNvCxnSpPr>
              <a:endCxn id="48" idx="2"/>
            </p:cNvCxnSpPr>
            <p:nvPr/>
          </p:nvCxnSpPr>
          <p:spPr>
            <a:xfrm flipH="1" flipV="1">
              <a:off x="6727820" y="2952753"/>
              <a:ext cx="4770" cy="365120"/>
            </a:xfrm>
            <a:prstGeom prst="straightConnector1">
              <a:avLst/>
            </a:prstGeom>
            <a:noFill/>
            <a:ln w="28575" cap="flat">
              <a:solidFill>
                <a:srgbClr val="00638B"/>
              </a:solidFill>
              <a:prstDash val="solid"/>
              <a:miter/>
              <a:headEnd type="arrow"/>
            </a:ln>
          </p:spPr>
        </p:cxnSp>
        <p:sp>
          <p:nvSpPr>
            <p:cNvPr id="48" name="Rectángulo: esquinas redondeadas 27"/>
            <p:cNvSpPr/>
            <p:nvPr/>
          </p:nvSpPr>
          <p:spPr>
            <a:xfrm>
              <a:off x="5741983" y="2592388"/>
              <a:ext cx="1971674" cy="360365"/>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9B200"/>
            </a:solidFill>
            <a:ln w="12701" cap="flat">
              <a:solidFill>
                <a:srgbClr val="F9B200"/>
              </a:solidFill>
              <a:prstDash val="solid"/>
              <a:miter/>
            </a:ln>
            <a:effectLst>
              <a:outerShdw dist="38096" dir="2700000" algn="tl">
                <a:srgbClr val="000000">
                  <a:alpha val="40000"/>
                </a:srgbClr>
              </a:outerShdw>
            </a:effectLst>
          </p:spPr>
          <p:txBody>
            <a:bodyPr vert="horz" wrap="square" lIns="51435" tIns="25718" rIns="51435" bIns="25718" anchor="ctr" anchorCtr="1" compatLnSpc="1">
              <a:noAutofit/>
            </a:bodyPr>
            <a:lstStyle/>
            <a:p>
              <a:pPr algn="ctr" defTabSz="514350">
                <a:defRPr sz="1800" b="0" i="0" u="none" strike="noStrike" kern="0" cap="none" spc="0" baseline="0">
                  <a:solidFill>
                    <a:srgbClr val="000000"/>
                  </a:solidFill>
                  <a:uFillTx/>
                </a:defRPr>
              </a:pPr>
              <a:r>
                <a:rPr lang="es-ES" sz="1500">
                  <a:solidFill>
                    <a:srgbClr val="000000"/>
                  </a:solidFill>
                  <a:latin typeface="Arial Narrow" pitchFamily="34"/>
                </a:rPr>
                <a:t>Riesgo alto</a:t>
              </a:r>
            </a:p>
          </p:txBody>
        </p:sp>
        <p:cxnSp>
          <p:nvCxnSpPr>
            <p:cNvPr id="49" name="Conector recto 64"/>
            <p:cNvCxnSpPr/>
            <p:nvPr/>
          </p:nvCxnSpPr>
          <p:spPr>
            <a:xfrm>
              <a:off x="7723186" y="3484558"/>
              <a:ext cx="1223961" cy="0"/>
            </a:xfrm>
            <a:prstGeom prst="straightConnector1">
              <a:avLst/>
            </a:prstGeom>
            <a:noFill/>
            <a:ln w="28575" cap="flat">
              <a:solidFill>
                <a:srgbClr val="00638B"/>
              </a:solidFill>
              <a:prstDash val="solid"/>
              <a:miter/>
            </a:ln>
          </p:spPr>
        </p:cxnSp>
        <p:cxnSp>
          <p:nvCxnSpPr>
            <p:cNvPr id="50" name="Conector recto 65"/>
            <p:cNvCxnSpPr/>
            <p:nvPr/>
          </p:nvCxnSpPr>
          <p:spPr>
            <a:xfrm flipV="1">
              <a:off x="8947147" y="3475040"/>
              <a:ext cx="0" cy="549270"/>
            </a:xfrm>
            <a:prstGeom prst="straightConnector1">
              <a:avLst/>
            </a:prstGeom>
            <a:noFill/>
            <a:ln w="28575" cap="flat">
              <a:solidFill>
                <a:srgbClr val="00638B"/>
              </a:solidFill>
              <a:prstDash val="solid"/>
              <a:miter/>
              <a:headEnd type="arrow"/>
            </a:ln>
          </p:spPr>
        </p:cxnSp>
        <p:cxnSp>
          <p:nvCxnSpPr>
            <p:cNvPr id="51" name="Conector recto 67"/>
            <p:cNvCxnSpPr/>
            <p:nvPr/>
          </p:nvCxnSpPr>
          <p:spPr>
            <a:xfrm flipV="1">
              <a:off x="4583109" y="3484558"/>
              <a:ext cx="0" cy="547689"/>
            </a:xfrm>
            <a:prstGeom prst="straightConnector1">
              <a:avLst/>
            </a:prstGeom>
            <a:noFill/>
            <a:ln w="28575" cap="flat">
              <a:solidFill>
                <a:srgbClr val="00638B"/>
              </a:solidFill>
              <a:prstDash val="solid"/>
              <a:miter/>
              <a:headEnd type="arrow"/>
            </a:ln>
          </p:spPr>
        </p:cxnSp>
        <p:cxnSp>
          <p:nvCxnSpPr>
            <p:cNvPr id="52" name="Conector recto 68"/>
            <p:cNvCxnSpPr>
              <a:stCxn id="32" idx="0"/>
            </p:cNvCxnSpPr>
            <p:nvPr/>
          </p:nvCxnSpPr>
          <p:spPr>
            <a:xfrm flipV="1">
              <a:off x="5994404" y="3657600"/>
              <a:ext cx="0" cy="374647"/>
            </a:xfrm>
            <a:prstGeom prst="straightConnector1">
              <a:avLst/>
            </a:prstGeom>
            <a:noFill/>
            <a:ln w="28575" cap="flat">
              <a:solidFill>
                <a:srgbClr val="00638B"/>
              </a:solidFill>
              <a:prstDash val="solid"/>
              <a:miter/>
              <a:headEnd type="arrow"/>
            </a:ln>
          </p:spPr>
        </p:cxnSp>
        <p:cxnSp>
          <p:nvCxnSpPr>
            <p:cNvPr id="53" name="Conector recto 69"/>
            <p:cNvCxnSpPr/>
            <p:nvPr/>
          </p:nvCxnSpPr>
          <p:spPr>
            <a:xfrm flipV="1">
              <a:off x="7453310" y="3648071"/>
              <a:ext cx="0" cy="376239"/>
            </a:xfrm>
            <a:prstGeom prst="straightConnector1">
              <a:avLst/>
            </a:prstGeom>
            <a:noFill/>
            <a:ln w="28575" cap="flat">
              <a:solidFill>
                <a:srgbClr val="00638B"/>
              </a:solidFill>
              <a:prstDash val="solid"/>
              <a:miter/>
              <a:headEnd type="arrow"/>
            </a:ln>
          </p:spPr>
        </p:cxnSp>
        <p:sp>
          <p:nvSpPr>
            <p:cNvPr id="54" name="Rectángulo: esquinas redondeadas 34"/>
            <p:cNvSpPr/>
            <p:nvPr/>
          </p:nvSpPr>
          <p:spPr>
            <a:xfrm>
              <a:off x="5726109" y="3313108"/>
              <a:ext cx="1973266" cy="358773"/>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0897D0"/>
            </a:solidFill>
            <a:ln w="12701" cap="flat">
              <a:solidFill>
                <a:srgbClr val="0897D0"/>
              </a:solidFill>
              <a:prstDash val="solid"/>
              <a:miter/>
            </a:ln>
            <a:effectLst>
              <a:outerShdw dist="38096" dir="2700000" algn="tl">
                <a:srgbClr val="000000">
                  <a:alpha val="40000"/>
                </a:srgbClr>
              </a:outerShdw>
            </a:effectLst>
          </p:spPr>
          <p:txBody>
            <a:bodyPr vert="horz" wrap="square" lIns="51435" tIns="25718" rIns="51435" bIns="25718" anchor="ctr" anchorCtr="1" compatLnSpc="1">
              <a:noAutofit/>
            </a:bodyPr>
            <a:lstStyle/>
            <a:p>
              <a:pPr algn="ctr" defTabSz="514350">
                <a:defRPr sz="1800" b="0" i="0" u="none" strike="noStrike" kern="0" cap="none" spc="0" baseline="0">
                  <a:solidFill>
                    <a:srgbClr val="000000"/>
                  </a:solidFill>
                  <a:uFillTx/>
                </a:defRPr>
              </a:pPr>
              <a:r>
                <a:rPr lang="es-ES" sz="1500" dirty="0" err="1">
                  <a:solidFill>
                    <a:srgbClr val="FFFFFF"/>
                  </a:solidFill>
                  <a:latin typeface="Arial Narrow" pitchFamily="34"/>
                </a:rPr>
                <a:t>Clínical</a:t>
              </a:r>
              <a:r>
                <a:rPr lang="es-ES" sz="1500" dirty="0">
                  <a:solidFill>
                    <a:srgbClr val="FFFFFF"/>
                  </a:solidFill>
                  <a:latin typeface="Arial Narrow" pitchFamily="34"/>
                </a:rPr>
                <a:t> </a:t>
              </a:r>
              <a:r>
                <a:rPr lang="es-ES" sz="1500" dirty="0" err="1">
                  <a:solidFill>
                    <a:srgbClr val="FFFFFF"/>
                  </a:solidFill>
                  <a:latin typeface="Arial Narrow" pitchFamily="34"/>
                </a:rPr>
                <a:t>Phenotype</a:t>
              </a:r>
              <a:endParaRPr lang="es-ES" sz="1500" dirty="0">
                <a:solidFill>
                  <a:srgbClr val="FFFFFF"/>
                </a:solidFill>
                <a:latin typeface="Arial Narrow" pitchFamily="34"/>
              </a:endParaRPr>
            </a:p>
          </p:txBody>
        </p:sp>
        <p:sp>
          <p:nvSpPr>
            <p:cNvPr id="55" name="Rectángulo 41"/>
            <p:cNvSpPr/>
            <p:nvPr/>
          </p:nvSpPr>
          <p:spPr>
            <a:xfrm>
              <a:off x="1860547" y="2576514"/>
              <a:ext cx="2225677" cy="3379786"/>
            </a:xfrm>
            <a:prstGeom prst="rect">
              <a:avLst/>
            </a:prstGeom>
            <a:solidFill>
              <a:srgbClr val="FFFFFF">
                <a:alpha val="0"/>
              </a:srgbClr>
            </a:solidFill>
            <a:ln cap="flat">
              <a:noFill/>
              <a:prstDash val="solid"/>
            </a:ln>
          </p:spPr>
          <p:txBody>
            <a:bodyPr vert="horz" wrap="square" lIns="51435" tIns="25718" rIns="51435" bIns="25718" anchor="ctr" anchorCtr="1" compatLnSpc="1">
              <a:noAutofit/>
            </a:bodyPr>
            <a:lstStyle/>
            <a:p>
              <a:pPr algn="ctr" defTabSz="514350">
                <a:defRPr sz="1800" b="0" i="0" u="none" strike="noStrike" kern="0" cap="none" spc="0" baseline="0">
                  <a:solidFill>
                    <a:srgbClr val="000000"/>
                  </a:solidFill>
                  <a:uFillTx/>
                </a:defRPr>
              </a:pPr>
              <a:endParaRPr lang="es-ES" dirty="0">
                <a:solidFill>
                  <a:srgbClr val="FFFFFF"/>
                </a:solidFill>
                <a:latin typeface="Calibri"/>
              </a:endParaRPr>
            </a:p>
          </p:txBody>
        </p:sp>
      </p:grpSp>
      <p:sp>
        <p:nvSpPr>
          <p:cNvPr id="56" name="Rectángulo: esquinas redondeadas 19"/>
          <p:cNvSpPr/>
          <p:nvPr/>
        </p:nvSpPr>
        <p:spPr>
          <a:xfrm>
            <a:off x="1068133" y="2145938"/>
            <a:ext cx="2103354" cy="373950"/>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00"/>
          </a:solidFill>
          <a:ln w="12701" cap="flat">
            <a:solidFill>
              <a:srgbClr val="0897D0"/>
            </a:solidFill>
            <a:prstDash val="solid"/>
            <a:miter/>
          </a:ln>
          <a:effectLst>
            <a:outerShdw dist="38096" dir="2700000" algn="tl">
              <a:srgbClr val="000000">
                <a:alpha val="40000"/>
              </a:srgbClr>
            </a:outerShdw>
          </a:effectLst>
        </p:spPr>
        <p:txBody>
          <a:bodyPr vert="horz" wrap="square" lIns="51435" tIns="25718" rIns="51435" bIns="25718" anchor="ctr" anchorCtr="1" compatLnSpc="1">
            <a:noAutofit/>
          </a:bodyPr>
          <a:lstStyle/>
          <a:p>
            <a:pPr algn="ctr" defTabSz="514350">
              <a:defRPr sz="1800" b="0" i="0" u="none" strike="noStrike" kern="0" cap="none" spc="0" baseline="0">
                <a:solidFill>
                  <a:srgbClr val="000000"/>
                </a:solidFill>
                <a:uFillTx/>
              </a:defRPr>
            </a:pPr>
            <a:r>
              <a:rPr lang="es-ES" sz="2000" b="1" kern="0" dirty="0">
                <a:solidFill>
                  <a:srgbClr val="FFFFFF"/>
                </a:solidFill>
                <a:latin typeface="Arial Narrow" pitchFamily="34"/>
              </a:rPr>
              <a:t>LOW </a:t>
            </a:r>
            <a:r>
              <a:rPr lang="es-ES" sz="2000" b="1" kern="0" dirty="0" err="1">
                <a:solidFill>
                  <a:srgbClr val="FFFFFF"/>
                </a:solidFill>
                <a:latin typeface="Arial Narrow" pitchFamily="34"/>
              </a:rPr>
              <a:t>risk</a:t>
            </a:r>
            <a:endParaRPr lang="es-ES" sz="2000" b="1" kern="0" dirty="0">
              <a:solidFill>
                <a:srgbClr val="FFFFFF"/>
              </a:solidFill>
              <a:latin typeface="Arial Narrow" pitchFamily="34"/>
            </a:endParaRPr>
          </a:p>
        </p:txBody>
      </p:sp>
      <p:sp>
        <p:nvSpPr>
          <p:cNvPr id="57" name="Rectángulo: esquinas redondeadas 20"/>
          <p:cNvSpPr/>
          <p:nvPr/>
        </p:nvSpPr>
        <p:spPr>
          <a:xfrm>
            <a:off x="4264198" y="2128243"/>
            <a:ext cx="3086100" cy="362467"/>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C000"/>
          </a:solidFill>
          <a:ln w="12701" cap="flat">
            <a:solidFill>
              <a:srgbClr val="0897D0"/>
            </a:solidFill>
            <a:prstDash val="solid"/>
            <a:miter/>
          </a:ln>
          <a:effectLst>
            <a:outerShdw dist="38096" dir="2700000" algn="tl">
              <a:srgbClr val="000000">
                <a:alpha val="40000"/>
              </a:srgbClr>
            </a:outerShdw>
          </a:effectLst>
        </p:spPr>
        <p:txBody>
          <a:bodyPr vert="horz" wrap="square" lIns="51435" tIns="25718" rIns="51435" bIns="25718" anchor="ctr" anchorCtr="1" compatLnSpc="1">
            <a:noAutofit/>
          </a:bodyPr>
          <a:lstStyle/>
          <a:p>
            <a:pPr algn="ctr" defTabSz="514350">
              <a:defRPr sz="1800" b="0" i="0" u="none" strike="noStrike" kern="0" cap="none" spc="0" baseline="0">
                <a:solidFill>
                  <a:srgbClr val="000000"/>
                </a:solidFill>
                <a:uFillTx/>
              </a:defRPr>
            </a:pPr>
            <a:r>
              <a:rPr lang="es-ES" sz="2000" b="1" kern="0" dirty="0">
                <a:solidFill>
                  <a:srgbClr val="FFFFFF"/>
                </a:solidFill>
                <a:latin typeface="Arial Narrow" pitchFamily="34"/>
              </a:rPr>
              <a:t>HIGH </a:t>
            </a:r>
            <a:r>
              <a:rPr lang="es-ES" sz="2000" b="1" kern="0" dirty="0" err="1">
                <a:solidFill>
                  <a:srgbClr val="FFFFFF"/>
                </a:solidFill>
                <a:latin typeface="Arial Narrow" pitchFamily="34"/>
              </a:rPr>
              <a:t>risk</a:t>
            </a:r>
            <a:r>
              <a:rPr lang="es-ES" sz="2000" b="1" kern="0" dirty="0">
                <a:solidFill>
                  <a:srgbClr val="FFFFFF"/>
                </a:solidFill>
                <a:latin typeface="Arial Narrow" pitchFamily="34"/>
              </a:rPr>
              <a:t> </a:t>
            </a:r>
          </a:p>
        </p:txBody>
      </p:sp>
      <p:pic>
        <p:nvPicPr>
          <p:cNvPr id="58" name="54 Imagen" descr="gesepoc.png"/>
          <p:cNvPicPr>
            <a:picLocks noChangeAspect="1"/>
          </p:cNvPicPr>
          <p:nvPr/>
        </p:nvPicPr>
        <p:blipFill>
          <a:blip r:embed="rId2" cstate="print"/>
          <a:stretch>
            <a:fillRect/>
          </a:stretch>
        </p:blipFill>
        <p:spPr>
          <a:xfrm>
            <a:off x="7350298" y="845785"/>
            <a:ext cx="1343025" cy="707231"/>
          </a:xfrm>
          <a:prstGeom prst="rect">
            <a:avLst/>
          </a:prstGeom>
        </p:spPr>
      </p:pic>
      <p:sp>
        <p:nvSpPr>
          <p:cNvPr id="2" name="Rectángulo 1"/>
          <p:cNvSpPr/>
          <p:nvPr/>
        </p:nvSpPr>
        <p:spPr>
          <a:xfrm>
            <a:off x="711782" y="2999261"/>
            <a:ext cx="6366741" cy="2122450"/>
          </a:xfrm>
          <a:prstGeom prst="rect">
            <a:avLst/>
          </a:prstGeom>
          <a:solidFill>
            <a:srgbClr val="FFFFFF">
              <a:alpha val="54902"/>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xmlns="" val="214699949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p:cNvGrpSpPr/>
          <p:nvPr/>
        </p:nvGrpSpPr>
        <p:grpSpPr>
          <a:xfrm>
            <a:off x="1643063" y="228600"/>
            <a:ext cx="4658631" cy="4874856"/>
            <a:chOff x="3658295" y="1482727"/>
            <a:chExt cx="4247461" cy="5106708"/>
          </a:xfrm>
        </p:grpSpPr>
        <p:sp>
          <p:nvSpPr>
            <p:cNvPr id="4" name="Rectángulo 3"/>
            <p:cNvSpPr/>
            <p:nvPr/>
          </p:nvSpPr>
          <p:spPr>
            <a:xfrm>
              <a:off x="4367210" y="6269034"/>
              <a:ext cx="3467103" cy="320401"/>
            </a:xfrm>
            <a:prstGeom prst="rect">
              <a:avLst/>
            </a:prstGeom>
            <a:noFill/>
            <a:ln cap="flat">
              <a:noFill/>
              <a:prstDash val="solid"/>
            </a:ln>
          </p:spPr>
          <p:txBody>
            <a:bodyPr vert="horz" wrap="square" lIns="51435" tIns="25718" rIns="51435" bIns="25718" anchor="t" anchorCtr="1" compatLnSpc="1">
              <a:spAutoFit/>
            </a:bodyPr>
            <a:lstStyle/>
            <a:p>
              <a:pPr algn="ctr" defTabSz="514350">
                <a:defRPr sz="1800" b="0" i="0" u="none" strike="noStrike" kern="0" cap="none" spc="0" baseline="0">
                  <a:solidFill>
                    <a:srgbClr val="000000"/>
                  </a:solidFill>
                  <a:uFillTx/>
                </a:defRPr>
              </a:pPr>
              <a:r>
                <a:rPr lang="es-ES" sz="825">
                  <a:solidFill>
                    <a:srgbClr val="000000"/>
                  </a:solidFill>
                  <a:latin typeface="Calibri Light"/>
                </a:rPr>
                <a:t>Fuente: Reproducido con permiso de la </a:t>
              </a:r>
              <a:r>
                <a:rPr lang="es-ES" sz="825" dirty="0" err="1">
                  <a:solidFill>
                    <a:srgbClr val="000000"/>
                  </a:solidFill>
                  <a:latin typeface="Calibri Light"/>
                </a:rPr>
                <a:t>European</a:t>
              </a:r>
              <a:r>
                <a:rPr lang="es-ES" sz="825" dirty="0">
                  <a:solidFill>
                    <a:srgbClr val="000000"/>
                  </a:solidFill>
                  <a:latin typeface="Calibri Light"/>
                </a:rPr>
                <a:t> </a:t>
              </a:r>
              <a:r>
                <a:rPr lang="es-ES" sz="825" dirty="0" err="1">
                  <a:solidFill>
                    <a:srgbClr val="000000"/>
                  </a:solidFill>
                  <a:latin typeface="Calibri Light"/>
                </a:rPr>
                <a:t>Respiratory</a:t>
              </a:r>
              <a:r>
                <a:rPr lang="es-ES" sz="825" dirty="0">
                  <a:solidFill>
                    <a:srgbClr val="000000"/>
                  </a:solidFill>
                  <a:latin typeface="Calibri Light"/>
                </a:rPr>
                <a:t> </a:t>
              </a:r>
              <a:r>
                <a:rPr lang="es-ES" sz="825" dirty="0" err="1">
                  <a:solidFill>
                    <a:srgbClr val="000000"/>
                  </a:solidFill>
                  <a:latin typeface="Calibri Light"/>
                </a:rPr>
                <a:t>Society</a:t>
              </a:r>
              <a:r>
                <a:rPr lang="es-ES" sz="825" dirty="0">
                  <a:solidFill>
                    <a:srgbClr val="000000"/>
                  </a:solidFill>
                  <a:latin typeface="Calibri Light"/>
                </a:rPr>
                <a:t> ©: </a:t>
              </a:r>
              <a:r>
                <a:rPr lang="es-ES" sz="825" dirty="0" err="1">
                  <a:solidFill>
                    <a:srgbClr val="000000"/>
                  </a:solidFill>
                  <a:latin typeface="Calibri Light"/>
                </a:rPr>
                <a:t>Eur</a:t>
              </a:r>
              <a:r>
                <a:rPr lang="es-ES" sz="825" dirty="0">
                  <a:solidFill>
                    <a:srgbClr val="000000"/>
                  </a:solidFill>
                  <a:latin typeface="Calibri Light"/>
                </a:rPr>
                <a:t> </a:t>
              </a:r>
              <a:r>
                <a:rPr lang="es-ES" sz="825" dirty="0" err="1">
                  <a:solidFill>
                    <a:srgbClr val="000000"/>
                  </a:solidFill>
                  <a:latin typeface="Calibri Light"/>
                </a:rPr>
                <a:t>Respir</a:t>
              </a:r>
              <a:r>
                <a:rPr lang="es-ES" sz="825" dirty="0">
                  <a:solidFill>
                    <a:srgbClr val="000000"/>
                  </a:solidFill>
                  <a:latin typeface="Calibri Light"/>
                </a:rPr>
                <a:t> J. 2017; 49: 1700068</a:t>
              </a:r>
            </a:p>
          </p:txBody>
        </p:sp>
        <p:grpSp>
          <p:nvGrpSpPr>
            <p:cNvPr id="5" name="Grupo 10"/>
            <p:cNvGrpSpPr/>
            <p:nvPr/>
          </p:nvGrpSpPr>
          <p:grpSpPr>
            <a:xfrm>
              <a:off x="4137029" y="1482727"/>
              <a:ext cx="3768727" cy="4032247"/>
              <a:chOff x="4137029" y="1482727"/>
              <a:chExt cx="3768727" cy="4032247"/>
            </a:xfrm>
          </p:grpSpPr>
          <p:grpSp>
            <p:nvGrpSpPr>
              <p:cNvPr id="6" name="Grupo 23"/>
              <p:cNvGrpSpPr/>
              <p:nvPr/>
            </p:nvGrpSpPr>
            <p:grpSpPr>
              <a:xfrm>
                <a:off x="4137029" y="1482727"/>
                <a:ext cx="3768727" cy="3667118"/>
                <a:chOff x="4137029" y="1482727"/>
                <a:chExt cx="3768727" cy="3667118"/>
              </a:xfrm>
            </p:grpSpPr>
            <p:sp>
              <p:nvSpPr>
                <p:cNvPr id="7" name="Rectángulo: esquinas redondeadas 27"/>
                <p:cNvSpPr/>
                <p:nvPr/>
              </p:nvSpPr>
              <p:spPr>
                <a:xfrm>
                  <a:off x="4737104" y="1482727"/>
                  <a:ext cx="3168652" cy="722311"/>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00638B"/>
                </a:solidFill>
                <a:ln w="12701" cap="flat">
                  <a:solidFill>
                    <a:srgbClr val="00638B"/>
                  </a:solidFill>
                  <a:prstDash val="solid"/>
                  <a:miter/>
                </a:ln>
                <a:effectLst>
                  <a:outerShdw dist="38096" dir="2700000" algn="tl">
                    <a:srgbClr val="000000">
                      <a:alpha val="40000"/>
                    </a:srgbClr>
                  </a:outerShdw>
                </a:effectLst>
              </p:spPr>
              <p:txBody>
                <a:bodyPr vert="horz" wrap="square" lIns="51435" tIns="25718" rIns="51435" bIns="25718" anchor="ctr" anchorCtr="1" compatLnSpc="1">
                  <a:noAutofit/>
                </a:bodyPr>
                <a:lstStyle/>
                <a:p>
                  <a:pPr algn="ctr" defTabSz="514350">
                    <a:defRPr sz="1800" b="0" i="0" u="none" strike="noStrike" kern="0" cap="none" spc="0" baseline="0">
                      <a:solidFill>
                        <a:srgbClr val="000000"/>
                      </a:solidFill>
                      <a:uFillTx/>
                    </a:defRPr>
                  </a:pPr>
                  <a:r>
                    <a:rPr lang="es-ES" sz="1500" dirty="0">
                      <a:solidFill>
                        <a:srgbClr val="FFFFFF"/>
                      </a:solidFill>
                      <a:latin typeface="Arial Narrow" pitchFamily="34"/>
                    </a:rPr>
                    <a:t>≥35 </a:t>
                  </a:r>
                  <a:r>
                    <a:rPr lang="es-ES" sz="1500" dirty="0" err="1">
                      <a:solidFill>
                        <a:srgbClr val="FFFFFF"/>
                      </a:solidFill>
                      <a:latin typeface="Arial Narrow" pitchFamily="34"/>
                    </a:rPr>
                    <a:t>years</a:t>
                  </a:r>
                  <a:r>
                    <a:rPr lang="es-ES" sz="1500" dirty="0">
                      <a:solidFill>
                        <a:srgbClr val="FFFFFF"/>
                      </a:solidFill>
                      <a:latin typeface="Arial Narrow" pitchFamily="34"/>
                    </a:rPr>
                    <a:t> </a:t>
                  </a:r>
                  <a:r>
                    <a:rPr lang="es-ES" sz="1500" dirty="0" err="1">
                      <a:solidFill>
                        <a:srgbClr val="FFFFFF"/>
                      </a:solidFill>
                      <a:latin typeface="Arial Narrow" pitchFamily="34"/>
                    </a:rPr>
                    <a:t>old</a:t>
                  </a:r>
                  <a:endParaRPr lang="es-ES" sz="1500" dirty="0">
                    <a:solidFill>
                      <a:srgbClr val="FFFFFF"/>
                    </a:solidFill>
                    <a:latin typeface="Arial Narrow" pitchFamily="34"/>
                  </a:endParaRPr>
                </a:p>
                <a:p>
                  <a:pPr algn="ctr" defTabSz="514350">
                    <a:defRPr sz="1800" b="0" i="0" u="none" strike="noStrike" kern="0" cap="none" spc="0" baseline="0">
                      <a:solidFill>
                        <a:srgbClr val="000000"/>
                      </a:solidFill>
                      <a:uFillTx/>
                    </a:defRPr>
                  </a:pPr>
                  <a:r>
                    <a:rPr lang="es-ES" sz="1500" dirty="0" err="1">
                      <a:solidFill>
                        <a:srgbClr val="FFFFFF"/>
                      </a:solidFill>
                      <a:latin typeface="Arial Narrow" pitchFamily="34"/>
                    </a:rPr>
                    <a:t>Smoker</a:t>
                  </a:r>
                  <a:r>
                    <a:rPr lang="es-ES" sz="1500" dirty="0">
                      <a:solidFill>
                        <a:srgbClr val="FFFFFF"/>
                      </a:solidFill>
                      <a:latin typeface="Arial Narrow" pitchFamily="34"/>
                    </a:rPr>
                    <a:t> (</a:t>
                  </a:r>
                  <a:r>
                    <a:rPr lang="es-ES" sz="1500" dirty="0" err="1">
                      <a:solidFill>
                        <a:srgbClr val="FFFFFF"/>
                      </a:solidFill>
                      <a:latin typeface="Arial Narrow" pitchFamily="34"/>
                    </a:rPr>
                    <a:t>or</a:t>
                  </a:r>
                  <a:r>
                    <a:rPr lang="es-ES" sz="1500" dirty="0">
                      <a:solidFill>
                        <a:srgbClr val="FFFFFF"/>
                      </a:solidFill>
                      <a:latin typeface="Arial Narrow" pitchFamily="34"/>
                    </a:rPr>
                    <a:t> </a:t>
                  </a:r>
                  <a:r>
                    <a:rPr lang="es-ES" sz="1500" dirty="0" err="1">
                      <a:solidFill>
                        <a:srgbClr val="FFFFFF"/>
                      </a:solidFill>
                      <a:latin typeface="Arial Narrow" pitchFamily="34"/>
                    </a:rPr>
                    <a:t>exsmoker</a:t>
                  </a:r>
                  <a:r>
                    <a:rPr lang="es-ES" sz="1500" dirty="0">
                      <a:solidFill>
                        <a:srgbClr val="FFFFFF"/>
                      </a:solidFill>
                      <a:latin typeface="Arial Narrow" pitchFamily="34"/>
                    </a:rPr>
                    <a:t>) ≥10 </a:t>
                  </a:r>
                  <a:r>
                    <a:rPr lang="es-ES" sz="1500" dirty="0" err="1">
                      <a:solidFill>
                        <a:srgbClr val="FFFFFF"/>
                      </a:solidFill>
                      <a:latin typeface="Arial Narrow" pitchFamily="34"/>
                    </a:rPr>
                    <a:t>paq</a:t>
                  </a:r>
                  <a:r>
                    <a:rPr lang="es-ES" sz="1500" dirty="0">
                      <a:solidFill>
                        <a:srgbClr val="FFFFFF"/>
                      </a:solidFill>
                      <a:latin typeface="Arial Narrow" pitchFamily="34"/>
                    </a:rPr>
                    <a:t>/</a:t>
                  </a:r>
                  <a:r>
                    <a:rPr lang="es-ES" sz="1500" dirty="0" err="1">
                      <a:solidFill>
                        <a:srgbClr val="FFFFFF"/>
                      </a:solidFill>
                      <a:latin typeface="Arial Narrow" pitchFamily="34"/>
                    </a:rPr>
                    <a:t>year</a:t>
                  </a:r>
                  <a:endParaRPr lang="es-ES" sz="1500" dirty="0">
                    <a:solidFill>
                      <a:srgbClr val="FFFFFF"/>
                    </a:solidFill>
                    <a:latin typeface="Arial Narrow" pitchFamily="34"/>
                  </a:endParaRPr>
                </a:p>
                <a:p>
                  <a:pPr algn="ctr" defTabSz="514350">
                    <a:defRPr sz="1800" b="0" i="0" u="none" strike="noStrike" kern="0" cap="none" spc="0" baseline="0">
                      <a:solidFill>
                        <a:srgbClr val="000000"/>
                      </a:solidFill>
                      <a:uFillTx/>
                    </a:defRPr>
                  </a:pPr>
                  <a:r>
                    <a:rPr lang="es-ES" sz="1500" dirty="0">
                      <a:solidFill>
                        <a:srgbClr val="FFFFFF"/>
                      </a:solidFill>
                      <a:latin typeface="Arial Narrow" pitchFamily="34"/>
                    </a:rPr>
                    <a:t>FEV</a:t>
                  </a:r>
                  <a:r>
                    <a:rPr lang="es-ES" sz="1500" baseline="-25000" dirty="0">
                      <a:solidFill>
                        <a:srgbClr val="FFFFFF"/>
                      </a:solidFill>
                      <a:latin typeface="Arial Narrow" pitchFamily="34"/>
                    </a:rPr>
                    <a:t>1</a:t>
                  </a:r>
                  <a:r>
                    <a:rPr lang="es-ES" sz="1500" dirty="0">
                      <a:solidFill>
                        <a:srgbClr val="FFFFFF"/>
                      </a:solidFill>
                      <a:latin typeface="Arial Narrow" pitchFamily="34"/>
                    </a:rPr>
                    <a:t>/FVC post-PBD &lt; 70%* </a:t>
                  </a:r>
                </a:p>
              </p:txBody>
            </p:sp>
            <p:sp>
              <p:nvSpPr>
                <p:cNvPr id="8" name="Rectángulo: esquinas redondeadas 40"/>
                <p:cNvSpPr/>
                <p:nvPr/>
              </p:nvSpPr>
              <p:spPr>
                <a:xfrm>
                  <a:off x="5099051" y="3465511"/>
                  <a:ext cx="720720" cy="358773"/>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0897D0"/>
                </a:solidFill>
                <a:ln w="12701" cap="flat">
                  <a:solidFill>
                    <a:srgbClr val="0897D0"/>
                  </a:solidFill>
                  <a:prstDash val="solid"/>
                  <a:miter/>
                </a:ln>
                <a:effectLst>
                  <a:outerShdw dist="38096" dir="2700000" algn="tl">
                    <a:srgbClr val="000000">
                      <a:alpha val="40000"/>
                    </a:srgbClr>
                  </a:outerShdw>
                </a:effectLst>
              </p:spPr>
              <p:txBody>
                <a:bodyPr vert="horz" wrap="square" lIns="51435" tIns="25718" rIns="51435" bIns="25718" anchor="ctr" anchorCtr="1" compatLnSpc="1">
                  <a:noAutofit/>
                </a:bodyPr>
                <a:lstStyle/>
                <a:p>
                  <a:pPr algn="ctr" defTabSz="514350">
                    <a:defRPr sz="1800" b="0" i="0" u="none" strike="noStrike" kern="0" cap="none" spc="0" baseline="0">
                      <a:solidFill>
                        <a:srgbClr val="000000"/>
                      </a:solidFill>
                      <a:uFillTx/>
                    </a:defRPr>
                  </a:pPr>
                  <a:r>
                    <a:rPr lang="es-ES" sz="1500">
                      <a:solidFill>
                        <a:srgbClr val="FFFFFF"/>
                      </a:solidFill>
                      <a:latin typeface="Arial Narrow" pitchFamily="34"/>
                    </a:rPr>
                    <a:t>No</a:t>
                  </a:r>
                  <a:endParaRPr lang="es-ES" sz="1500" baseline="-25000">
                    <a:solidFill>
                      <a:srgbClr val="FFFFFF"/>
                    </a:solidFill>
                    <a:latin typeface="Arial Narrow" pitchFamily="34"/>
                  </a:endParaRPr>
                </a:p>
              </p:txBody>
            </p:sp>
            <p:sp>
              <p:nvSpPr>
                <p:cNvPr id="9" name="Rectángulo: esquinas redondeadas 41"/>
                <p:cNvSpPr/>
                <p:nvPr/>
              </p:nvSpPr>
              <p:spPr>
                <a:xfrm>
                  <a:off x="6832597" y="3475040"/>
                  <a:ext cx="720720" cy="360365"/>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0897D0"/>
                </a:solidFill>
                <a:ln w="12701" cap="flat">
                  <a:solidFill>
                    <a:srgbClr val="0897D0"/>
                  </a:solidFill>
                  <a:prstDash val="solid"/>
                  <a:miter/>
                </a:ln>
                <a:effectLst>
                  <a:outerShdw dist="38096" dir="2700000" algn="tl">
                    <a:srgbClr val="000000">
                      <a:alpha val="40000"/>
                    </a:srgbClr>
                  </a:outerShdw>
                </a:effectLst>
              </p:spPr>
              <p:txBody>
                <a:bodyPr vert="horz" wrap="square" lIns="51435" tIns="25718" rIns="51435" bIns="25718" anchor="ctr" anchorCtr="1" compatLnSpc="1">
                  <a:noAutofit/>
                </a:bodyPr>
                <a:lstStyle/>
                <a:p>
                  <a:pPr algn="ctr" defTabSz="514350">
                    <a:defRPr sz="1800" b="0" i="0" u="none" strike="noStrike" kern="0" cap="none" spc="0" baseline="0">
                      <a:solidFill>
                        <a:srgbClr val="000000"/>
                      </a:solidFill>
                      <a:uFillTx/>
                    </a:defRPr>
                  </a:pPr>
                  <a:r>
                    <a:rPr lang="es-ES" sz="1500" dirty="0">
                      <a:solidFill>
                        <a:srgbClr val="FFFFFF"/>
                      </a:solidFill>
                      <a:latin typeface="Arial Narrow" pitchFamily="34"/>
                    </a:rPr>
                    <a:t>Yes</a:t>
                  </a:r>
                  <a:endParaRPr lang="es-ES" sz="1500" baseline="-25000" dirty="0">
                    <a:solidFill>
                      <a:srgbClr val="FFFFFF"/>
                    </a:solidFill>
                    <a:latin typeface="Arial Narrow" pitchFamily="34"/>
                  </a:endParaRPr>
                </a:p>
              </p:txBody>
            </p:sp>
            <p:sp>
              <p:nvSpPr>
                <p:cNvPr id="10" name="Rectángulo: esquinas redondeadas 42"/>
                <p:cNvSpPr/>
                <p:nvPr/>
              </p:nvSpPr>
              <p:spPr>
                <a:xfrm>
                  <a:off x="4137029" y="4152903"/>
                  <a:ext cx="2665411" cy="671517"/>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0897D0"/>
                </a:solidFill>
                <a:ln w="12701" cap="flat">
                  <a:solidFill>
                    <a:srgbClr val="0897D0"/>
                  </a:solidFill>
                  <a:prstDash val="solid"/>
                  <a:miter/>
                </a:ln>
                <a:effectLst>
                  <a:outerShdw dist="38096" dir="2700000" algn="tl">
                    <a:srgbClr val="000000">
                      <a:alpha val="40000"/>
                    </a:srgbClr>
                  </a:outerShdw>
                </a:effectLst>
              </p:spPr>
              <p:txBody>
                <a:bodyPr vert="horz" wrap="square" lIns="51435" tIns="25718" rIns="51435" bIns="25718" anchor="ctr" anchorCtr="1" compatLnSpc="1">
                  <a:noAutofit/>
                </a:bodyPr>
                <a:lstStyle/>
                <a:p>
                  <a:pPr algn="ctr" defTabSz="514350">
                    <a:defRPr sz="1800" b="0" i="0" u="none" strike="noStrike" kern="0" cap="none" spc="0" baseline="0">
                      <a:solidFill>
                        <a:srgbClr val="000000"/>
                      </a:solidFill>
                      <a:uFillTx/>
                    </a:defRPr>
                  </a:pPr>
                  <a:r>
                    <a:rPr lang="es-ES" sz="1500" dirty="0">
                      <a:solidFill>
                        <a:srgbClr val="FFFFFF"/>
                      </a:solidFill>
                      <a:latin typeface="Arial Narrow" pitchFamily="34"/>
                    </a:rPr>
                    <a:t>PBD ≥15% AND 400 </a:t>
                  </a:r>
                  <a:r>
                    <a:rPr lang="es-ES" sz="1500" dirty="0" err="1">
                      <a:solidFill>
                        <a:srgbClr val="FFFFFF"/>
                      </a:solidFill>
                      <a:latin typeface="Arial Narrow" pitchFamily="34"/>
                    </a:rPr>
                    <a:t>mL</a:t>
                  </a:r>
                  <a:r>
                    <a:rPr lang="es-ES" sz="1500" dirty="0">
                      <a:solidFill>
                        <a:srgbClr val="FFFFFF"/>
                      </a:solidFill>
                      <a:latin typeface="Arial Narrow" pitchFamily="34"/>
                    </a:rPr>
                    <a:t>, and/</a:t>
                  </a:r>
                  <a:r>
                    <a:rPr lang="es-ES" sz="1500" dirty="0" err="1">
                      <a:solidFill>
                        <a:srgbClr val="FFFFFF"/>
                      </a:solidFill>
                      <a:latin typeface="Arial Narrow" pitchFamily="34"/>
                    </a:rPr>
                    <a:t>or</a:t>
                  </a:r>
                  <a:endParaRPr lang="es-ES" sz="1500" dirty="0">
                    <a:solidFill>
                      <a:srgbClr val="FFFFFF"/>
                    </a:solidFill>
                    <a:latin typeface="Arial Narrow" pitchFamily="34"/>
                  </a:endParaRPr>
                </a:p>
                <a:p>
                  <a:pPr algn="ctr" defTabSz="514350">
                    <a:defRPr sz="1800" b="0" i="0" u="none" strike="noStrike" kern="0" cap="none" spc="0" baseline="0">
                      <a:solidFill>
                        <a:srgbClr val="000000"/>
                      </a:solidFill>
                      <a:uFillTx/>
                    </a:defRPr>
                  </a:pPr>
                  <a:r>
                    <a:rPr lang="es-ES" sz="1500" dirty="0" err="1">
                      <a:solidFill>
                        <a:srgbClr val="FFFFFF"/>
                      </a:solidFill>
                      <a:latin typeface="Arial Narrow" pitchFamily="34"/>
                    </a:rPr>
                    <a:t>Blood</a:t>
                  </a:r>
                  <a:r>
                    <a:rPr lang="es-ES" sz="1500" dirty="0">
                      <a:solidFill>
                        <a:srgbClr val="FFFFFF"/>
                      </a:solidFill>
                      <a:latin typeface="Arial Narrow" pitchFamily="34"/>
                    </a:rPr>
                    <a:t> </a:t>
                  </a:r>
                  <a:r>
                    <a:rPr lang="es-ES" sz="1500" dirty="0" err="1">
                      <a:solidFill>
                        <a:srgbClr val="FFFFFF"/>
                      </a:solidFill>
                      <a:latin typeface="Arial Narrow" pitchFamily="34"/>
                    </a:rPr>
                    <a:t>eosinofilia</a:t>
                  </a:r>
                  <a:r>
                    <a:rPr lang="es-ES" sz="1500" dirty="0">
                      <a:solidFill>
                        <a:srgbClr val="FFFFFF"/>
                      </a:solidFill>
                      <a:latin typeface="Arial Narrow" pitchFamily="34"/>
                    </a:rPr>
                    <a:t> ≥300 </a:t>
                  </a:r>
                  <a:r>
                    <a:rPr lang="es-ES" sz="1500" dirty="0" err="1">
                      <a:solidFill>
                        <a:srgbClr val="FFFFFF"/>
                      </a:solidFill>
                      <a:latin typeface="Arial Narrow" pitchFamily="34"/>
                    </a:rPr>
                    <a:t>céls</a:t>
                  </a:r>
                  <a:r>
                    <a:rPr lang="es-ES" sz="1500" dirty="0">
                      <a:solidFill>
                        <a:srgbClr val="FFFFFF"/>
                      </a:solidFill>
                      <a:latin typeface="Arial Narrow" pitchFamily="34"/>
                    </a:rPr>
                    <a:t>/µL </a:t>
                  </a:r>
                </a:p>
              </p:txBody>
            </p:sp>
            <p:grpSp>
              <p:nvGrpSpPr>
                <p:cNvPr id="11" name="Grupo 21"/>
                <p:cNvGrpSpPr/>
                <p:nvPr/>
              </p:nvGrpSpPr>
              <p:grpSpPr>
                <a:xfrm>
                  <a:off x="5457825" y="2214567"/>
                  <a:ext cx="1735138" cy="2935278"/>
                  <a:chOff x="5457825" y="2214567"/>
                  <a:chExt cx="1735138" cy="2935278"/>
                </a:xfrm>
              </p:grpSpPr>
              <p:cxnSp>
                <p:nvCxnSpPr>
                  <p:cNvPr id="12" name="Conector recto 34"/>
                  <p:cNvCxnSpPr/>
                  <p:nvPr/>
                </p:nvCxnSpPr>
                <p:spPr>
                  <a:xfrm flipV="1">
                    <a:off x="6308729" y="2214567"/>
                    <a:ext cx="0" cy="331780"/>
                  </a:xfrm>
                  <a:prstGeom prst="straightConnector1">
                    <a:avLst/>
                  </a:prstGeom>
                  <a:noFill/>
                  <a:ln w="28575" cap="flat">
                    <a:solidFill>
                      <a:srgbClr val="00638B"/>
                    </a:solidFill>
                    <a:prstDash val="solid"/>
                    <a:miter/>
                    <a:headEnd type="arrow"/>
                  </a:ln>
                  <a:effectLst>
                    <a:outerShdw dist="38096" dir="2700000" algn="tl">
                      <a:srgbClr val="000000">
                        <a:alpha val="40000"/>
                      </a:srgbClr>
                    </a:outerShdw>
                  </a:effectLst>
                </p:spPr>
              </p:cxnSp>
              <p:cxnSp>
                <p:nvCxnSpPr>
                  <p:cNvPr id="13" name="Conector recto 35"/>
                  <p:cNvCxnSpPr/>
                  <p:nvPr/>
                </p:nvCxnSpPr>
                <p:spPr>
                  <a:xfrm flipV="1">
                    <a:off x="5457825" y="3833814"/>
                    <a:ext cx="0" cy="298451"/>
                  </a:xfrm>
                  <a:prstGeom prst="straightConnector1">
                    <a:avLst/>
                  </a:prstGeom>
                  <a:noFill/>
                  <a:ln w="28575" cap="flat">
                    <a:solidFill>
                      <a:srgbClr val="00638B"/>
                    </a:solidFill>
                    <a:prstDash val="solid"/>
                    <a:miter/>
                    <a:headEnd type="arrow"/>
                  </a:ln>
                  <a:effectLst>
                    <a:outerShdw dist="38096" dir="2700000" algn="tl">
                      <a:srgbClr val="000000">
                        <a:alpha val="40000"/>
                      </a:srgbClr>
                    </a:outerShdw>
                  </a:effectLst>
                </p:spPr>
              </p:cxnSp>
              <p:cxnSp>
                <p:nvCxnSpPr>
                  <p:cNvPr id="14" name="Conector recto 36"/>
                  <p:cNvCxnSpPr/>
                  <p:nvPr/>
                </p:nvCxnSpPr>
                <p:spPr>
                  <a:xfrm flipV="1">
                    <a:off x="5583234" y="3119439"/>
                    <a:ext cx="709611" cy="307969"/>
                  </a:xfrm>
                  <a:prstGeom prst="straightConnector1">
                    <a:avLst/>
                  </a:prstGeom>
                  <a:noFill/>
                  <a:ln w="28575" cap="flat">
                    <a:solidFill>
                      <a:srgbClr val="00638B"/>
                    </a:solidFill>
                    <a:prstDash val="solid"/>
                    <a:miter/>
                    <a:headEnd type="arrow"/>
                  </a:ln>
                  <a:effectLst>
                    <a:outerShdw dist="38096" dir="2700000" algn="tl">
                      <a:srgbClr val="000000">
                        <a:alpha val="40000"/>
                      </a:srgbClr>
                    </a:outerShdw>
                  </a:effectLst>
                </p:spPr>
              </p:cxnSp>
              <p:cxnSp>
                <p:nvCxnSpPr>
                  <p:cNvPr id="15" name="Conector recto 37"/>
                  <p:cNvCxnSpPr/>
                  <p:nvPr/>
                </p:nvCxnSpPr>
                <p:spPr>
                  <a:xfrm flipV="1">
                    <a:off x="7192963" y="3848096"/>
                    <a:ext cx="0" cy="1301749"/>
                  </a:xfrm>
                  <a:prstGeom prst="straightConnector1">
                    <a:avLst/>
                  </a:prstGeom>
                  <a:noFill/>
                  <a:ln w="28575" cap="flat">
                    <a:solidFill>
                      <a:srgbClr val="00638B"/>
                    </a:solidFill>
                    <a:prstDash val="solid"/>
                    <a:miter/>
                    <a:headEnd type="arrow"/>
                  </a:ln>
                  <a:effectLst>
                    <a:outerShdw dist="38096" dir="2700000" algn="tl">
                      <a:srgbClr val="000000">
                        <a:alpha val="40000"/>
                      </a:srgbClr>
                    </a:outerShdw>
                  </a:effectLst>
                </p:spPr>
              </p:cxnSp>
              <p:cxnSp>
                <p:nvCxnSpPr>
                  <p:cNvPr id="16" name="Conector recto 38"/>
                  <p:cNvCxnSpPr/>
                  <p:nvPr/>
                </p:nvCxnSpPr>
                <p:spPr>
                  <a:xfrm flipV="1">
                    <a:off x="5476871" y="4835520"/>
                    <a:ext cx="0" cy="298451"/>
                  </a:xfrm>
                  <a:prstGeom prst="straightConnector1">
                    <a:avLst/>
                  </a:prstGeom>
                  <a:noFill/>
                  <a:ln w="28575" cap="flat">
                    <a:solidFill>
                      <a:srgbClr val="00638B"/>
                    </a:solidFill>
                    <a:prstDash val="solid"/>
                    <a:miter/>
                    <a:headEnd type="arrow"/>
                  </a:ln>
                  <a:effectLst>
                    <a:outerShdw dist="38096" dir="2700000" algn="tl">
                      <a:srgbClr val="000000">
                        <a:alpha val="40000"/>
                      </a:srgbClr>
                    </a:outerShdw>
                  </a:effectLst>
                </p:spPr>
              </p:cxnSp>
              <p:cxnSp>
                <p:nvCxnSpPr>
                  <p:cNvPr id="17" name="Conector recto 39"/>
                  <p:cNvCxnSpPr/>
                  <p:nvPr/>
                </p:nvCxnSpPr>
                <p:spPr>
                  <a:xfrm flipH="1" flipV="1">
                    <a:off x="6286500" y="3121020"/>
                    <a:ext cx="750886" cy="306388"/>
                  </a:xfrm>
                  <a:prstGeom prst="straightConnector1">
                    <a:avLst/>
                  </a:prstGeom>
                  <a:noFill/>
                  <a:ln w="28575" cap="flat">
                    <a:solidFill>
                      <a:srgbClr val="00638B"/>
                    </a:solidFill>
                    <a:prstDash val="solid"/>
                    <a:miter/>
                    <a:headEnd type="arrow"/>
                  </a:ln>
                  <a:effectLst>
                    <a:outerShdw dist="38096" dir="2700000" algn="tl">
                      <a:srgbClr val="000000">
                        <a:alpha val="40000"/>
                      </a:srgbClr>
                    </a:outerShdw>
                  </a:effectLst>
                </p:spPr>
              </p:cxnSp>
            </p:grpSp>
            <p:sp>
              <p:nvSpPr>
                <p:cNvPr id="18" name="Rectángulo: esquinas redondeadas 44"/>
                <p:cNvSpPr/>
                <p:nvPr/>
              </p:nvSpPr>
              <p:spPr>
                <a:xfrm>
                  <a:off x="5037136" y="2574922"/>
                  <a:ext cx="2549520" cy="539752"/>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w="12701" cap="flat">
                  <a:solidFill>
                    <a:srgbClr val="00638B"/>
                  </a:solidFill>
                  <a:prstDash val="solid"/>
                  <a:miter/>
                </a:ln>
                <a:effectLst>
                  <a:outerShdw dist="38096" dir="2700000" algn="tl">
                    <a:srgbClr val="000000">
                      <a:alpha val="40000"/>
                    </a:srgbClr>
                  </a:outerShdw>
                </a:effectLst>
              </p:spPr>
              <p:txBody>
                <a:bodyPr vert="horz" wrap="square" lIns="51435" tIns="25718" rIns="51435" bIns="25718" anchor="ctr" anchorCtr="1" compatLnSpc="1">
                  <a:noAutofit/>
                </a:bodyPr>
                <a:lstStyle/>
                <a:p>
                  <a:pPr algn="ctr" defTabSz="514350">
                    <a:defRPr sz="1800" b="0" i="0" u="none" strike="noStrike" kern="0" cap="none" spc="0" baseline="0">
                      <a:solidFill>
                        <a:srgbClr val="000000"/>
                      </a:solidFill>
                      <a:uFillTx/>
                    </a:defRPr>
                  </a:pPr>
                  <a:r>
                    <a:rPr lang="es-ES" sz="1500" dirty="0" err="1">
                      <a:solidFill>
                        <a:srgbClr val="000000"/>
                      </a:solidFill>
                      <a:latin typeface="Arial Narrow" pitchFamily="34"/>
                    </a:rPr>
                    <a:t>Current</a:t>
                  </a:r>
                  <a:r>
                    <a:rPr lang="es-ES" sz="1500" dirty="0">
                      <a:solidFill>
                        <a:srgbClr val="000000"/>
                      </a:solidFill>
                      <a:latin typeface="Arial Narrow" pitchFamily="34"/>
                    </a:rPr>
                    <a:t> diagnosis of </a:t>
                  </a:r>
                  <a:r>
                    <a:rPr lang="es-ES" sz="1500" dirty="0" err="1">
                      <a:solidFill>
                        <a:srgbClr val="000000"/>
                      </a:solidFill>
                      <a:latin typeface="Arial Narrow" pitchFamily="34"/>
                    </a:rPr>
                    <a:t>asthma</a:t>
                  </a:r>
                  <a:endParaRPr lang="es-ES" sz="1500" baseline="-25000" dirty="0">
                    <a:solidFill>
                      <a:srgbClr val="000000"/>
                    </a:solidFill>
                    <a:latin typeface="Arial Narrow" pitchFamily="34"/>
                  </a:endParaRPr>
                </a:p>
              </p:txBody>
            </p:sp>
          </p:grpSp>
          <p:sp>
            <p:nvSpPr>
              <p:cNvPr id="19" name="Rectángulo: esquinas redondeadas 23"/>
              <p:cNvSpPr/>
              <p:nvPr/>
            </p:nvSpPr>
            <p:spPr>
              <a:xfrm>
                <a:off x="5102223" y="5154609"/>
                <a:ext cx="719139" cy="360365"/>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0897D0"/>
              </a:solidFill>
              <a:ln w="12701" cap="flat">
                <a:solidFill>
                  <a:srgbClr val="0897D0"/>
                </a:solidFill>
                <a:prstDash val="solid"/>
                <a:miter/>
              </a:ln>
              <a:effectLst>
                <a:outerShdw dist="38096" dir="2700000" algn="tl">
                  <a:srgbClr val="000000">
                    <a:alpha val="40000"/>
                  </a:srgbClr>
                </a:outerShdw>
              </a:effectLst>
            </p:spPr>
            <p:txBody>
              <a:bodyPr vert="horz" wrap="square" lIns="51435" tIns="25718" rIns="51435" bIns="25718" anchor="ctr" anchorCtr="1" compatLnSpc="1">
                <a:noAutofit/>
              </a:bodyPr>
              <a:lstStyle/>
              <a:p>
                <a:pPr algn="ctr" defTabSz="514350">
                  <a:defRPr sz="1800" b="0" i="0" u="none" strike="noStrike" kern="0" cap="none" spc="0" baseline="0">
                    <a:solidFill>
                      <a:srgbClr val="000000"/>
                    </a:solidFill>
                    <a:uFillTx/>
                  </a:defRPr>
                </a:pPr>
                <a:r>
                  <a:rPr lang="es-ES" sz="1500" dirty="0">
                    <a:solidFill>
                      <a:srgbClr val="FFFFFF"/>
                    </a:solidFill>
                    <a:latin typeface="Arial Narrow" pitchFamily="34"/>
                  </a:rPr>
                  <a:t>Yes</a:t>
                </a:r>
                <a:endParaRPr lang="es-ES" sz="1500" baseline="-25000" dirty="0">
                  <a:solidFill>
                    <a:srgbClr val="FFFFFF"/>
                  </a:solidFill>
                  <a:latin typeface="Arial Narrow" pitchFamily="34"/>
                </a:endParaRPr>
              </a:p>
            </p:txBody>
          </p:sp>
          <p:sp>
            <p:nvSpPr>
              <p:cNvPr id="20" name="Rectángulo: esquinas redondeadas 24"/>
              <p:cNvSpPr/>
              <p:nvPr/>
            </p:nvSpPr>
            <p:spPr>
              <a:xfrm>
                <a:off x="6832597" y="5149845"/>
                <a:ext cx="720720" cy="360365"/>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0897D0"/>
              </a:solidFill>
              <a:ln w="12701" cap="flat">
                <a:solidFill>
                  <a:srgbClr val="0897D0"/>
                </a:solidFill>
                <a:prstDash val="solid"/>
                <a:miter/>
              </a:ln>
              <a:effectLst>
                <a:outerShdw dist="38096" dir="2700000" algn="tl">
                  <a:srgbClr val="000000">
                    <a:alpha val="40000"/>
                  </a:srgbClr>
                </a:outerShdw>
              </a:effectLst>
            </p:spPr>
            <p:txBody>
              <a:bodyPr vert="horz" wrap="square" lIns="51435" tIns="25718" rIns="51435" bIns="25718" anchor="ctr" anchorCtr="1" compatLnSpc="1">
                <a:noAutofit/>
              </a:bodyPr>
              <a:lstStyle/>
              <a:p>
                <a:pPr algn="ctr" defTabSz="514350">
                  <a:defRPr sz="1800" b="0" i="0" u="none" strike="noStrike" kern="0" cap="none" spc="0" baseline="0">
                    <a:solidFill>
                      <a:srgbClr val="000000"/>
                    </a:solidFill>
                    <a:uFillTx/>
                  </a:defRPr>
                </a:pPr>
                <a:r>
                  <a:rPr lang="es-ES" sz="1500">
                    <a:solidFill>
                      <a:srgbClr val="FFFFFF"/>
                    </a:solidFill>
                    <a:latin typeface="Arial Narrow" pitchFamily="34"/>
                  </a:rPr>
                  <a:t>ACO</a:t>
                </a:r>
                <a:endParaRPr lang="es-ES" sz="1500" baseline="-25000">
                  <a:solidFill>
                    <a:srgbClr val="FFFFFF"/>
                  </a:solidFill>
                  <a:latin typeface="Arial Narrow" pitchFamily="34"/>
                </a:endParaRPr>
              </a:p>
            </p:txBody>
          </p:sp>
          <p:cxnSp>
            <p:nvCxnSpPr>
              <p:cNvPr id="21" name="Conector recto 27"/>
              <p:cNvCxnSpPr>
                <a:endCxn id="19" idx="1"/>
              </p:cNvCxnSpPr>
              <p:nvPr/>
            </p:nvCxnSpPr>
            <p:spPr>
              <a:xfrm flipH="1">
                <a:off x="5821363" y="5330823"/>
                <a:ext cx="995360" cy="3173"/>
              </a:xfrm>
              <a:prstGeom prst="straightConnector1">
                <a:avLst/>
              </a:prstGeom>
              <a:noFill/>
              <a:ln w="28575" cap="flat">
                <a:solidFill>
                  <a:srgbClr val="00638B"/>
                </a:solidFill>
                <a:prstDash val="solid"/>
                <a:miter/>
                <a:headEnd type="arrow"/>
              </a:ln>
              <a:effectLst>
                <a:outerShdw dist="38096" dir="2700000" algn="tl">
                  <a:srgbClr val="000000">
                    <a:alpha val="40000"/>
                  </a:srgbClr>
                </a:outerShdw>
              </a:effectLst>
            </p:spPr>
          </p:cxnSp>
        </p:grpSp>
        <p:sp>
          <p:nvSpPr>
            <p:cNvPr id="22" name="CuadroTexto 1"/>
            <p:cNvSpPr txBox="1"/>
            <p:nvPr/>
          </p:nvSpPr>
          <p:spPr>
            <a:xfrm>
              <a:off x="3658295" y="5829210"/>
              <a:ext cx="4064970" cy="392944"/>
            </a:xfrm>
            <a:prstGeom prst="rect">
              <a:avLst/>
            </a:prstGeom>
            <a:noFill/>
            <a:ln cap="flat">
              <a:noFill/>
            </a:ln>
          </p:spPr>
          <p:txBody>
            <a:bodyPr vert="horz" wrap="square" lIns="51435" tIns="25718" rIns="51435" bIns="25718" anchor="t" anchorCtr="1" compatLnSpc="1">
              <a:spAutoFit/>
            </a:bodyPr>
            <a:lstStyle/>
            <a:p>
              <a:pPr marL="171450" indent="-171450" algn="ctr" defTabSz="514350">
                <a:buFont typeface="Arial" panose="020B0604020202020204" pitchFamily="34" charset="0"/>
                <a:buChar char="•"/>
                <a:defRPr sz="1800" b="0" i="0" u="none" strike="noStrike" kern="0" cap="none" spc="0" baseline="0">
                  <a:solidFill>
                    <a:srgbClr val="000000"/>
                  </a:solidFill>
                  <a:uFillTx/>
                </a:defRPr>
              </a:pPr>
              <a:r>
                <a:rPr lang="es-ES" sz="1050" dirty="0" err="1">
                  <a:solidFill>
                    <a:srgbClr val="000000"/>
                  </a:solidFill>
                  <a:latin typeface="Calibri Light"/>
                </a:rPr>
                <a:t>Mainteined</a:t>
              </a:r>
              <a:r>
                <a:rPr lang="es-ES" sz="1050" dirty="0">
                  <a:solidFill>
                    <a:srgbClr val="000000"/>
                  </a:solidFill>
                  <a:latin typeface="Calibri Light"/>
                </a:rPr>
                <a:t>  </a:t>
              </a:r>
              <a:r>
                <a:rPr lang="es-ES" sz="1050" dirty="0" err="1">
                  <a:solidFill>
                    <a:srgbClr val="000000"/>
                  </a:solidFill>
                  <a:latin typeface="Calibri Light"/>
                </a:rPr>
                <a:t>after</a:t>
              </a:r>
              <a:r>
                <a:rPr lang="es-ES" sz="1050" dirty="0">
                  <a:solidFill>
                    <a:srgbClr val="000000"/>
                  </a:solidFill>
                  <a:latin typeface="Calibri Light"/>
                </a:rPr>
                <a:t> </a:t>
              </a:r>
              <a:r>
                <a:rPr lang="es-ES" sz="1050" dirty="0" err="1">
                  <a:solidFill>
                    <a:srgbClr val="000000"/>
                  </a:solidFill>
                  <a:latin typeface="Calibri Light"/>
                </a:rPr>
                <a:t>treatment</a:t>
              </a:r>
              <a:r>
                <a:rPr lang="es-ES" sz="1050" dirty="0">
                  <a:solidFill>
                    <a:srgbClr val="000000"/>
                  </a:solidFill>
                  <a:latin typeface="Calibri Light"/>
                </a:rPr>
                <a:t> </a:t>
              </a:r>
              <a:r>
                <a:rPr lang="es-ES" sz="1050" dirty="0" err="1">
                  <a:solidFill>
                    <a:srgbClr val="000000"/>
                  </a:solidFill>
                  <a:latin typeface="Calibri Light"/>
                </a:rPr>
                <a:t>with</a:t>
              </a:r>
              <a:r>
                <a:rPr lang="es-ES" sz="1050" dirty="0">
                  <a:solidFill>
                    <a:srgbClr val="000000"/>
                  </a:solidFill>
                  <a:latin typeface="Calibri Light"/>
                </a:rPr>
                <a:t> LABA/ICS (6 </a:t>
              </a:r>
              <a:r>
                <a:rPr lang="es-ES" sz="1050" dirty="0" err="1">
                  <a:solidFill>
                    <a:srgbClr val="000000"/>
                  </a:solidFill>
                  <a:latin typeface="Calibri Light"/>
                </a:rPr>
                <a:t>months</a:t>
              </a:r>
              <a:r>
                <a:rPr lang="es-ES" sz="1050" dirty="0">
                  <a:solidFill>
                    <a:srgbClr val="000000"/>
                  </a:solidFill>
                  <a:latin typeface="Calibri Light"/>
                </a:rPr>
                <a:t>). In </a:t>
              </a:r>
              <a:r>
                <a:rPr lang="es-ES" sz="1050" dirty="0" err="1">
                  <a:solidFill>
                    <a:srgbClr val="000000"/>
                  </a:solidFill>
                  <a:latin typeface="Calibri Light"/>
                </a:rPr>
                <a:t>some</a:t>
              </a:r>
              <a:r>
                <a:rPr lang="es-ES" sz="1050" dirty="0">
                  <a:solidFill>
                    <a:srgbClr val="000000"/>
                  </a:solidFill>
                  <a:latin typeface="Calibri Light"/>
                </a:rPr>
                <a:t> cases,</a:t>
              </a:r>
            </a:p>
            <a:p>
              <a:pPr algn="ctr" defTabSz="514350">
                <a:defRPr sz="1800" b="0" i="0" u="none" strike="noStrike" kern="0" cap="none" spc="0" baseline="0">
                  <a:solidFill>
                    <a:srgbClr val="000000"/>
                  </a:solidFill>
                  <a:uFillTx/>
                </a:defRPr>
              </a:pPr>
              <a:r>
                <a:rPr lang="es-ES" sz="1050" dirty="0">
                  <a:solidFill>
                    <a:srgbClr val="000000"/>
                  </a:solidFill>
                  <a:latin typeface="Calibri Light"/>
                </a:rPr>
                <a:t> </a:t>
              </a:r>
              <a:r>
                <a:rPr lang="es-ES" sz="1050" dirty="0" err="1">
                  <a:solidFill>
                    <a:srgbClr val="000000"/>
                  </a:solidFill>
                  <a:latin typeface="Calibri Light"/>
                </a:rPr>
                <a:t>also</a:t>
              </a:r>
              <a:r>
                <a:rPr lang="es-ES" sz="1050" dirty="0">
                  <a:solidFill>
                    <a:srgbClr val="000000"/>
                  </a:solidFill>
                  <a:latin typeface="Calibri Light"/>
                </a:rPr>
                <a:t> 3 ORAL CS (15 </a:t>
              </a:r>
              <a:r>
                <a:rPr lang="es-ES" sz="1050" dirty="0" err="1">
                  <a:solidFill>
                    <a:srgbClr val="000000"/>
                  </a:solidFill>
                  <a:latin typeface="Calibri Light"/>
                </a:rPr>
                <a:t>days</a:t>
              </a:r>
              <a:r>
                <a:rPr lang="es-ES" sz="1050" dirty="0">
                  <a:solidFill>
                    <a:srgbClr val="000000"/>
                  </a:solidFill>
                  <a:latin typeface="Calibri Light"/>
                </a:rPr>
                <a:t>).</a:t>
              </a:r>
            </a:p>
          </p:txBody>
        </p:sp>
      </p:grpSp>
    </p:spTree>
    <p:extLst>
      <p:ext uri="{BB962C8B-B14F-4D97-AF65-F5344CB8AC3E}">
        <p14:creationId xmlns:p14="http://schemas.microsoft.com/office/powerpoint/2010/main" xmlns="" val="10791323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8835" name="Picture 2"/>
          <p:cNvPicPr>
            <a:picLocks noChangeAspect="1" noChangeArrowheads="1"/>
          </p:cNvPicPr>
          <p:nvPr/>
        </p:nvPicPr>
        <p:blipFill>
          <a:blip r:embed="rId3" cstate="print"/>
          <a:srcRect t="24521"/>
          <a:stretch>
            <a:fillRect/>
          </a:stretch>
        </p:blipFill>
        <p:spPr bwMode="auto">
          <a:xfrm>
            <a:off x="1815547" y="675861"/>
            <a:ext cx="6562232" cy="4467639"/>
          </a:xfrm>
          <a:prstGeom prst="rect">
            <a:avLst/>
          </a:prstGeom>
          <a:noFill/>
          <a:ln w="9525">
            <a:noFill/>
            <a:miter lim="800000"/>
            <a:headEnd/>
            <a:tailEnd/>
          </a:ln>
        </p:spPr>
      </p:pic>
      <p:sp>
        <p:nvSpPr>
          <p:cNvPr id="248836" name="Text Box 3"/>
          <p:cNvSpPr txBox="1">
            <a:spLocks noChangeArrowheads="1"/>
          </p:cNvSpPr>
          <p:nvPr/>
        </p:nvSpPr>
        <p:spPr bwMode="auto">
          <a:xfrm>
            <a:off x="6165022" y="4845785"/>
            <a:ext cx="2813474" cy="230832"/>
          </a:xfrm>
          <a:prstGeom prst="rect">
            <a:avLst/>
          </a:prstGeom>
        </p:spPr>
        <p:txBody>
          <a:bodyPr wrap="square">
            <a:spAutoFit/>
          </a:bodyPr>
          <a:lstStyle/>
          <a:p>
            <a:pPr eaLnBrk="0" hangingPunct="0">
              <a:buSzPct val="100000"/>
              <a:buFont typeface="Symbol" pitchFamily="18" charset="2"/>
              <a:buNone/>
            </a:pPr>
            <a:r>
              <a:rPr lang="es-ES_tradnl" sz="900" b="1" dirty="0">
                <a:sym typeface="Symbol" pitchFamily="18" charset="2"/>
              </a:rPr>
              <a:t>  Soriano JB, et al. </a:t>
            </a:r>
            <a:r>
              <a:rPr lang="es-ES_tradnl" sz="900" b="1" dirty="0" err="1">
                <a:sym typeface="Symbol" pitchFamily="18" charset="2"/>
              </a:rPr>
              <a:t>Lancet</a:t>
            </a:r>
            <a:r>
              <a:rPr lang="es-ES_tradnl" sz="900" b="1" dirty="0">
                <a:sym typeface="Symbol" pitchFamily="18" charset="2"/>
              </a:rPr>
              <a:t> 2009: 374: 721-32</a:t>
            </a:r>
          </a:p>
        </p:txBody>
      </p:sp>
      <p:sp>
        <p:nvSpPr>
          <p:cNvPr id="5" name="Título 1"/>
          <p:cNvSpPr txBox="1">
            <a:spLocks/>
          </p:cNvSpPr>
          <p:nvPr/>
        </p:nvSpPr>
        <p:spPr>
          <a:xfrm>
            <a:off x="217278" y="103829"/>
            <a:ext cx="4900822" cy="857250"/>
          </a:xfrm>
          <a:prstGeom prst="rect">
            <a:avLst/>
          </a:prstGeom>
        </p:spPr>
        <p:txBody>
          <a:bodyPr/>
          <a:lstStyle>
            <a:lvl1pPr algn="l" defTabSz="457200" rtl="0" eaLnBrk="1" latinLnBrk="0" hangingPunct="1">
              <a:spcBef>
                <a:spcPct val="0"/>
              </a:spcBef>
              <a:buNone/>
              <a:defRPr sz="3200" b="1" kern="1200">
                <a:solidFill>
                  <a:schemeClr val="tx1"/>
                </a:solidFill>
                <a:latin typeface="+mj-lt"/>
                <a:ea typeface="+mj-ea"/>
                <a:cs typeface="+mj-cs"/>
              </a:defRPr>
            </a:lvl1pPr>
          </a:lstStyle>
          <a:p>
            <a:r>
              <a:rPr lang="es-ES" sz="4000" dirty="0" err="1">
                <a:solidFill>
                  <a:srgbClr val="3D7C26"/>
                </a:solidFill>
                <a:latin typeface="Calibri" panose="020F0502020204030204" pitchFamily="34" charset="0"/>
                <a:ea typeface="+mn-ea"/>
                <a:cs typeface="+mn-cs"/>
              </a:rPr>
              <a:t>Improving</a:t>
            </a:r>
            <a:r>
              <a:rPr lang="es-ES" sz="4000" dirty="0">
                <a:solidFill>
                  <a:srgbClr val="3D7C26"/>
                </a:solidFill>
                <a:latin typeface="Calibri" panose="020F0502020204030204" pitchFamily="34" charset="0"/>
                <a:ea typeface="+mn-ea"/>
                <a:cs typeface="+mn-cs"/>
              </a:rPr>
              <a:t> diagnosis </a:t>
            </a:r>
            <a:r>
              <a:rPr lang="es-ES" sz="4000" dirty="0" err="1">
                <a:solidFill>
                  <a:srgbClr val="3D7C26"/>
                </a:solidFill>
                <a:latin typeface="Calibri" panose="020F0502020204030204" pitchFamily="34" charset="0"/>
                <a:ea typeface="+mn-ea"/>
                <a:cs typeface="+mn-cs"/>
              </a:rPr>
              <a:t>process</a:t>
            </a:r>
            <a:endParaRPr lang="es-ES" sz="4000" dirty="0">
              <a:solidFill>
                <a:srgbClr val="3D7C26"/>
              </a:solidFill>
              <a:latin typeface="Calibri" panose="020F0502020204030204" pitchFamily="34" charset="0"/>
              <a:ea typeface="+mn-ea"/>
              <a:cs typeface="+mn-cs"/>
            </a:endParaRPr>
          </a:p>
        </p:txBody>
      </p:sp>
    </p:spTree>
    <p:extLst>
      <p:ext uri="{BB962C8B-B14F-4D97-AF65-F5344CB8AC3E}">
        <p14:creationId xmlns:p14="http://schemas.microsoft.com/office/powerpoint/2010/main" xmlns="" val="38174518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7" name="Rectangle 7"/>
          <p:cNvSpPr>
            <a:spLocks noChangeArrowheads="1"/>
          </p:cNvSpPr>
          <p:nvPr/>
        </p:nvSpPr>
        <p:spPr bwMode="auto">
          <a:xfrm>
            <a:off x="3268195" y="2531667"/>
            <a:ext cx="25004" cy="2381"/>
          </a:xfrm>
          <a:prstGeom prst="rect">
            <a:avLst/>
          </a:prstGeom>
          <a:solidFill>
            <a:srgbClr val="000000"/>
          </a:solidFill>
          <a:ln w="9525">
            <a:noFill/>
            <a:miter lim="800000"/>
            <a:headEnd/>
            <a:tailEnd/>
          </a:ln>
        </p:spPr>
        <p:txBody>
          <a:bodyPr/>
          <a:lstStyle/>
          <a:p>
            <a:endParaRPr lang="es-ES" sz="1350" dirty="0"/>
          </a:p>
        </p:txBody>
      </p:sp>
      <p:sp>
        <p:nvSpPr>
          <p:cNvPr id="37" name="Título 1"/>
          <p:cNvSpPr txBox="1">
            <a:spLocks/>
          </p:cNvSpPr>
          <p:nvPr/>
        </p:nvSpPr>
        <p:spPr>
          <a:xfrm>
            <a:off x="984392" y="153778"/>
            <a:ext cx="7226300" cy="857250"/>
          </a:xfrm>
          <a:prstGeom prst="rect">
            <a:avLst/>
          </a:prstGeom>
        </p:spPr>
        <p:txBody>
          <a:bodyPr/>
          <a:lstStyle>
            <a:lvl1pPr algn="l" defTabSz="457200" rtl="0" eaLnBrk="1" latinLnBrk="0" hangingPunct="1">
              <a:spcBef>
                <a:spcPct val="0"/>
              </a:spcBef>
              <a:buNone/>
              <a:defRPr sz="3200" b="1" kern="1200">
                <a:solidFill>
                  <a:schemeClr val="tx1"/>
                </a:solidFill>
                <a:latin typeface="+mj-lt"/>
                <a:ea typeface="+mj-ea"/>
                <a:cs typeface="+mj-cs"/>
              </a:defRPr>
            </a:lvl1pPr>
          </a:lstStyle>
          <a:p>
            <a:pPr>
              <a:spcBef>
                <a:spcPts val="432"/>
              </a:spcBef>
              <a:buClr>
                <a:srgbClr val="E3A60D"/>
              </a:buClr>
              <a:buSzPct val="111000"/>
            </a:pPr>
            <a:r>
              <a:rPr lang="es-ES" sz="4000" dirty="0" err="1">
                <a:solidFill>
                  <a:srgbClr val="3D7C26"/>
                </a:solidFill>
                <a:latin typeface="Calibri" panose="020F0502020204030204" pitchFamily="34" charset="0"/>
                <a:ea typeface="+mn-ea"/>
                <a:cs typeface="+mn-cs"/>
              </a:rPr>
              <a:t>Optimize</a:t>
            </a:r>
            <a:r>
              <a:rPr lang="es-ES" sz="4000" dirty="0">
                <a:solidFill>
                  <a:srgbClr val="3D7C26"/>
                </a:solidFill>
                <a:latin typeface="Calibri" panose="020F0502020204030204" pitchFamily="34" charset="0"/>
                <a:ea typeface="+mn-ea"/>
                <a:cs typeface="+mn-cs"/>
              </a:rPr>
              <a:t> </a:t>
            </a:r>
            <a:r>
              <a:rPr lang="es-ES" sz="4000" dirty="0" err="1">
                <a:solidFill>
                  <a:srgbClr val="3D7C26"/>
                </a:solidFill>
                <a:latin typeface="Calibri" panose="020F0502020204030204" pitchFamily="34" charset="0"/>
                <a:ea typeface="+mn-ea"/>
                <a:cs typeface="+mn-cs"/>
              </a:rPr>
              <a:t>therapeutic</a:t>
            </a:r>
            <a:r>
              <a:rPr lang="es-ES" sz="4000" dirty="0">
                <a:solidFill>
                  <a:srgbClr val="3D7C26"/>
                </a:solidFill>
                <a:latin typeface="Calibri" panose="020F0502020204030204" pitchFamily="34" charset="0"/>
                <a:ea typeface="+mn-ea"/>
                <a:cs typeface="+mn-cs"/>
              </a:rPr>
              <a:t> </a:t>
            </a:r>
            <a:r>
              <a:rPr lang="es-ES" sz="4000" dirty="0" err="1">
                <a:solidFill>
                  <a:srgbClr val="3D7C26"/>
                </a:solidFill>
                <a:latin typeface="Calibri" panose="020F0502020204030204" pitchFamily="34" charset="0"/>
                <a:ea typeface="+mn-ea"/>
                <a:cs typeface="+mn-cs"/>
              </a:rPr>
              <a:t>approach</a:t>
            </a:r>
            <a:endParaRPr lang="es-ES" sz="4000" dirty="0">
              <a:solidFill>
                <a:srgbClr val="3D7C26"/>
              </a:solidFill>
              <a:latin typeface="Calibri" panose="020F0502020204030204" pitchFamily="34" charset="0"/>
              <a:ea typeface="+mn-ea"/>
              <a:cs typeface="+mn-cs"/>
            </a:endParaRPr>
          </a:p>
        </p:txBody>
      </p:sp>
      <p:pic>
        <p:nvPicPr>
          <p:cNvPr id="6" name="Picture 11" descr="http://www.resumendesalud.com/do/images/000%20hh.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883003" y="1232808"/>
            <a:ext cx="5377993" cy="35010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8438925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7" name="Rectangle 7"/>
          <p:cNvSpPr>
            <a:spLocks noChangeArrowheads="1"/>
          </p:cNvSpPr>
          <p:nvPr/>
        </p:nvSpPr>
        <p:spPr bwMode="auto">
          <a:xfrm>
            <a:off x="3268195" y="2531667"/>
            <a:ext cx="25004" cy="2381"/>
          </a:xfrm>
          <a:prstGeom prst="rect">
            <a:avLst/>
          </a:prstGeom>
          <a:solidFill>
            <a:srgbClr val="000000"/>
          </a:solidFill>
          <a:ln w="9525">
            <a:noFill/>
            <a:miter lim="800000"/>
            <a:headEnd/>
            <a:tailEnd/>
          </a:ln>
        </p:spPr>
        <p:txBody>
          <a:bodyPr/>
          <a:lstStyle/>
          <a:p>
            <a:endParaRPr lang="es-ES" sz="1350" dirty="0"/>
          </a:p>
        </p:txBody>
      </p:sp>
      <p:sp>
        <p:nvSpPr>
          <p:cNvPr id="37" name="Título 1"/>
          <p:cNvSpPr txBox="1">
            <a:spLocks/>
          </p:cNvSpPr>
          <p:nvPr/>
        </p:nvSpPr>
        <p:spPr>
          <a:xfrm>
            <a:off x="984392" y="153778"/>
            <a:ext cx="7226300" cy="857250"/>
          </a:xfrm>
          <a:prstGeom prst="rect">
            <a:avLst/>
          </a:prstGeom>
        </p:spPr>
        <p:txBody>
          <a:bodyPr/>
          <a:lstStyle>
            <a:lvl1pPr algn="l" defTabSz="457200" rtl="0" eaLnBrk="1" latinLnBrk="0" hangingPunct="1">
              <a:spcBef>
                <a:spcPct val="0"/>
              </a:spcBef>
              <a:buNone/>
              <a:defRPr sz="3200" b="1" kern="1200">
                <a:solidFill>
                  <a:schemeClr val="tx1"/>
                </a:solidFill>
                <a:latin typeface="+mj-lt"/>
                <a:ea typeface="+mj-ea"/>
                <a:cs typeface="+mj-cs"/>
              </a:defRPr>
            </a:lvl1pPr>
          </a:lstStyle>
          <a:p>
            <a:pPr>
              <a:spcBef>
                <a:spcPts val="432"/>
              </a:spcBef>
              <a:buClr>
                <a:srgbClr val="E3A60D"/>
              </a:buClr>
              <a:buSzPct val="111000"/>
            </a:pPr>
            <a:r>
              <a:rPr lang="es-ES" sz="4000" dirty="0" err="1">
                <a:solidFill>
                  <a:srgbClr val="3D7C26"/>
                </a:solidFill>
                <a:latin typeface="Calibri" panose="020F0502020204030204" pitchFamily="34" charset="0"/>
                <a:ea typeface="+mn-ea"/>
                <a:cs typeface="+mn-cs"/>
              </a:rPr>
              <a:t>Optimize</a:t>
            </a:r>
            <a:r>
              <a:rPr lang="es-ES" sz="4000" dirty="0">
                <a:solidFill>
                  <a:srgbClr val="3D7C26"/>
                </a:solidFill>
                <a:latin typeface="Calibri" panose="020F0502020204030204" pitchFamily="34" charset="0"/>
                <a:ea typeface="+mn-ea"/>
                <a:cs typeface="+mn-cs"/>
              </a:rPr>
              <a:t> </a:t>
            </a:r>
            <a:r>
              <a:rPr lang="es-ES" sz="4000" dirty="0" err="1">
                <a:solidFill>
                  <a:srgbClr val="3D7C26"/>
                </a:solidFill>
                <a:latin typeface="Calibri" panose="020F0502020204030204" pitchFamily="34" charset="0"/>
                <a:ea typeface="+mn-ea"/>
                <a:cs typeface="+mn-cs"/>
              </a:rPr>
              <a:t>therapeutic</a:t>
            </a:r>
            <a:r>
              <a:rPr lang="es-ES" sz="4000" dirty="0">
                <a:solidFill>
                  <a:srgbClr val="3D7C26"/>
                </a:solidFill>
                <a:latin typeface="Calibri" panose="020F0502020204030204" pitchFamily="34" charset="0"/>
                <a:ea typeface="+mn-ea"/>
                <a:cs typeface="+mn-cs"/>
              </a:rPr>
              <a:t> </a:t>
            </a:r>
            <a:r>
              <a:rPr lang="es-ES" sz="4000" dirty="0" err="1">
                <a:solidFill>
                  <a:srgbClr val="3D7C26"/>
                </a:solidFill>
                <a:latin typeface="Calibri" panose="020F0502020204030204" pitchFamily="34" charset="0"/>
                <a:ea typeface="+mn-ea"/>
                <a:cs typeface="+mn-cs"/>
              </a:rPr>
              <a:t>approach</a:t>
            </a:r>
            <a:endParaRPr lang="es-ES" sz="4000" dirty="0">
              <a:solidFill>
                <a:srgbClr val="3D7C26"/>
              </a:solidFill>
              <a:latin typeface="Calibri" panose="020F0502020204030204" pitchFamily="34" charset="0"/>
              <a:ea typeface="+mn-ea"/>
              <a:cs typeface="+mn-cs"/>
            </a:endParaRPr>
          </a:p>
        </p:txBody>
      </p:sp>
      <p:pic>
        <p:nvPicPr>
          <p:cNvPr id="5" name="Picture 4" descr="https://saludentuvidadotcom.files.wordpress.com/2016/02/epoc821-1.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93295" y="951570"/>
            <a:ext cx="5975905" cy="39839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sp>
        <p:nvSpPr>
          <p:cNvPr id="2" name="Rectángulo 1"/>
          <p:cNvSpPr/>
          <p:nvPr/>
        </p:nvSpPr>
        <p:spPr>
          <a:xfrm>
            <a:off x="4953000" y="1651000"/>
            <a:ext cx="1295400" cy="1905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xmlns="" val="16798250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7" name="Rectangle 7"/>
          <p:cNvSpPr>
            <a:spLocks noChangeArrowheads="1"/>
          </p:cNvSpPr>
          <p:nvPr/>
        </p:nvSpPr>
        <p:spPr bwMode="auto">
          <a:xfrm>
            <a:off x="3268195" y="2531667"/>
            <a:ext cx="25004" cy="2381"/>
          </a:xfrm>
          <a:prstGeom prst="rect">
            <a:avLst/>
          </a:prstGeom>
          <a:solidFill>
            <a:srgbClr val="000000"/>
          </a:solidFill>
          <a:ln w="9525">
            <a:noFill/>
            <a:miter lim="800000"/>
            <a:headEnd/>
            <a:tailEnd/>
          </a:ln>
        </p:spPr>
        <p:txBody>
          <a:bodyPr/>
          <a:lstStyle/>
          <a:p>
            <a:endParaRPr lang="es-ES" sz="1350" dirty="0"/>
          </a:p>
        </p:txBody>
      </p:sp>
      <p:sp>
        <p:nvSpPr>
          <p:cNvPr id="37" name="Título 1"/>
          <p:cNvSpPr txBox="1">
            <a:spLocks/>
          </p:cNvSpPr>
          <p:nvPr/>
        </p:nvSpPr>
        <p:spPr>
          <a:xfrm>
            <a:off x="984392" y="153778"/>
            <a:ext cx="7226300" cy="857250"/>
          </a:xfrm>
          <a:prstGeom prst="rect">
            <a:avLst/>
          </a:prstGeom>
        </p:spPr>
        <p:txBody>
          <a:bodyPr/>
          <a:lstStyle>
            <a:lvl1pPr algn="l" defTabSz="457200" rtl="0" eaLnBrk="1" latinLnBrk="0" hangingPunct="1">
              <a:spcBef>
                <a:spcPct val="0"/>
              </a:spcBef>
              <a:buNone/>
              <a:defRPr sz="3200" b="1" kern="1200">
                <a:solidFill>
                  <a:schemeClr val="tx1"/>
                </a:solidFill>
                <a:latin typeface="+mj-lt"/>
                <a:ea typeface="+mj-ea"/>
                <a:cs typeface="+mj-cs"/>
              </a:defRPr>
            </a:lvl1pPr>
          </a:lstStyle>
          <a:p>
            <a:pPr>
              <a:spcBef>
                <a:spcPts val="432"/>
              </a:spcBef>
              <a:buClr>
                <a:srgbClr val="E3A60D"/>
              </a:buClr>
              <a:buSzPct val="111000"/>
            </a:pPr>
            <a:r>
              <a:rPr lang="es-ES" sz="4000" dirty="0" err="1">
                <a:solidFill>
                  <a:srgbClr val="3D7C26"/>
                </a:solidFill>
                <a:latin typeface="Calibri" panose="020F0502020204030204" pitchFamily="34" charset="0"/>
                <a:ea typeface="+mn-ea"/>
                <a:cs typeface="+mn-cs"/>
              </a:rPr>
              <a:t>Optimize</a:t>
            </a:r>
            <a:r>
              <a:rPr lang="es-ES" sz="4000" dirty="0">
                <a:solidFill>
                  <a:srgbClr val="3D7C26"/>
                </a:solidFill>
                <a:latin typeface="Calibri" panose="020F0502020204030204" pitchFamily="34" charset="0"/>
                <a:ea typeface="+mn-ea"/>
                <a:cs typeface="+mn-cs"/>
              </a:rPr>
              <a:t> </a:t>
            </a:r>
            <a:r>
              <a:rPr lang="es-ES" sz="4000" dirty="0" err="1">
                <a:solidFill>
                  <a:srgbClr val="3D7C26"/>
                </a:solidFill>
                <a:latin typeface="Calibri" panose="020F0502020204030204" pitchFamily="34" charset="0"/>
                <a:ea typeface="+mn-ea"/>
                <a:cs typeface="+mn-cs"/>
              </a:rPr>
              <a:t>therapeutic</a:t>
            </a:r>
            <a:r>
              <a:rPr lang="es-ES" sz="4000" dirty="0">
                <a:solidFill>
                  <a:srgbClr val="3D7C26"/>
                </a:solidFill>
                <a:latin typeface="Calibri" panose="020F0502020204030204" pitchFamily="34" charset="0"/>
                <a:ea typeface="+mn-ea"/>
                <a:cs typeface="+mn-cs"/>
              </a:rPr>
              <a:t> </a:t>
            </a:r>
            <a:r>
              <a:rPr lang="es-ES" sz="4000" dirty="0" err="1">
                <a:solidFill>
                  <a:srgbClr val="3D7C26"/>
                </a:solidFill>
                <a:latin typeface="Calibri" panose="020F0502020204030204" pitchFamily="34" charset="0"/>
                <a:ea typeface="+mn-ea"/>
                <a:cs typeface="+mn-cs"/>
              </a:rPr>
              <a:t>approach</a:t>
            </a:r>
            <a:endParaRPr lang="es-ES" sz="4000" dirty="0">
              <a:solidFill>
                <a:srgbClr val="3D7C26"/>
              </a:solidFill>
              <a:latin typeface="Calibri" panose="020F0502020204030204" pitchFamily="34" charset="0"/>
              <a:ea typeface="+mn-ea"/>
              <a:cs typeface="+mn-cs"/>
            </a:endParaRPr>
          </a:p>
        </p:txBody>
      </p:sp>
      <p:pic>
        <p:nvPicPr>
          <p:cNvPr id="5" name="Picture 4" descr="https://saludentuvidadotcom.files.wordpress.com/2016/02/epoc821-1.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93295" y="951570"/>
            <a:ext cx="5975905" cy="39839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sp>
        <p:nvSpPr>
          <p:cNvPr id="2" name="Rectángulo 1"/>
          <p:cNvSpPr/>
          <p:nvPr/>
        </p:nvSpPr>
        <p:spPr>
          <a:xfrm>
            <a:off x="4953000" y="1651000"/>
            <a:ext cx="1295400" cy="1905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6" name="Rectángulo 5"/>
          <p:cNvSpPr/>
          <p:nvPr/>
        </p:nvSpPr>
        <p:spPr>
          <a:xfrm>
            <a:off x="3268195" y="1102887"/>
            <a:ext cx="4156352" cy="3477875"/>
          </a:xfrm>
          <a:prstGeom prst="rect">
            <a:avLst/>
          </a:prstGeom>
        </p:spPr>
        <p:txBody>
          <a:bodyPr wrap="square">
            <a:spAutoFit/>
          </a:bodyPr>
          <a:lstStyle/>
          <a:p>
            <a:r>
              <a:rPr lang="ca-ES" sz="2000" dirty="0">
                <a:solidFill>
                  <a:schemeClr val="bg1"/>
                </a:solidFill>
              </a:rPr>
              <a:t>Improves </a:t>
            </a:r>
            <a:r>
              <a:rPr lang="ca-ES" sz="2000" dirty="0" err="1">
                <a:solidFill>
                  <a:schemeClr val="bg1"/>
                </a:solidFill>
              </a:rPr>
              <a:t>survival</a:t>
            </a:r>
            <a:r>
              <a:rPr lang="ca-ES" sz="2000" dirty="0">
                <a:solidFill>
                  <a:schemeClr val="bg1"/>
                </a:solidFill>
              </a:rPr>
              <a:t> in </a:t>
            </a:r>
            <a:r>
              <a:rPr lang="ca-ES" sz="2000" dirty="0" err="1">
                <a:solidFill>
                  <a:schemeClr val="bg1"/>
                </a:solidFill>
              </a:rPr>
              <a:t>severe</a:t>
            </a:r>
            <a:r>
              <a:rPr lang="ca-ES" sz="2000" dirty="0">
                <a:solidFill>
                  <a:schemeClr val="bg1"/>
                </a:solidFill>
              </a:rPr>
              <a:t> COPD </a:t>
            </a:r>
            <a:r>
              <a:rPr lang="ca-ES" sz="2000" dirty="0" err="1">
                <a:solidFill>
                  <a:schemeClr val="bg1"/>
                </a:solidFill>
              </a:rPr>
              <a:t>patients</a:t>
            </a:r>
            <a:r>
              <a:rPr lang="ca-ES" sz="2000" dirty="0">
                <a:solidFill>
                  <a:schemeClr val="bg1"/>
                </a:solidFill>
              </a:rPr>
              <a:t> </a:t>
            </a:r>
            <a:r>
              <a:rPr lang="ca-ES" sz="2000" dirty="0" err="1">
                <a:solidFill>
                  <a:schemeClr val="bg1"/>
                </a:solidFill>
              </a:rPr>
              <a:t>with</a:t>
            </a:r>
            <a:r>
              <a:rPr lang="ca-ES" sz="2000" dirty="0">
                <a:solidFill>
                  <a:schemeClr val="bg1"/>
                </a:solidFill>
              </a:rPr>
              <a:t> </a:t>
            </a:r>
            <a:r>
              <a:rPr lang="ca-ES" sz="2000" dirty="0" err="1">
                <a:solidFill>
                  <a:schemeClr val="bg1"/>
                </a:solidFill>
              </a:rPr>
              <a:t>respiratory</a:t>
            </a:r>
            <a:r>
              <a:rPr lang="ca-ES" sz="2000" dirty="0">
                <a:solidFill>
                  <a:schemeClr val="bg1"/>
                </a:solidFill>
              </a:rPr>
              <a:t> </a:t>
            </a:r>
            <a:r>
              <a:rPr lang="ca-ES" sz="2000" dirty="0" err="1">
                <a:solidFill>
                  <a:schemeClr val="bg1"/>
                </a:solidFill>
              </a:rPr>
              <a:t>failure</a:t>
            </a:r>
            <a:r>
              <a:rPr lang="ca-ES" sz="2000" dirty="0">
                <a:solidFill>
                  <a:schemeClr val="bg1"/>
                </a:solidFill>
              </a:rPr>
              <a:t> </a:t>
            </a:r>
            <a:r>
              <a:rPr lang="ca-ES" sz="2000" dirty="0" err="1">
                <a:solidFill>
                  <a:schemeClr val="bg1"/>
                </a:solidFill>
              </a:rPr>
              <a:t>when</a:t>
            </a:r>
            <a:r>
              <a:rPr lang="ca-ES" sz="2000" dirty="0">
                <a:solidFill>
                  <a:schemeClr val="bg1"/>
                </a:solidFill>
              </a:rPr>
              <a:t> </a:t>
            </a:r>
            <a:r>
              <a:rPr lang="ca-ES" sz="2000" dirty="0" err="1">
                <a:solidFill>
                  <a:schemeClr val="bg1"/>
                </a:solidFill>
              </a:rPr>
              <a:t>applied</a:t>
            </a:r>
            <a:r>
              <a:rPr lang="ca-ES" sz="2000" dirty="0">
                <a:solidFill>
                  <a:schemeClr val="bg1"/>
                </a:solidFill>
              </a:rPr>
              <a:t> for 18 </a:t>
            </a:r>
            <a:r>
              <a:rPr lang="ca-ES" sz="2000" dirty="0" err="1">
                <a:solidFill>
                  <a:schemeClr val="bg1"/>
                </a:solidFill>
              </a:rPr>
              <a:t>hours</a:t>
            </a:r>
            <a:r>
              <a:rPr lang="ca-ES" sz="2000" dirty="0">
                <a:solidFill>
                  <a:schemeClr val="bg1"/>
                </a:solidFill>
              </a:rPr>
              <a:t> / </a:t>
            </a:r>
            <a:r>
              <a:rPr lang="ca-ES" sz="2000" dirty="0" err="1">
                <a:solidFill>
                  <a:schemeClr val="bg1"/>
                </a:solidFill>
              </a:rPr>
              <a:t>day</a:t>
            </a:r>
            <a:r>
              <a:rPr lang="ca-ES" sz="2000" dirty="0">
                <a:solidFill>
                  <a:schemeClr val="bg1"/>
                </a:solidFill>
              </a:rPr>
              <a:t> (A </a:t>
            </a:r>
            <a:r>
              <a:rPr lang="ca-ES" sz="2000" dirty="0" err="1">
                <a:solidFill>
                  <a:schemeClr val="bg1"/>
                </a:solidFill>
              </a:rPr>
              <a:t>evidence</a:t>
            </a:r>
            <a:r>
              <a:rPr lang="ca-ES" sz="2000" dirty="0">
                <a:solidFill>
                  <a:schemeClr val="bg1"/>
                </a:solidFill>
              </a:rPr>
              <a:t>)</a:t>
            </a:r>
          </a:p>
          <a:p>
            <a:endParaRPr lang="ca-ES" sz="1600" dirty="0">
              <a:solidFill>
                <a:schemeClr val="bg1"/>
              </a:solidFill>
            </a:endParaRPr>
          </a:p>
          <a:p>
            <a:endParaRPr lang="ca-ES" sz="2000" b="1" dirty="0">
              <a:solidFill>
                <a:schemeClr val="bg1"/>
              </a:solidFill>
            </a:endParaRPr>
          </a:p>
          <a:p>
            <a:endParaRPr lang="ca-ES" sz="2000" b="1" dirty="0">
              <a:solidFill>
                <a:schemeClr val="bg1"/>
              </a:solidFill>
            </a:endParaRPr>
          </a:p>
          <a:p>
            <a:r>
              <a:rPr lang="ca-ES" sz="2000" b="1" dirty="0" err="1">
                <a:solidFill>
                  <a:schemeClr val="bg1"/>
                </a:solidFill>
              </a:rPr>
              <a:t>Criteria</a:t>
            </a:r>
            <a:r>
              <a:rPr lang="ca-ES" sz="2000" dirty="0">
                <a:solidFill>
                  <a:schemeClr val="bg1"/>
                </a:solidFill>
              </a:rPr>
              <a:t>:</a:t>
            </a:r>
          </a:p>
          <a:p>
            <a:pPr lvl="1"/>
            <a:r>
              <a:rPr lang="ca-ES" sz="1600" dirty="0">
                <a:solidFill>
                  <a:schemeClr val="bg1"/>
                </a:solidFill>
              </a:rPr>
              <a:t>PaO2 &lt; 55 </a:t>
            </a:r>
            <a:r>
              <a:rPr lang="ca-ES" sz="1600" dirty="0" err="1">
                <a:solidFill>
                  <a:schemeClr val="bg1"/>
                </a:solidFill>
              </a:rPr>
              <a:t>mmHg</a:t>
            </a:r>
            <a:endParaRPr lang="ca-ES" sz="1600" dirty="0">
              <a:solidFill>
                <a:schemeClr val="bg1"/>
              </a:solidFill>
            </a:endParaRPr>
          </a:p>
          <a:p>
            <a:pPr lvl="1"/>
            <a:r>
              <a:rPr lang="ca-ES" sz="1600" dirty="0">
                <a:solidFill>
                  <a:schemeClr val="bg1"/>
                </a:solidFill>
              </a:rPr>
              <a:t>PaO2 55-60 </a:t>
            </a:r>
            <a:r>
              <a:rPr lang="ca-ES" sz="1600" dirty="0" err="1">
                <a:solidFill>
                  <a:schemeClr val="bg1"/>
                </a:solidFill>
              </a:rPr>
              <a:t>mmHg</a:t>
            </a:r>
            <a:r>
              <a:rPr lang="ca-ES" sz="1600" dirty="0">
                <a:solidFill>
                  <a:schemeClr val="bg1"/>
                </a:solidFill>
              </a:rPr>
              <a:t> </a:t>
            </a:r>
            <a:r>
              <a:rPr lang="ca-ES" sz="1600" dirty="0" err="1">
                <a:solidFill>
                  <a:schemeClr val="bg1"/>
                </a:solidFill>
              </a:rPr>
              <a:t>and</a:t>
            </a:r>
            <a:r>
              <a:rPr lang="ca-ES" sz="1600" dirty="0">
                <a:solidFill>
                  <a:schemeClr val="bg1"/>
                </a:solidFill>
              </a:rPr>
              <a:t>:</a:t>
            </a:r>
          </a:p>
          <a:p>
            <a:pPr lvl="2"/>
            <a:r>
              <a:rPr lang="ca-ES" sz="1600" dirty="0">
                <a:solidFill>
                  <a:schemeClr val="bg1"/>
                </a:solidFill>
              </a:rPr>
              <a:t>PHT, </a:t>
            </a:r>
            <a:r>
              <a:rPr lang="ca-ES" sz="1600" dirty="0" err="1">
                <a:solidFill>
                  <a:schemeClr val="bg1"/>
                </a:solidFill>
              </a:rPr>
              <a:t>Heart</a:t>
            </a:r>
            <a:r>
              <a:rPr lang="ca-ES" sz="1600" dirty="0">
                <a:solidFill>
                  <a:schemeClr val="bg1"/>
                </a:solidFill>
              </a:rPr>
              <a:t> </a:t>
            </a:r>
            <a:r>
              <a:rPr lang="ca-ES" sz="1600" dirty="0" err="1">
                <a:solidFill>
                  <a:schemeClr val="bg1"/>
                </a:solidFill>
              </a:rPr>
              <a:t>failure</a:t>
            </a:r>
            <a:r>
              <a:rPr lang="ca-ES" sz="1600" dirty="0">
                <a:solidFill>
                  <a:schemeClr val="bg1"/>
                </a:solidFill>
              </a:rPr>
              <a:t> or </a:t>
            </a:r>
            <a:r>
              <a:rPr lang="ca-ES" sz="1600" dirty="0" err="1">
                <a:solidFill>
                  <a:schemeClr val="bg1"/>
                </a:solidFill>
              </a:rPr>
              <a:t>arrytimia</a:t>
            </a:r>
            <a:r>
              <a:rPr lang="ca-ES" sz="1600" dirty="0">
                <a:solidFill>
                  <a:schemeClr val="bg1"/>
                </a:solidFill>
              </a:rPr>
              <a:t>, </a:t>
            </a:r>
            <a:r>
              <a:rPr lang="ca-ES" sz="1600" dirty="0" err="1">
                <a:solidFill>
                  <a:schemeClr val="bg1"/>
                </a:solidFill>
              </a:rPr>
              <a:t>Hematocrit</a:t>
            </a:r>
            <a:r>
              <a:rPr lang="ca-ES" sz="1600" dirty="0">
                <a:solidFill>
                  <a:schemeClr val="bg1"/>
                </a:solidFill>
              </a:rPr>
              <a:t> &gt; 55%</a:t>
            </a:r>
          </a:p>
        </p:txBody>
      </p:sp>
    </p:spTree>
    <p:extLst>
      <p:ext uri="{BB962C8B-B14F-4D97-AF65-F5344CB8AC3E}">
        <p14:creationId xmlns:p14="http://schemas.microsoft.com/office/powerpoint/2010/main" xmlns="" val="23330664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2760" y="103829"/>
            <a:ext cx="7768398" cy="1327999"/>
          </a:xfrm>
        </p:spPr>
        <p:txBody>
          <a:bodyPr/>
          <a:lstStyle/>
          <a:p>
            <a:pPr>
              <a:spcBef>
                <a:spcPts val="432"/>
              </a:spcBef>
              <a:buClr>
                <a:srgbClr val="E3A60D"/>
              </a:buClr>
              <a:buSzPct val="111000"/>
            </a:pPr>
            <a:r>
              <a:rPr lang="es-ES" sz="4000" dirty="0">
                <a:solidFill>
                  <a:srgbClr val="3D7C26"/>
                </a:solidFill>
                <a:latin typeface="Calibri" panose="020F0502020204030204" pitchFamily="34" charset="0"/>
              </a:rPr>
              <a:t/>
            </a:r>
            <a:br>
              <a:rPr lang="es-ES" sz="4000" dirty="0">
                <a:solidFill>
                  <a:srgbClr val="3D7C26"/>
                </a:solidFill>
                <a:latin typeface="Calibri" panose="020F0502020204030204" pitchFamily="34" charset="0"/>
              </a:rPr>
            </a:br>
            <a:r>
              <a:rPr lang="es-ES" sz="4000" dirty="0" err="1">
                <a:solidFill>
                  <a:srgbClr val="3D7C26"/>
                </a:solidFill>
                <a:latin typeface="Calibri" panose="020F0502020204030204" pitchFamily="34" charset="0"/>
              </a:rPr>
              <a:t>Optimize</a:t>
            </a:r>
            <a:r>
              <a:rPr lang="es-ES" sz="4000" dirty="0">
                <a:solidFill>
                  <a:srgbClr val="3D7C26"/>
                </a:solidFill>
                <a:latin typeface="Calibri" panose="020F0502020204030204" pitchFamily="34" charset="0"/>
              </a:rPr>
              <a:t> </a:t>
            </a:r>
            <a:r>
              <a:rPr lang="es-ES" sz="4000" dirty="0" err="1">
                <a:solidFill>
                  <a:srgbClr val="3D7C26"/>
                </a:solidFill>
                <a:latin typeface="Calibri" panose="020F0502020204030204" pitchFamily="34" charset="0"/>
              </a:rPr>
              <a:t>therapeutic</a:t>
            </a:r>
            <a:r>
              <a:rPr lang="es-ES" sz="4000" dirty="0">
                <a:solidFill>
                  <a:srgbClr val="3D7C26"/>
                </a:solidFill>
                <a:latin typeface="Calibri" panose="020F0502020204030204" pitchFamily="34" charset="0"/>
              </a:rPr>
              <a:t> </a:t>
            </a:r>
            <a:r>
              <a:rPr lang="es-ES" sz="4000" dirty="0" err="1">
                <a:solidFill>
                  <a:srgbClr val="3D7C26"/>
                </a:solidFill>
                <a:latin typeface="Calibri" panose="020F0502020204030204" pitchFamily="34" charset="0"/>
              </a:rPr>
              <a:t>approach</a:t>
            </a:r>
            <a:r>
              <a:rPr lang="es-ES" sz="4000" dirty="0">
                <a:solidFill>
                  <a:srgbClr val="3D7C26"/>
                </a:solidFill>
                <a:latin typeface="Calibri" panose="020F0502020204030204" pitchFamily="34" charset="0"/>
              </a:rPr>
              <a:t>: </a:t>
            </a:r>
            <a:r>
              <a:rPr lang="es-ES" sz="4000" dirty="0" err="1">
                <a:solidFill>
                  <a:srgbClr val="3D7C26"/>
                </a:solidFill>
                <a:latin typeface="Calibri" panose="020F0502020204030204" pitchFamily="34" charset="0"/>
              </a:rPr>
              <a:t>refering</a:t>
            </a:r>
            <a:r>
              <a:rPr lang="es-ES" sz="4000" dirty="0">
                <a:solidFill>
                  <a:srgbClr val="3D7C26"/>
                </a:solidFill>
                <a:latin typeface="Calibri" panose="020F0502020204030204" pitchFamily="34" charset="0"/>
              </a:rPr>
              <a:t> to </a:t>
            </a:r>
            <a:r>
              <a:rPr lang="es-ES" sz="4000" dirty="0" err="1">
                <a:solidFill>
                  <a:srgbClr val="3D7C26"/>
                </a:solidFill>
                <a:latin typeface="Calibri" panose="020F0502020204030204" pitchFamily="34" charset="0"/>
              </a:rPr>
              <a:t>pulmonologists</a:t>
            </a:r>
            <a:r>
              <a:rPr lang="es-ES" sz="4000" dirty="0">
                <a:solidFill>
                  <a:srgbClr val="3D7C26"/>
                </a:solidFill>
                <a:latin typeface="Calibri" panose="020F0502020204030204" pitchFamily="34" charset="0"/>
              </a:rPr>
              <a:t/>
            </a:r>
            <a:br>
              <a:rPr lang="es-ES" sz="4000" dirty="0">
                <a:solidFill>
                  <a:srgbClr val="3D7C26"/>
                </a:solidFill>
                <a:latin typeface="Calibri" panose="020F0502020204030204" pitchFamily="34" charset="0"/>
              </a:rPr>
            </a:br>
            <a:endParaRPr lang="es-ES" sz="4000" dirty="0">
              <a:solidFill>
                <a:srgbClr val="3D7C26"/>
              </a:solidFill>
              <a:latin typeface="Calibri" panose="020F0502020204030204" pitchFamily="34" charset="0"/>
              <a:ea typeface="+mn-ea"/>
              <a:cs typeface="+mn-cs"/>
            </a:endParaRPr>
          </a:p>
        </p:txBody>
      </p:sp>
      <p:sp>
        <p:nvSpPr>
          <p:cNvPr id="3" name="Rectángulo 2"/>
          <p:cNvSpPr/>
          <p:nvPr/>
        </p:nvSpPr>
        <p:spPr>
          <a:xfrm>
            <a:off x="687801" y="1839315"/>
            <a:ext cx="8067814" cy="2585323"/>
          </a:xfrm>
          <a:prstGeom prst="rect">
            <a:avLst/>
          </a:prstGeom>
        </p:spPr>
        <p:txBody>
          <a:bodyPr wrap="square">
            <a:spAutoFit/>
          </a:bodyPr>
          <a:lstStyle/>
          <a:p>
            <a:pPr marL="285750" indent="-285750">
              <a:lnSpc>
                <a:spcPct val="150000"/>
              </a:lnSpc>
              <a:buFont typeface="Arial" panose="020B0604020202020204" pitchFamily="34" charset="0"/>
              <a:buChar char="•"/>
            </a:pPr>
            <a:r>
              <a:rPr lang="es-ES" dirty="0" err="1"/>
              <a:t>Doubting</a:t>
            </a:r>
            <a:r>
              <a:rPr lang="es-ES" dirty="0"/>
              <a:t> </a:t>
            </a:r>
            <a:r>
              <a:rPr lang="es-ES" dirty="0" err="1"/>
              <a:t>on</a:t>
            </a:r>
            <a:r>
              <a:rPr lang="es-ES" dirty="0"/>
              <a:t> </a:t>
            </a:r>
            <a:r>
              <a:rPr lang="es-ES" dirty="0" err="1"/>
              <a:t>assesment</a:t>
            </a:r>
            <a:r>
              <a:rPr lang="es-ES" dirty="0"/>
              <a:t> </a:t>
            </a:r>
            <a:r>
              <a:rPr lang="es-ES" dirty="0" err="1"/>
              <a:t>or</a:t>
            </a:r>
            <a:r>
              <a:rPr lang="es-ES" dirty="0"/>
              <a:t> </a:t>
            </a:r>
            <a:r>
              <a:rPr lang="es-ES" dirty="0" err="1"/>
              <a:t>management</a:t>
            </a:r>
            <a:r>
              <a:rPr lang="es-ES" dirty="0"/>
              <a:t> in a </a:t>
            </a:r>
            <a:r>
              <a:rPr lang="es-ES" dirty="0" err="1"/>
              <a:t>high</a:t>
            </a:r>
            <a:r>
              <a:rPr lang="es-ES" dirty="0"/>
              <a:t> </a:t>
            </a:r>
            <a:r>
              <a:rPr lang="es-ES" dirty="0" err="1"/>
              <a:t>risk</a:t>
            </a:r>
            <a:r>
              <a:rPr lang="es-ES" dirty="0"/>
              <a:t> </a:t>
            </a:r>
            <a:r>
              <a:rPr lang="es-ES" dirty="0" err="1"/>
              <a:t>patient</a:t>
            </a:r>
            <a:endParaRPr lang="es-ES" dirty="0"/>
          </a:p>
          <a:p>
            <a:pPr marL="285750" indent="-285750">
              <a:lnSpc>
                <a:spcPct val="150000"/>
              </a:lnSpc>
              <a:buFont typeface="Arial" panose="020B0604020202020204" pitchFamily="34" charset="0"/>
              <a:buChar char="•"/>
            </a:pPr>
            <a:r>
              <a:rPr lang="es-ES" dirty="0" err="1"/>
              <a:t>Frequent</a:t>
            </a:r>
            <a:r>
              <a:rPr lang="es-ES" dirty="0"/>
              <a:t> </a:t>
            </a:r>
            <a:r>
              <a:rPr lang="es-ES" dirty="0" err="1"/>
              <a:t>exacerbator</a:t>
            </a:r>
            <a:endParaRPr lang="es-ES" dirty="0"/>
          </a:p>
          <a:p>
            <a:pPr marL="342900" indent="-342900">
              <a:lnSpc>
                <a:spcPct val="150000"/>
              </a:lnSpc>
              <a:buFont typeface="Arial" panose="020B0604020202020204" pitchFamily="34" charset="0"/>
              <a:buChar char="•"/>
            </a:pPr>
            <a:r>
              <a:rPr lang="es-ES" dirty="0" err="1"/>
              <a:t>Following</a:t>
            </a:r>
            <a:r>
              <a:rPr lang="es-ES" dirty="0"/>
              <a:t> a COPD </a:t>
            </a:r>
            <a:r>
              <a:rPr lang="es-ES" dirty="0" err="1"/>
              <a:t>hospitalization</a:t>
            </a:r>
            <a:r>
              <a:rPr lang="es-ES" dirty="0"/>
              <a:t> </a:t>
            </a:r>
          </a:p>
          <a:p>
            <a:pPr marL="342900" indent="-342900">
              <a:lnSpc>
                <a:spcPct val="150000"/>
              </a:lnSpc>
              <a:buFont typeface="Arial" panose="020B0604020202020204" pitchFamily="34" charset="0"/>
              <a:buChar char="•"/>
            </a:pPr>
            <a:r>
              <a:rPr lang="es-ES" dirty="0"/>
              <a:t>Home </a:t>
            </a:r>
            <a:r>
              <a:rPr lang="es-ES" dirty="0" err="1"/>
              <a:t>cotinued</a:t>
            </a:r>
            <a:r>
              <a:rPr lang="es-ES" dirty="0"/>
              <a:t> </a:t>
            </a:r>
            <a:r>
              <a:rPr lang="es-ES" dirty="0" err="1"/>
              <a:t>oxigen-therapy</a:t>
            </a:r>
            <a:endParaRPr lang="es-ES" dirty="0"/>
          </a:p>
          <a:p>
            <a:pPr marL="342900" indent="-342900">
              <a:lnSpc>
                <a:spcPct val="150000"/>
              </a:lnSpc>
              <a:buFont typeface="Arial" panose="020B0604020202020204" pitchFamily="34" charset="0"/>
              <a:buChar char="•"/>
            </a:pPr>
            <a:r>
              <a:rPr lang="es-ES" dirty="0" err="1"/>
              <a:t>Need</a:t>
            </a:r>
            <a:r>
              <a:rPr lang="es-ES" dirty="0"/>
              <a:t> of NIMV </a:t>
            </a:r>
          </a:p>
          <a:p>
            <a:pPr marL="342900" indent="-342900">
              <a:lnSpc>
                <a:spcPct val="150000"/>
              </a:lnSpc>
              <a:buFont typeface="Arial" panose="020B0604020202020204" pitchFamily="34" charset="0"/>
              <a:buChar char="•"/>
            </a:pPr>
            <a:r>
              <a:rPr lang="es-ES" dirty="0" err="1"/>
              <a:t>Possible</a:t>
            </a:r>
            <a:r>
              <a:rPr lang="es-ES" dirty="0"/>
              <a:t> </a:t>
            </a:r>
            <a:r>
              <a:rPr lang="es-ES" dirty="0" err="1"/>
              <a:t>high-level</a:t>
            </a:r>
            <a:r>
              <a:rPr lang="es-ES" dirty="0"/>
              <a:t> </a:t>
            </a:r>
            <a:r>
              <a:rPr lang="es-ES" dirty="0" err="1"/>
              <a:t>treatment</a:t>
            </a:r>
            <a:r>
              <a:rPr lang="es-ES" dirty="0"/>
              <a:t> (</a:t>
            </a:r>
            <a:r>
              <a:rPr lang="es-ES" dirty="0" err="1"/>
              <a:t>emphysema</a:t>
            </a:r>
            <a:r>
              <a:rPr lang="es-ES" dirty="0"/>
              <a:t> </a:t>
            </a:r>
            <a:r>
              <a:rPr lang="es-ES" dirty="0" err="1"/>
              <a:t>surgery</a:t>
            </a:r>
            <a:r>
              <a:rPr lang="es-ES" dirty="0"/>
              <a:t>, </a:t>
            </a:r>
            <a:r>
              <a:rPr lang="es-ES" dirty="0" err="1"/>
              <a:t>lung</a:t>
            </a:r>
            <a:r>
              <a:rPr lang="es-ES" dirty="0"/>
              <a:t> </a:t>
            </a:r>
            <a:r>
              <a:rPr lang="es-ES" dirty="0" err="1"/>
              <a:t>transplantation</a:t>
            </a:r>
            <a:r>
              <a:rPr lang="es-ES" dirty="0"/>
              <a:t>)</a:t>
            </a:r>
            <a:endParaRPr lang="es-ES" dirty="0">
              <a:latin typeface="Gulliver"/>
            </a:endParaRPr>
          </a:p>
        </p:txBody>
      </p:sp>
      <p:pic>
        <p:nvPicPr>
          <p:cNvPr id="4" name="54 Imagen" descr="gesepoc.png"/>
          <p:cNvPicPr>
            <a:picLocks noChangeAspect="1"/>
          </p:cNvPicPr>
          <p:nvPr/>
        </p:nvPicPr>
        <p:blipFill>
          <a:blip r:embed="rId2" cstate="print"/>
          <a:stretch>
            <a:fillRect/>
          </a:stretch>
        </p:blipFill>
        <p:spPr>
          <a:xfrm>
            <a:off x="7642242" y="299281"/>
            <a:ext cx="1256749" cy="661798"/>
          </a:xfrm>
          <a:prstGeom prst="rect">
            <a:avLst/>
          </a:prstGeom>
        </p:spPr>
      </p:pic>
      <p:sp>
        <p:nvSpPr>
          <p:cNvPr id="5" name="Título 1"/>
          <p:cNvSpPr txBox="1">
            <a:spLocks/>
          </p:cNvSpPr>
          <p:nvPr/>
        </p:nvSpPr>
        <p:spPr>
          <a:xfrm>
            <a:off x="217278" y="103829"/>
            <a:ext cx="4900822" cy="857250"/>
          </a:xfrm>
          <a:prstGeom prst="rect">
            <a:avLst/>
          </a:prstGeom>
        </p:spPr>
        <p:txBody>
          <a:bodyPr/>
          <a:lstStyle>
            <a:lvl1pPr algn="l" defTabSz="457200" rtl="0" eaLnBrk="1" latinLnBrk="0" hangingPunct="1">
              <a:spcBef>
                <a:spcPct val="0"/>
              </a:spcBef>
              <a:buNone/>
              <a:defRPr sz="3200" b="1" kern="1200">
                <a:solidFill>
                  <a:schemeClr val="tx1"/>
                </a:solidFill>
                <a:latin typeface="+mj-lt"/>
                <a:ea typeface="+mj-ea"/>
                <a:cs typeface="+mj-cs"/>
              </a:defRPr>
            </a:lvl1pPr>
          </a:lstStyle>
          <a:p>
            <a:pPr>
              <a:spcBef>
                <a:spcPts val="432"/>
              </a:spcBef>
              <a:buClr>
                <a:srgbClr val="E3A60D"/>
              </a:buClr>
              <a:buSzPct val="111000"/>
            </a:pPr>
            <a:endParaRPr lang="es-ES" sz="4000" dirty="0">
              <a:solidFill>
                <a:srgbClr val="3D7C26"/>
              </a:solidFill>
              <a:latin typeface="Calibri" panose="020F0502020204030204" pitchFamily="34" charset="0"/>
              <a:ea typeface="+mn-ea"/>
              <a:cs typeface="+mn-cs"/>
            </a:endParaRPr>
          </a:p>
        </p:txBody>
      </p:sp>
    </p:spTree>
    <p:extLst>
      <p:ext uri="{BB962C8B-B14F-4D97-AF65-F5344CB8AC3E}">
        <p14:creationId xmlns:p14="http://schemas.microsoft.com/office/powerpoint/2010/main" xmlns="" val="175574779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7" name="Rectangle 7"/>
          <p:cNvSpPr>
            <a:spLocks noChangeArrowheads="1"/>
          </p:cNvSpPr>
          <p:nvPr/>
        </p:nvSpPr>
        <p:spPr bwMode="auto">
          <a:xfrm>
            <a:off x="3268195" y="2531667"/>
            <a:ext cx="25004" cy="2381"/>
          </a:xfrm>
          <a:prstGeom prst="rect">
            <a:avLst/>
          </a:prstGeom>
          <a:solidFill>
            <a:srgbClr val="000000"/>
          </a:solidFill>
          <a:ln w="9525">
            <a:noFill/>
            <a:miter lim="800000"/>
            <a:headEnd/>
            <a:tailEnd/>
          </a:ln>
        </p:spPr>
        <p:txBody>
          <a:bodyPr/>
          <a:lstStyle/>
          <a:p>
            <a:endParaRPr lang="es-ES" sz="1350" dirty="0"/>
          </a:p>
        </p:txBody>
      </p:sp>
      <p:sp>
        <p:nvSpPr>
          <p:cNvPr id="37" name="Título 1"/>
          <p:cNvSpPr txBox="1">
            <a:spLocks/>
          </p:cNvSpPr>
          <p:nvPr/>
        </p:nvSpPr>
        <p:spPr>
          <a:xfrm>
            <a:off x="328416" y="266966"/>
            <a:ext cx="5661567" cy="857250"/>
          </a:xfrm>
          <a:prstGeom prst="rect">
            <a:avLst/>
          </a:prstGeom>
        </p:spPr>
        <p:txBody>
          <a:bodyPr/>
          <a:lstStyle>
            <a:lvl1pPr algn="l" defTabSz="457200" rtl="0" eaLnBrk="1" latinLnBrk="0" hangingPunct="1">
              <a:spcBef>
                <a:spcPct val="0"/>
              </a:spcBef>
              <a:buNone/>
              <a:defRPr sz="3200" b="1" kern="1200">
                <a:solidFill>
                  <a:schemeClr val="tx1"/>
                </a:solidFill>
                <a:latin typeface="+mj-lt"/>
                <a:ea typeface="+mj-ea"/>
                <a:cs typeface="+mj-cs"/>
              </a:defRPr>
            </a:lvl1pPr>
          </a:lstStyle>
          <a:p>
            <a:pPr>
              <a:spcBef>
                <a:spcPts val="432"/>
              </a:spcBef>
              <a:buClr>
                <a:srgbClr val="E3A60D"/>
              </a:buClr>
              <a:buSzPct val="111000"/>
            </a:pPr>
            <a:r>
              <a:rPr lang="es-ES" sz="4000" dirty="0" err="1">
                <a:solidFill>
                  <a:srgbClr val="3D7C26"/>
                </a:solidFill>
                <a:latin typeface="Calibri" panose="020F0502020204030204" pitchFamily="34" charset="0"/>
                <a:ea typeface="+mn-ea"/>
                <a:cs typeface="+mn-cs"/>
              </a:rPr>
              <a:t>Visits</a:t>
            </a:r>
            <a:r>
              <a:rPr lang="es-ES" sz="4000" dirty="0">
                <a:solidFill>
                  <a:srgbClr val="3D7C26"/>
                </a:solidFill>
                <a:latin typeface="Calibri" panose="020F0502020204030204" pitchFamily="34" charset="0"/>
                <a:ea typeface="+mn-ea"/>
                <a:cs typeface="+mn-cs"/>
              </a:rPr>
              <a:t> to </a:t>
            </a:r>
            <a:r>
              <a:rPr lang="es-ES" sz="4000" dirty="0" err="1">
                <a:solidFill>
                  <a:srgbClr val="3D7C26"/>
                </a:solidFill>
                <a:latin typeface="Calibri" panose="020F0502020204030204" pitchFamily="34" charset="0"/>
                <a:ea typeface="+mn-ea"/>
                <a:cs typeface="+mn-cs"/>
              </a:rPr>
              <a:t>Pulmonologist</a:t>
            </a:r>
            <a:endParaRPr lang="es-ES" sz="4000" dirty="0">
              <a:solidFill>
                <a:srgbClr val="3D7C26"/>
              </a:solidFill>
              <a:latin typeface="Calibri" panose="020F0502020204030204" pitchFamily="34" charset="0"/>
              <a:ea typeface="+mn-ea"/>
              <a:cs typeface="+mn-cs"/>
            </a:endParaRPr>
          </a:p>
        </p:txBody>
      </p:sp>
      <p:grpSp>
        <p:nvGrpSpPr>
          <p:cNvPr id="39" name="Grupo 8"/>
          <p:cNvGrpSpPr>
            <a:grpSpLocks/>
          </p:cNvGrpSpPr>
          <p:nvPr/>
        </p:nvGrpSpPr>
        <p:grpSpPr bwMode="auto">
          <a:xfrm>
            <a:off x="6680200" y="266701"/>
            <a:ext cx="2177654" cy="1117167"/>
            <a:chOff x="539646" y="1648918"/>
            <a:chExt cx="8604354" cy="4077325"/>
          </a:xfrm>
        </p:grpSpPr>
        <p:sp>
          <p:nvSpPr>
            <p:cNvPr id="40" name="Rectángulo 39"/>
            <p:cNvSpPr/>
            <p:nvPr/>
          </p:nvSpPr>
          <p:spPr>
            <a:xfrm>
              <a:off x="539646" y="1648918"/>
              <a:ext cx="8604354" cy="407732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sz="1400"/>
            </a:p>
          </p:txBody>
        </p:sp>
        <p:grpSp>
          <p:nvGrpSpPr>
            <p:cNvPr id="41" name="Grupo 7"/>
            <p:cNvGrpSpPr>
              <a:grpSpLocks/>
            </p:cNvGrpSpPr>
            <p:nvPr/>
          </p:nvGrpSpPr>
          <p:grpSpPr bwMode="auto">
            <a:xfrm>
              <a:off x="4574343" y="2179217"/>
              <a:ext cx="3999699" cy="2779013"/>
              <a:chOff x="4714393" y="282173"/>
              <a:chExt cx="3999699" cy="2779013"/>
            </a:xfrm>
          </p:grpSpPr>
          <p:sp>
            <p:nvSpPr>
              <p:cNvPr id="43" name="Rectángulo 42"/>
              <p:cNvSpPr/>
              <p:nvPr/>
            </p:nvSpPr>
            <p:spPr>
              <a:xfrm>
                <a:off x="4714393" y="2049660"/>
                <a:ext cx="3999699" cy="101152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sz="1400"/>
              </a:p>
            </p:txBody>
          </p:sp>
          <p:pic>
            <p:nvPicPr>
              <p:cNvPr id="44" name="Imagen 3"/>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4966819" y="2155922"/>
                <a:ext cx="2087950" cy="8686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5" name="il_fi" descr="http://www.emsp.cime.es/WebEditor/Pagines/Image/PaginaPrincipal/logo%20IbSalut.gif"/>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997094" y="2309451"/>
                <a:ext cx="1576535" cy="5499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46" name="Grupo 5"/>
              <p:cNvGrpSpPr>
                <a:grpSpLocks/>
              </p:cNvGrpSpPr>
              <p:nvPr/>
            </p:nvGrpSpPr>
            <p:grpSpPr bwMode="auto">
              <a:xfrm>
                <a:off x="4714393" y="282173"/>
                <a:ext cx="3999345" cy="1773733"/>
                <a:chOff x="4951122" y="541481"/>
                <a:chExt cx="3999345" cy="1773733"/>
              </a:xfrm>
            </p:grpSpPr>
            <p:sp>
              <p:nvSpPr>
                <p:cNvPr id="47" name="Rectángulo 46"/>
                <p:cNvSpPr/>
                <p:nvPr/>
              </p:nvSpPr>
              <p:spPr>
                <a:xfrm>
                  <a:off x="4951122" y="541921"/>
                  <a:ext cx="1764865" cy="177329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sz="1400"/>
                </a:p>
              </p:txBody>
            </p:sp>
            <p:pic>
              <p:nvPicPr>
                <p:cNvPr id="48" name="Imagen 3"/>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6591787" y="541481"/>
                  <a:ext cx="2358680" cy="17708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9" name="TextBox 2"/>
                <p:cNvSpPr txBox="1">
                  <a:spLocks noChangeArrowheads="1"/>
                </p:cNvSpPr>
                <p:nvPr/>
              </p:nvSpPr>
              <p:spPr bwMode="auto">
                <a:xfrm>
                  <a:off x="4989137" y="789829"/>
                  <a:ext cx="3282763" cy="9547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a:spcBef>
                      <a:spcPct val="0"/>
                    </a:spcBef>
                    <a:buFontTx/>
                    <a:buNone/>
                  </a:pPr>
                  <a:r>
                    <a:rPr lang="en-GB" altLang="es-ES" sz="1100" b="1" i="1" dirty="0">
                      <a:solidFill>
                        <a:srgbClr val="C00000"/>
                      </a:solidFill>
                      <a:latin typeface="Berlin Sans FB Demi" panose="020E0802020502020306" pitchFamily="34" charset="0"/>
                    </a:rPr>
                    <a:t>Major-</a:t>
                  </a:r>
                  <a:r>
                    <a:rPr lang="en-GB" altLang="es-ES" sz="1100" b="1" i="1" dirty="0" err="1">
                      <a:solidFill>
                        <a:srgbClr val="C00000"/>
                      </a:solidFill>
                      <a:latin typeface="Berlin Sans FB Demi" panose="020E0802020502020306" pitchFamily="34" charset="0"/>
                    </a:rPr>
                    <a:t>ica</a:t>
                  </a:r>
                  <a:endParaRPr lang="nl-NL" altLang="es-ES" sz="1100" b="1" dirty="0">
                    <a:solidFill>
                      <a:srgbClr val="C00000"/>
                    </a:solidFill>
                    <a:latin typeface="Berlin Sans FB Demi" panose="020E0802020502020306" pitchFamily="34" charset="0"/>
                  </a:endParaRPr>
                </a:p>
              </p:txBody>
            </p:sp>
          </p:grpSp>
        </p:grpSp>
        <p:pic>
          <p:nvPicPr>
            <p:cNvPr id="42" name="Picture 2" descr="http://internetesmercadeo.com/wp-content/uploads/2012/06/cocreation.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53987" y="2033778"/>
              <a:ext cx="4126552" cy="31904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cxnSp>
        <p:nvCxnSpPr>
          <p:cNvPr id="3" name="Conector recto 2"/>
          <p:cNvCxnSpPr/>
          <p:nvPr/>
        </p:nvCxnSpPr>
        <p:spPr>
          <a:xfrm>
            <a:off x="406400" y="3752876"/>
            <a:ext cx="7872654" cy="0"/>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graphicFrame>
        <p:nvGraphicFramePr>
          <p:cNvPr id="18" name="Tabla 17"/>
          <p:cNvGraphicFramePr>
            <a:graphicFrameLocks noGrp="1"/>
          </p:cNvGraphicFramePr>
          <p:nvPr>
            <p:extLst>
              <p:ext uri="{D42A27DB-BD31-4B8C-83A1-F6EECF244321}">
                <p14:modId xmlns:p14="http://schemas.microsoft.com/office/powerpoint/2010/main" xmlns="" val="3457553798"/>
              </p:ext>
            </p:extLst>
          </p:nvPr>
        </p:nvGraphicFramePr>
        <p:xfrm>
          <a:off x="1032334" y="1455112"/>
          <a:ext cx="5676900" cy="2012512"/>
        </p:xfrm>
        <a:graphic>
          <a:graphicData uri="http://schemas.openxmlformats.org/drawingml/2006/table">
            <a:tbl>
              <a:tblPr>
                <a:tableStyleId>{5C22544A-7EE6-4342-B048-85BDC9FD1C3A}</a:tableStyleId>
              </a:tblPr>
              <a:tblGrid>
                <a:gridCol w="1482186">
                  <a:extLst>
                    <a:ext uri="{9D8B030D-6E8A-4147-A177-3AD203B41FA5}">
                      <a16:colId xmlns:a16="http://schemas.microsoft.com/office/drawing/2014/main" xmlns="" val="2866698378"/>
                    </a:ext>
                  </a:extLst>
                </a:gridCol>
                <a:gridCol w="1400714">
                  <a:extLst>
                    <a:ext uri="{9D8B030D-6E8A-4147-A177-3AD203B41FA5}">
                      <a16:colId xmlns:a16="http://schemas.microsoft.com/office/drawing/2014/main" xmlns="" val="3762043500"/>
                    </a:ext>
                  </a:extLst>
                </a:gridCol>
                <a:gridCol w="1381702">
                  <a:extLst>
                    <a:ext uri="{9D8B030D-6E8A-4147-A177-3AD203B41FA5}">
                      <a16:colId xmlns:a16="http://schemas.microsoft.com/office/drawing/2014/main" xmlns="" val="3105142593"/>
                    </a:ext>
                  </a:extLst>
                </a:gridCol>
                <a:gridCol w="1412298">
                  <a:extLst>
                    <a:ext uri="{9D8B030D-6E8A-4147-A177-3AD203B41FA5}">
                      <a16:colId xmlns:a16="http://schemas.microsoft.com/office/drawing/2014/main" xmlns="" val="421932006"/>
                    </a:ext>
                  </a:extLst>
                </a:gridCol>
              </a:tblGrid>
              <a:tr h="503128">
                <a:tc>
                  <a:txBody>
                    <a:bodyPr/>
                    <a:lstStyle/>
                    <a:p>
                      <a:pPr algn="l" fontAlgn="b"/>
                      <a:endParaRPr lang="es-ES" sz="1100" b="0" i="0" u="none" strike="noStrike" dirty="0">
                        <a:solidFill>
                          <a:srgbClr val="000000"/>
                        </a:solidFill>
                        <a:effectLst/>
                        <a:latin typeface="Calibri" panose="020F0502020204030204" pitchFamily="34" charset="0"/>
                      </a:endParaRPr>
                    </a:p>
                  </a:txBody>
                  <a:tcPr marL="9352" marR="9352" marT="9352" marB="0" anchor="b">
                    <a:solidFill>
                      <a:schemeClr val="bg1"/>
                    </a:solidFill>
                  </a:tcPr>
                </a:tc>
                <a:tc>
                  <a:txBody>
                    <a:bodyPr/>
                    <a:lstStyle/>
                    <a:p>
                      <a:pPr algn="ctr" fontAlgn="b"/>
                      <a:r>
                        <a:rPr lang="es-ES" sz="2800" b="0" i="0" u="none" strike="noStrike" dirty="0">
                          <a:solidFill>
                            <a:srgbClr val="000000"/>
                          </a:solidFill>
                          <a:effectLst/>
                          <a:latin typeface="Calibri" panose="020F0502020204030204" pitchFamily="34" charset="0"/>
                        </a:rPr>
                        <a:t>Total</a:t>
                      </a:r>
                    </a:p>
                  </a:txBody>
                  <a:tcPr marL="9352" marR="9352" marT="9352" marB="0" anchor="b">
                    <a:solidFill>
                      <a:schemeClr val="bg1"/>
                    </a:solidFill>
                  </a:tcPr>
                </a:tc>
                <a:tc>
                  <a:txBody>
                    <a:bodyPr/>
                    <a:lstStyle/>
                    <a:p>
                      <a:pPr algn="ctr" fontAlgn="b"/>
                      <a:r>
                        <a:rPr lang="es-ES" sz="2800" b="0" i="0" u="none" strike="noStrike" dirty="0" err="1">
                          <a:solidFill>
                            <a:srgbClr val="000000"/>
                          </a:solidFill>
                          <a:effectLst/>
                          <a:latin typeface="Calibri" panose="020F0502020204030204" pitchFamily="34" charset="0"/>
                        </a:rPr>
                        <a:t>Men</a:t>
                      </a:r>
                      <a:endParaRPr lang="es-ES" sz="2800" b="0" i="0" u="none" strike="noStrike" dirty="0">
                        <a:solidFill>
                          <a:srgbClr val="000000"/>
                        </a:solidFill>
                        <a:effectLst/>
                        <a:latin typeface="Calibri" panose="020F0502020204030204" pitchFamily="34" charset="0"/>
                      </a:endParaRPr>
                    </a:p>
                  </a:txBody>
                  <a:tcPr marL="9352" marR="9352" marT="9352" marB="0" anchor="b">
                    <a:solidFill>
                      <a:schemeClr val="bg1"/>
                    </a:solidFill>
                  </a:tcPr>
                </a:tc>
                <a:tc>
                  <a:txBody>
                    <a:bodyPr/>
                    <a:lstStyle/>
                    <a:p>
                      <a:pPr algn="ctr" fontAlgn="b"/>
                      <a:r>
                        <a:rPr lang="es-ES" sz="2800" b="0" i="0" u="none" strike="noStrike" dirty="0" err="1">
                          <a:solidFill>
                            <a:srgbClr val="000000"/>
                          </a:solidFill>
                          <a:effectLst/>
                          <a:latin typeface="Calibri" panose="020F0502020204030204" pitchFamily="34" charset="0"/>
                        </a:rPr>
                        <a:t>Women</a:t>
                      </a:r>
                      <a:endParaRPr lang="es-ES" sz="2800" b="0" i="0" u="none" strike="noStrike" dirty="0">
                        <a:solidFill>
                          <a:srgbClr val="000000"/>
                        </a:solidFill>
                        <a:effectLst/>
                        <a:latin typeface="Calibri" panose="020F0502020204030204" pitchFamily="34" charset="0"/>
                      </a:endParaRPr>
                    </a:p>
                  </a:txBody>
                  <a:tcPr marL="9352" marR="9352" marT="9352" marB="0" anchor="b">
                    <a:solidFill>
                      <a:schemeClr val="bg1"/>
                    </a:solidFill>
                  </a:tcPr>
                </a:tc>
                <a:extLst>
                  <a:ext uri="{0D108BD9-81ED-4DB2-BD59-A6C34878D82A}">
                    <a16:rowId xmlns:a16="http://schemas.microsoft.com/office/drawing/2014/main" xmlns="" val="4155639695"/>
                  </a:ext>
                </a:extLst>
              </a:tr>
              <a:tr h="503128">
                <a:tc>
                  <a:txBody>
                    <a:bodyPr/>
                    <a:lstStyle/>
                    <a:p>
                      <a:pPr algn="ctr" fontAlgn="b"/>
                      <a:r>
                        <a:rPr lang="es-ES" sz="1600" u="none" strike="noStrike" dirty="0">
                          <a:effectLst/>
                        </a:rPr>
                        <a:t>2012</a:t>
                      </a:r>
                      <a:endParaRPr lang="es-ES" sz="1600" b="0" i="0" u="none" strike="noStrike" dirty="0">
                        <a:solidFill>
                          <a:srgbClr val="000000"/>
                        </a:solidFill>
                        <a:effectLst/>
                        <a:latin typeface="Calibri" panose="020F0502020204030204" pitchFamily="34" charset="0"/>
                      </a:endParaRPr>
                    </a:p>
                  </a:txBody>
                  <a:tcPr marL="9352" marR="9352" marT="9352" marB="0" anchor="b">
                    <a:solidFill>
                      <a:schemeClr val="bg1"/>
                    </a:solidFill>
                  </a:tcPr>
                </a:tc>
                <a:tc>
                  <a:txBody>
                    <a:bodyPr/>
                    <a:lstStyle/>
                    <a:p>
                      <a:pPr algn="ctr" fontAlgn="b"/>
                      <a:r>
                        <a:rPr lang="es-ES" sz="1600" u="none" strike="noStrike" dirty="0">
                          <a:effectLst/>
                        </a:rPr>
                        <a:t>18,55%</a:t>
                      </a:r>
                      <a:endParaRPr lang="es-ES" sz="1600" b="0" i="0" u="none" strike="noStrike" dirty="0">
                        <a:solidFill>
                          <a:srgbClr val="000000"/>
                        </a:solidFill>
                        <a:effectLst/>
                        <a:latin typeface="Calibri" panose="020F0502020204030204" pitchFamily="34" charset="0"/>
                      </a:endParaRPr>
                    </a:p>
                  </a:txBody>
                  <a:tcPr marL="9352" marR="9352" marT="9352" marB="0" anchor="b">
                    <a:solidFill>
                      <a:schemeClr val="bg1"/>
                    </a:solidFill>
                  </a:tcPr>
                </a:tc>
                <a:tc>
                  <a:txBody>
                    <a:bodyPr/>
                    <a:lstStyle/>
                    <a:p>
                      <a:pPr algn="ctr" fontAlgn="b"/>
                      <a:r>
                        <a:rPr lang="es-ES" sz="1600" u="none" strike="noStrike" dirty="0">
                          <a:effectLst/>
                        </a:rPr>
                        <a:t>19,79%</a:t>
                      </a:r>
                      <a:endParaRPr lang="es-ES" sz="1600" b="0" i="0" u="none" strike="noStrike" dirty="0">
                        <a:solidFill>
                          <a:srgbClr val="000000"/>
                        </a:solidFill>
                        <a:effectLst/>
                        <a:latin typeface="Calibri" panose="020F0502020204030204" pitchFamily="34" charset="0"/>
                      </a:endParaRPr>
                    </a:p>
                  </a:txBody>
                  <a:tcPr marL="9352" marR="9352" marT="9352" marB="0" anchor="b">
                    <a:solidFill>
                      <a:schemeClr val="bg1"/>
                    </a:solidFill>
                  </a:tcPr>
                </a:tc>
                <a:tc>
                  <a:txBody>
                    <a:bodyPr/>
                    <a:lstStyle/>
                    <a:p>
                      <a:pPr algn="ctr" fontAlgn="b"/>
                      <a:r>
                        <a:rPr lang="es-ES" sz="1600" u="none" strike="noStrike" dirty="0">
                          <a:effectLst/>
                        </a:rPr>
                        <a:t>16,24%</a:t>
                      </a:r>
                      <a:endParaRPr lang="es-ES" sz="1600" b="0" i="0" u="none" strike="noStrike" dirty="0">
                        <a:solidFill>
                          <a:srgbClr val="000000"/>
                        </a:solidFill>
                        <a:effectLst/>
                        <a:latin typeface="Calibri" panose="020F0502020204030204" pitchFamily="34" charset="0"/>
                      </a:endParaRPr>
                    </a:p>
                  </a:txBody>
                  <a:tcPr marL="9352" marR="9352" marT="9352" marB="0" anchor="b">
                    <a:solidFill>
                      <a:schemeClr val="bg1"/>
                    </a:solidFill>
                  </a:tcPr>
                </a:tc>
                <a:extLst>
                  <a:ext uri="{0D108BD9-81ED-4DB2-BD59-A6C34878D82A}">
                    <a16:rowId xmlns:a16="http://schemas.microsoft.com/office/drawing/2014/main" xmlns="" val="1422595135"/>
                  </a:ext>
                </a:extLst>
              </a:tr>
              <a:tr h="503128">
                <a:tc>
                  <a:txBody>
                    <a:bodyPr/>
                    <a:lstStyle/>
                    <a:p>
                      <a:pPr algn="ctr" fontAlgn="b"/>
                      <a:r>
                        <a:rPr lang="es-ES" sz="1600" u="none" strike="noStrike" dirty="0">
                          <a:effectLst/>
                        </a:rPr>
                        <a:t>2013</a:t>
                      </a:r>
                      <a:endParaRPr lang="es-ES" sz="1600" b="0" i="0" u="none" strike="noStrike" dirty="0">
                        <a:solidFill>
                          <a:srgbClr val="000000"/>
                        </a:solidFill>
                        <a:effectLst/>
                        <a:latin typeface="Calibri" panose="020F0502020204030204" pitchFamily="34" charset="0"/>
                      </a:endParaRPr>
                    </a:p>
                  </a:txBody>
                  <a:tcPr marL="9352" marR="9352" marT="9352" marB="0" anchor="b">
                    <a:solidFill>
                      <a:schemeClr val="bg1"/>
                    </a:solidFill>
                  </a:tcPr>
                </a:tc>
                <a:tc>
                  <a:txBody>
                    <a:bodyPr/>
                    <a:lstStyle/>
                    <a:p>
                      <a:pPr algn="ctr" fontAlgn="b"/>
                      <a:r>
                        <a:rPr lang="es-ES" sz="1600" u="none" strike="noStrike" dirty="0">
                          <a:effectLst/>
                        </a:rPr>
                        <a:t>20,60%</a:t>
                      </a:r>
                      <a:endParaRPr lang="es-ES" sz="1600" b="0" i="0" u="none" strike="noStrike" dirty="0">
                        <a:solidFill>
                          <a:srgbClr val="000000"/>
                        </a:solidFill>
                        <a:effectLst/>
                        <a:latin typeface="Calibri" panose="020F0502020204030204" pitchFamily="34" charset="0"/>
                      </a:endParaRPr>
                    </a:p>
                  </a:txBody>
                  <a:tcPr marL="9352" marR="9352" marT="9352" marB="0" anchor="b">
                    <a:solidFill>
                      <a:schemeClr val="bg1"/>
                    </a:solidFill>
                  </a:tcPr>
                </a:tc>
                <a:tc>
                  <a:txBody>
                    <a:bodyPr/>
                    <a:lstStyle/>
                    <a:p>
                      <a:pPr algn="ctr" fontAlgn="b"/>
                      <a:r>
                        <a:rPr lang="es-ES" sz="1600" u="none" strike="noStrike" dirty="0">
                          <a:effectLst/>
                        </a:rPr>
                        <a:t>21,98%</a:t>
                      </a:r>
                      <a:endParaRPr lang="es-ES" sz="1600" b="0" i="0" u="none" strike="noStrike" dirty="0">
                        <a:solidFill>
                          <a:srgbClr val="000000"/>
                        </a:solidFill>
                        <a:effectLst/>
                        <a:latin typeface="Calibri" panose="020F0502020204030204" pitchFamily="34" charset="0"/>
                      </a:endParaRPr>
                    </a:p>
                  </a:txBody>
                  <a:tcPr marL="9352" marR="9352" marT="9352" marB="0" anchor="b">
                    <a:solidFill>
                      <a:schemeClr val="bg1"/>
                    </a:solidFill>
                  </a:tcPr>
                </a:tc>
                <a:tc>
                  <a:txBody>
                    <a:bodyPr/>
                    <a:lstStyle/>
                    <a:p>
                      <a:pPr algn="ctr" fontAlgn="b"/>
                      <a:r>
                        <a:rPr lang="es-ES" sz="1600" u="none" strike="noStrike">
                          <a:effectLst/>
                        </a:rPr>
                        <a:t>18,03%</a:t>
                      </a:r>
                      <a:endParaRPr lang="es-ES" sz="1600" b="0" i="0" u="none" strike="noStrike">
                        <a:solidFill>
                          <a:srgbClr val="000000"/>
                        </a:solidFill>
                        <a:effectLst/>
                        <a:latin typeface="Calibri" panose="020F0502020204030204" pitchFamily="34" charset="0"/>
                      </a:endParaRPr>
                    </a:p>
                  </a:txBody>
                  <a:tcPr marL="9352" marR="9352" marT="9352" marB="0" anchor="b">
                    <a:solidFill>
                      <a:schemeClr val="bg1"/>
                    </a:solidFill>
                  </a:tcPr>
                </a:tc>
                <a:extLst>
                  <a:ext uri="{0D108BD9-81ED-4DB2-BD59-A6C34878D82A}">
                    <a16:rowId xmlns:a16="http://schemas.microsoft.com/office/drawing/2014/main" xmlns="" val="1411220049"/>
                  </a:ext>
                </a:extLst>
              </a:tr>
              <a:tr h="503128">
                <a:tc>
                  <a:txBody>
                    <a:bodyPr/>
                    <a:lstStyle/>
                    <a:p>
                      <a:pPr algn="ctr" fontAlgn="b"/>
                      <a:r>
                        <a:rPr lang="es-ES" sz="1600" u="none" strike="noStrike" dirty="0">
                          <a:effectLst/>
                        </a:rPr>
                        <a:t>2014</a:t>
                      </a:r>
                      <a:endParaRPr lang="es-ES" sz="1600" b="0" i="0" u="none" strike="noStrike" dirty="0">
                        <a:solidFill>
                          <a:srgbClr val="000000"/>
                        </a:solidFill>
                        <a:effectLst/>
                        <a:latin typeface="Calibri" panose="020F0502020204030204" pitchFamily="34" charset="0"/>
                      </a:endParaRPr>
                    </a:p>
                  </a:txBody>
                  <a:tcPr marL="9352" marR="9352" marT="9352" marB="0" anchor="b">
                    <a:solidFill>
                      <a:schemeClr val="bg1"/>
                    </a:solidFill>
                  </a:tcPr>
                </a:tc>
                <a:tc>
                  <a:txBody>
                    <a:bodyPr/>
                    <a:lstStyle/>
                    <a:p>
                      <a:pPr algn="ctr" fontAlgn="b"/>
                      <a:r>
                        <a:rPr lang="es-ES" sz="1600" u="none" strike="noStrike">
                          <a:effectLst/>
                        </a:rPr>
                        <a:t>22,15%</a:t>
                      </a:r>
                      <a:endParaRPr lang="es-ES" sz="1600" b="0" i="0" u="none" strike="noStrike">
                        <a:solidFill>
                          <a:srgbClr val="000000"/>
                        </a:solidFill>
                        <a:effectLst/>
                        <a:latin typeface="Calibri" panose="020F0502020204030204" pitchFamily="34" charset="0"/>
                      </a:endParaRPr>
                    </a:p>
                  </a:txBody>
                  <a:tcPr marL="9352" marR="9352" marT="9352" marB="0" anchor="b">
                    <a:solidFill>
                      <a:schemeClr val="bg1"/>
                    </a:solidFill>
                  </a:tcPr>
                </a:tc>
                <a:tc>
                  <a:txBody>
                    <a:bodyPr/>
                    <a:lstStyle/>
                    <a:p>
                      <a:pPr algn="ctr" fontAlgn="b"/>
                      <a:r>
                        <a:rPr lang="es-ES" sz="1600" u="none" strike="noStrike">
                          <a:effectLst/>
                        </a:rPr>
                        <a:t>23,53%</a:t>
                      </a:r>
                      <a:endParaRPr lang="es-ES" sz="1600" b="0" i="0" u="none" strike="noStrike">
                        <a:solidFill>
                          <a:srgbClr val="000000"/>
                        </a:solidFill>
                        <a:effectLst/>
                        <a:latin typeface="Calibri" panose="020F0502020204030204" pitchFamily="34" charset="0"/>
                      </a:endParaRPr>
                    </a:p>
                  </a:txBody>
                  <a:tcPr marL="9352" marR="9352" marT="9352" marB="0" anchor="b">
                    <a:solidFill>
                      <a:schemeClr val="bg1"/>
                    </a:solidFill>
                  </a:tcPr>
                </a:tc>
                <a:tc>
                  <a:txBody>
                    <a:bodyPr/>
                    <a:lstStyle/>
                    <a:p>
                      <a:pPr algn="ctr" fontAlgn="b"/>
                      <a:r>
                        <a:rPr lang="es-ES" sz="1600" u="none" strike="noStrike" dirty="0">
                          <a:effectLst/>
                        </a:rPr>
                        <a:t>19,57%</a:t>
                      </a:r>
                      <a:endParaRPr lang="es-ES" sz="1600" b="0" i="0" u="none" strike="noStrike" dirty="0">
                        <a:solidFill>
                          <a:srgbClr val="000000"/>
                        </a:solidFill>
                        <a:effectLst/>
                        <a:latin typeface="Calibri" panose="020F0502020204030204" pitchFamily="34" charset="0"/>
                      </a:endParaRPr>
                    </a:p>
                  </a:txBody>
                  <a:tcPr marL="9352" marR="9352" marT="9352" marB="0" anchor="b">
                    <a:solidFill>
                      <a:schemeClr val="bg1"/>
                    </a:solidFill>
                  </a:tcPr>
                </a:tc>
                <a:extLst>
                  <a:ext uri="{0D108BD9-81ED-4DB2-BD59-A6C34878D82A}">
                    <a16:rowId xmlns:a16="http://schemas.microsoft.com/office/drawing/2014/main" xmlns="" val="3084301532"/>
                  </a:ext>
                </a:extLst>
              </a:tr>
            </a:tbl>
          </a:graphicData>
        </a:graphic>
      </p:graphicFrame>
    </p:spTree>
    <p:extLst>
      <p:ext uri="{BB962C8B-B14F-4D97-AF65-F5344CB8AC3E}">
        <p14:creationId xmlns:p14="http://schemas.microsoft.com/office/powerpoint/2010/main" xmlns="" val="289871722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ítulo 1"/>
          <p:cNvSpPr txBox="1">
            <a:spLocks/>
          </p:cNvSpPr>
          <p:nvPr/>
        </p:nvSpPr>
        <p:spPr>
          <a:xfrm>
            <a:off x="346841" y="91258"/>
            <a:ext cx="6146724" cy="857250"/>
          </a:xfrm>
          <a:prstGeom prst="rect">
            <a:avLst/>
          </a:prstGeom>
          <a:solidFill>
            <a:schemeClr val="bg1"/>
          </a:solidFill>
        </p:spPr>
        <p:txBody>
          <a:bodyPr/>
          <a:lstStyle>
            <a:lvl1pPr algn="l" defTabSz="457200" rtl="0" eaLnBrk="1" latinLnBrk="0" hangingPunct="1">
              <a:spcBef>
                <a:spcPct val="0"/>
              </a:spcBef>
              <a:buNone/>
              <a:defRPr sz="3200" b="1" kern="1200">
                <a:solidFill>
                  <a:schemeClr val="tx1"/>
                </a:solidFill>
                <a:latin typeface="+mj-lt"/>
                <a:ea typeface="+mj-ea"/>
                <a:cs typeface="+mj-cs"/>
              </a:defRPr>
            </a:lvl1pPr>
          </a:lstStyle>
          <a:p>
            <a:pPr>
              <a:spcBef>
                <a:spcPts val="432"/>
              </a:spcBef>
              <a:buClr>
                <a:srgbClr val="E3A60D"/>
              </a:buClr>
              <a:buSzPct val="111000"/>
            </a:pPr>
            <a:r>
              <a:rPr lang="es-ES" sz="4000" dirty="0" err="1">
                <a:solidFill>
                  <a:srgbClr val="3D7C26"/>
                </a:solidFill>
                <a:latin typeface="Calibri" panose="020F0502020204030204" pitchFamily="34" charset="0"/>
                <a:ea typeface="+mn-ea"/>
                <a:cs typeface="+mn-cs"/>
              </a:rPr>
              <a:t>Managing</a:t>
            </a:r>
            <a:r>
              <a:rPr lang="es-ES" sz="4000" dirty="0">
                <a:solidFill>
                  <a:srgbClr val="3D7C26"/>
                </a:solidFill>
                <a:latin typeface="Calibri" panose="020F0502020204030204" pitchFamily="34" charset="0"/>
                <a:ea typeface="+mn-ea"/>
                <a:cs typeface="+mn-cs"/>
              </a:rPr>
              <a:t> </a:t>
            </a:r>
            <a:r>
              <a:rPr lang="es-ES" sz="4000" dirty="0" err="1">
                <a:solidFill>
                  <a:srgbClr val="3D7C26"/>
                </a:solidFill>
                <a:latin typeface="Calibri" panose="020F0502020204030204" pitchFamily="34" charset="0"/>
                <a:ea typeface="+mn-ea"/>
                <a:cs typeface="+mn-cs"/>
              </a:rPr>
              <a:t>multi-morbidity</a:t>
            </a:r>
            <a:endParaRPr lang="es-ES" sz="4000" dirty="0">
              <a:solidFill>
                <a:srgbClr val="3D7C26"/>
              </a:solidFill>
              <a:latin typeface="Calibri" panose="020F0502020204030204" pitchFamily="34" charset="0"/>
              <a:ea typeface="+mn-ea"/>
              <a:cs typeface="+mn-cs"/>
            </a:endParaRPr>
          </a:p>
          <a:p>
            <a:endParaRPr lang="es-ES" sz="3600" dirty="0">
              <a:solidFill>
                <a:srgbClr val="002060"/>
              </a:solidFill>
            </a:endParaRPr>
          </a:p>
        </p:txBody>
      </p:sp>
      <p:sp>
        <p:nvSpPr>
          <p:cNvPr id="38" name="Marcador de contenido 2"/>
          <p:cNvSpPr txBox="1">
            <a:spLocks/>
          </p:cNvSpPr>
          <p:nvPr/>
        </p:nvSpPr>
        <p:spPr>
          <a:xfrm>
            <a:off x="769144" y="947440"/>
            <a:ext cx="7714456" cy="4015979"/>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ES" altLang="es-ES" sz="1800" dirty="0">
                <a:ea typeface="ＭＳ Ｐゴシック" panose="020B0600070205080204" pitchFamily="34" charset="-128"/>
              </a:rPr>
              <a:t>Madrid    </a:t>
            </a:r>
          </a:p>
          <a:p>
            <a:r>
              <a:rPr lang="es-ES" altLang="es-ES" sz="1800" dirty="0">
                <a:ea typeface="ＭＳ Ｐゴシック" panose="020B0600070205080204" pitchFamily="34" charset="-128"/>
              </a:rPr>
              <a:t>200.000 </a:t>
            </a:r>
            <a:r>
              <a:rPr lang="es-ES" altLang="es-ES" sz="1800" dirty="0" err="1">
                <a:ea typeface="ＭＳ Ｐゴシック" panose="020B0600070205080204" pitchFamily="34" charset="-128"/>
              </a:rPr>
              <a:t>population</a:t>
            </a:r>
            <a:r>
              <a:rPr lang="es-ES" altLang="es-ES" sz="1800" dirty="0">
                <a:ea typeface="ＭＳ Ｐゴシック" panose="020B0600070205080204" pitchFamily="34" charset="-128"/>
              </a:rPr>
              <a:t> </a:t>
            </a:r>
          </a:p>
          <a:p>
            <a:r>
              <a:rPr lang="es-ES" altLang="es-ES" sz="1800" dirty="0">
                <a:ea typeface="ＭＳ Ｐゴシック" panose="020B0600070205080204" pitchFamily="34" charset="-128"/>
              </a:rPr>
              <a:t>129 </a:t>
            </a:r>
            <a:r>
              <a:rPr lang="es-ES" altLang="es-ES" sz="1800" dirty="0" err="1">
                <a:ea typeface="ＭＳ Ｐゴシック" panose="020B0600070205080204" pitchFamily="34" charset="-128"/>
              </a:rPr>
              <a:t>GPs</a:t>
            </a:r>
            <a:r>
              <a:rPr lang="es-ES" altLang="es-ES" sz="1800" dirty="0">
                <a:ea typeface="ＭＳ Ｐゴシック" panose="020B0600070205080204" pitchFamily="34" charset="-128"/>
              </a:rPr>
              <a:t> </a:t>
            </a:r>
          </a:p>
          <a:p>
            <a:r>
              <a:rPr lang="es-ES" altLang="es-ES" sz="1800" dirty="0">
                <a:ea typeface="ＭＳ Ｐゴシック" panose="020B0600070205080204" pitchFamily="34" charset="-128"/>
              </a:rPr>
              <a:t>COPD </a:t>
            </a:r>
            <a:r>
              <a:rPr lang="es-ES" altLang="es-ES" sz="1800" dirty="0" err="1">
                <a:ea typeface="ＭＳ Ｐゴシック" panose="020B0600070205080204" pitchFamily="34" charset="-128"/>
              </a:rPr>
              <a:t>prevalence</a:t>
            </a:r>
            <a:r>
              <a:rPr lang="es-ES" altLang="es-ES" sz="1800" dirty="0">
                <a:ea typeface="ＭＳ Ｐゴシック" panose="020B0600070205080204" pitchFamily="34" charset="-128"/>
              </a:rPr>
              <a:t> </a:t>
            </a:r>
            <a:r>
              <a:rPr lang="es-ES" altLang="es-ES" sz="1800" dirty="0" err="1">
                <a:ea typeface="ＭＳ Ｐゴシック" panose="020B0600070205080204" pitchFamily="34" charset="-128"/>
              </a:rPr>
              <a:t>over</a:t>
            </a:r>
            <a:r>
              <a:rPr lang="es-ES" altLang="es-ES" sz="1800" dirty="0">
                <a:ea typeface="ＭＳ Ｐゴシック" panose="020B0600070205080204" pitchFamily="34" charset="-128"/>
              </a:rPr>
              <a:t> 40 = 3,2%</a:t>
            </a:r>
          </a:p>
          <a:p>
            <a:endParaRPr lang="es-ES" altLang="es-ES" sz="1800" dirty="0">
              <a:ea typeface="ＭＳ Ｐゴシック" panose="020B0600070205080204" pitchFamily="34" charset="-128"/>
            </a:endParaRPr>
          </a:p>
          <a:p>
            <a:pPr marL="0" indent="0">
              <a:buNone/>
            </a:pPr>
            <a:endParaRPr lang="es-ES" altLang="es-ES" sz="1800" dirty="0">
              <a:ea typeface="ＭＳ Ｐゴシック" panose="020B0600070205080204" pitchFamily="34" charset="-128"/>
            </a:endParaRPr>
          </a:p>
          <a:p>
            <a:r>
              <a:rPr lang="es-ES" altLang="es-ES" sz="1800" dirty="0">
                <a:ea typeface="ＭＳ Ｐゴシック" panose="020B0600070205080204" pitchFamily="34" charset="-128"/>
              </a:rPr>
              <a:t>A  </a:t>
            </a:r>
            <a:r>
              <a:rPr lang="es-ES" altLang="es-ES" sz="1800" dirty="0" err="1">
                <a:ea typeface="ＭＳ Ｐゴシック" panose="020B0600070205080204" pitchFamily="34" charset="-128"/>
              </a:rPr>
              <a:t>highest</a:t>
            </a:r>
            <a:r>
              <a:rPr lang="es-ES" altLang="es-ES" sz="1800" dirty="0">
                <a:ea typeface="ＭＳ Ｐゴシック" panose="020B0600070205080204" pitchFamily="34" charset="-128"/>
              </a:rPr>
              <a:t> tan </a:t>
            </a:r>
            <a:r>
              <a:rPr lang="es-ES" altLang="es-ES" sz="1800" dirty="0" err="1">
                <a:ea typeface="ＭＳ Ｐゴシック" panose="020B0600070205080204" pitchFamily="34" charset="-128"/>
              </a:rPr>
              <a:t>expected</a:t>
            </a:r>
            <a:r>
              <a:rPr lang="es-ES" altLang="es-ES" sz="1800" dirty="0">
                <a:ea typeface="ＭＳ Ｐゴシック" panose="020B0600070205080204" pitchFamily="34" charset="-128"/>
              </a:rPr>
              <a:t> </a:t>
            </a:r>
            <a:r>
              <a:rPr lang="es-ES" altLang="es-ES" sz="1800" dirty="0" err="1">
                <a:ea typeface="ＭＳ Ｐゴシック" panose="020B0600070205080204" pitchFamily="34" charset="-128"/>
              </a:rPr>
              <a:t>prevalence</a:t>
            </a:r>
            <a:r>
              <a:rPr lang="es-ES" altLang="es-ES" sz="1800" dirty="0">
                <a:ea typeface="ＭＳ Ｐゴシック" panose="020B0600070205080204" pitchFamily="34" charset="-128"/>
              </a:rPr>
              <a:t> </a:t>
            </a:r>
            <a:r>
              <a:rPr lang="es-ES" altLang="es-ES" sz="1800" dirty="0" err="1">
                <a:ea typeface="ＭＳ Ｐゴシック" panose="020B0600070205080204" pitchFamily="34" charset="-128"/>
              </a:rPr>
              <a:t>was</a:t>
            </a:r>
            <a:r>
              <a:rPr lang="es-ES" altLang="es-ES" sz="1800" dirty="0">
                <a:ea typeface="ＭＳ Ｐゴシック" panose="020B0600070205080204" pitchFamily="34" charset="-128"/>
              </a:rPr>
              <a:t> </a:t>
            </a:r>
            <a:r>
              <a:rPr lang="es-ES" altLang="es-ES" sz="1800" dirty="0" err="1">
                <a:ea typeface="ＭＳ Ｐゴシック" panose="020B0600070205080204" pitchFamily="34" charset="-128"/>
              </a:rPr>
              <a:t>found</a:t>
            </a:r>
            <a:r>
              <a:rPr lang="es-ES" altLang="es-ES" sz="1800" dirty="0">
                <a:ea typeface="ＭＳ Ｐゴシック" panose="020B0600070205080204" pitchFamily="34" charset="-128"/>
              </a:rPr>
              <a:t> in 10 </a:t>
            </a:r>
            <a:r>
              <a:rPr lang="es-ES" altLang="es-ES" sz="1800" dirty="0" err="1">
                <a:ea typeface="ＭＳ Ｐゴシック" panose="020B0600070205080204" pitchFamily="34" charset="-128"/>
              </a:rPr>
              <a:t>chronic</a:t>
            </a:r>
            <a:r>
              <a:rPr lang="es-ES" altLang="es-ES" sz="1800" dirty="0">
                <a:ea typeface="ＭＳ Ｐゴシック" panose="020B0600070205080204" pitchFamily="34" charset="-128"/>
              </a:rPr>
              <a:t> </a:t>
            </a:r>
            <a:r>
              <a:rPr lang="es-ES" altLang="es-ES" sz="1800" dirty="0" err="1">
                <a:ea typeface="ＭＳ Ｐゴシック" panose="020B0600070205080204" pitchFamily="34" charset="-128"/>
              </a:rPr>
              <a:t>conditions</a:t>
            </a:r>
            <a:r>
              <a:rPr lang="es-ES" altLang="es-ES" sz="1800" dirty="0">
                <a:ea typeface="ＭＳ Ｐゴシック" panose="020B0600070205080204" pitchFamily="34" charset="-128"/>
              </a:rPr>
              <a:t> </a:t>
            </a:r>
            <a:r>
              <a:rPr lang="es-ES" altLang="es-ES" sz="1800" dirty="0" err="1">
                <a:ea typeface="ＭＳ Ｐゴシック" panose="020B0600070205080204" pitchFamily="34" charset="-128"/>
              </a:rPr>
              <a:t>after</a:t>
            </a:r>
            <a:r>
              <a:rPr lang="es-ES" altLang="es-ES" sz="1800" dirty="0">
                <a:ea typeface="ＭＳ Ｐゴシック" panose="020B0600070205080204" pitchFamily="34" charset="-128"/>
              </a:rPr>
              <a:t> </a:t>
            </a:r>
            <a:r>
              <a:rPr lang="es-ES" altLang="es-ES" sz="1800" dirty="0" err="1">
                <a:ea typeface="ＭＳ Ｐゴシック" panose="020B0600070205080204" pitchFamily="34" charset="-128"/>
              </a:rPr>
              <a:t>adjusting</a:t>
            </a:r>
            <a:r>
              <a:rPr lang="es-ES" altLang="es-ES" sz="1800" dirty="0">
                <a:ea typeface="ＭＳ Ｐゴシック" panose="020B0600070205080204" pitchFamily="34" charset="-128"/>
              </a:rPr>
              <a:t> </a:t>
            </a:r>
            <a:r>
              <a:rPr lang="es-ES" altLang="es-ES" sz="1800" dirty="0" err="1">
                <a:ea typeface="ＭＳ Ｐゴシック" panose="020B0600070205080204" pitchFamily="34" charset="-128"/>
              </a:rPr>
              <a:t>by</a:t>
            </a:r>
            <a:r>
              <a:rPr lang="es-ES" altLang="es-ES" sz="1800" dirty="0">
                <a:ea typeface="ＭＳ Ｐゴシック" panose="020B0600070205080204" pitchFamily="34" charset="-128"/>
              </a:rPr>
              <a:t> </a:t>
            </a:r>
            <a:r>
              <a:rPr lang="es-ES" altLang="es-ES" sz="1800" dirty="0" err="1">
                <a:ea typeface="ＭＳ Ｐゴシック" panose="020B0600070205080204" pitchFamily="34" charset="-128"/>
              </a:rPr>
              <a:t>age</a:t>
            </a:r>
            <a:r>
              <a:rPr lang="es-ES" altLang="es-ES" sz="1800" dirty="0">
                <a:ea typeface="ＭＳ Ｐゴシック" panose="020B0600070205080204" pitchFamily="34" charset="-128"/>
              </a:rPr>
              <a:t> and </a:t>
            </a:r>
            <a:r>
              <a:rPr lang="es-ES" altLang="es-ES" sz="1800" dirty="0" err="1">
                <a:ea typeface="ＭＳ Ｐゴシック" panose="020B0600070205080204" pitchFamily="34" charset="-128"/>
              </a:rPr>
              <a:t>gender</a:t>
            </a:r>
            <a:r>
              <a:rPr lang="es-ES" altLang="es-ES" sz="1800" dirty="0">
                <a:ea typeface="ＭＳ Ｐゴシック" panose="020B0600070205080204" pitchFamily="34" charset="-128"/>
              </a:rPr>
              <a:t> </a:t>
            </a:r>
          </a:p>
          <a:p>
            <a:pPr lvl="1"/>
            <a:r>
              <a:rPr lang="es-ES" altLang="es-ES" sz="1800" b="1" dirty="0" err="1">
                <a:solidFill>
                  <a:srgbClr val="FF0000"/>
                </a:solidFill>
                <a:ea typeface="ＭＳ Ｐゴシック" panose="020B0600070205080204" pitchFamily="34" charset="-128"/>
              </a:rPr>
              <a:t>Heart</a:t>
            </a:r>
            <a:r>
              <a:rPr lang="es-ES" altLang="es-ES" sz="1800" b="1" dirty="0">
                <a:solidFill>
                  <a:srgbClr val="FF0000"/>
                </a:solidFill>
                <a:ea typeface="ＭＳ Ｐゴシック" panose="020B0600070205080204" pitchFamily="34" charset="-128"/>
              </a:rPr>
              <a:t> </a:t>
            </a:r>
            <a:r>
              <a:rPr lang="es-ES" altLang="es-ES" sz="1800" b="1" dirty="0" err="1">
                <a:solidFill>
                  <a:srgbClr val="FF0000"/>
                </a:solidFill>
                <a:ea typeface="ＭＳ Ｐゴシック" panose="020B0600070205080204" pitchFamily="34" charset="-128"/>
              </a:rPr>
              <a:t>Failure</a:t>
            </a:r>
            <a:r>
              <a:rPr lang="es-ES" altLang="es-ES" sz="1800" b="1" dirty="0">
                <a:solidFill>
                  <a:srgbClr val="FF0000"/>
                </a:solidFill>
                <a:ea typeface="ＭＳ Ｐゴシック" panose="020B0600070205080204" pitchFamily="34" charset="-128"/>
              </a:rPr>
              <a:t>, </a:t>
            </a:r>
            <a:r>
              <a:rPr lang="es-ES" altLang="es-ES" sz="1800" b="1" dirty="0" err="1">
                <a:solidFill>
                  <a:srgbClr val="FF0000"/>
                </a:solidFill>
                <a:ea typeface="ＭＳ Ｐゴシック" panose="020B0600070205080204" pitchFamily="34" charset="-128"/>
              </a:rPr>
              <a:t>chronic</a:t>
            </a:r>
            <a:r>
              <a:rPr lang="es-ES" altLang="es-ES" sz="1800" b="1" dirty="0">
                <a:solidFill>
                  <a:srgbClr val="FF0000"/>
                </a:solidFill>
                <a:ea typeface="ＭＳ Ｐゴシック" panose="020B0600070205080204" pitchFamily="34" charset="-128"/>
              </a:rPr>
              <a:t> </a:t>
            </a:r>
            <a:r>
              <a:rPr lang="es-ES" altLang="es-ES" sz="1800" b="1" dirty="0" err="1">
                <a:solidFill>
                  <a:srgbClr val="FF0000"/>
                </a:solidFill>
                <a:ea typeface="ＭＳ Ｐゴシック" panose="020B0600070205080204" pitchFamily="34" charset="-128"/>
              </a:rPr>
              <a:t>liver</a:t>
            </a:r>
            <a:r>
              <a:rPr lang="es-ES" altLang="es-ES" sz="1800" b="1" dirty="0">
                <a:solidFill>
                  <a:srgbClr val="FF0000"/>
                </a:solidFill>
                <a:ea typeface="ＭＳ Ｐゴシック" panose="020B0600070205080204" pitchFamily="34" charset="-128"/>
              </a:rPr>
              <a:t> </a:t>
            </a:r>
            <a:r>
              <a:rPr lang="es-ES" altLang="es-ES" sz="1800" b="1" dirty="0" err="1">
                <a:solidFill>
                  <a:srgbClr val="FF0000"/>
                </a:solidFill>
                <a:ea typeface="ＭＳ Ｐゴシック" panose="020B0600070205080204" pitchFamily="34" charset="-128"/>
              </a:rPr>
              <a:t>disease</a:t>
            </a:r>
            <a:r>
              <a:rPr lang="es-ES" altLang="es-ES" sz="1800" b="1" dirty="0">
                <a:solidFill>
                  <a:srgbClr val="FF0000"/>
                </a:solidFill>
                <a:ea typeface="ＭＳ Ｐゴシック" panose="020B0600070205080204" pitchFamily="34" charset="-128"/>
              </a:rPr>
              <a:t>, </a:t>
            </a:r>
            <a:r>
              <a:rPr lang="es-ES" altLang="es-ES" sz="1800" b="1" dirty="0" err="1">
                <a:solidFill>
                  <a:srgbClr val="FF0000"/>
                </a:solidFill>
                <a:ea typeface="ＭＳ Ｐゴシック" panose="020B0600070205080204" pitchFamily="34" charset="-128"/>
              </a:rPr>
              <a:t>asthma</a:t>
            </a:r>
            <a:r>
              <a:rPr lang="es-ES" altLang="es-ES" sz="1800" b="1" dirty="0">
                <a:solidFill>
                  <a:srgbClr val="FF0000"/>
                </a:solidFill>
                <a:ea typeface="ＭＳ Ｐゴシック" panose="020B0600070205080204" pitchFamily="34" charset="-128"/>
              </a:rPr>
              <a:t>, arteriosclerosis, osteoporosis, </a:t>
            </a:r>
            <a:r>
              <a:rPr lang="es-ES" altLang="es-ES" sz="1800" b="1" dirty="0" err="1">
                <a:solidFill>
                  <a:srgbClr val="FF0000"/>
                </a:solidFill>
                <a:ea typeface="ＭＳ Ｐゴシック" panose="020B0600070205080204" pitchFamily="34" charset="-128"/>
              </a:rPr>
              <a:t>ischaemic</a:t>
            </a:r>
            <a:r>
              <a:rPr lang="es-ES" altLang="es-ES" sz="1800" b="1" dirty="0">
                <a:solidFill>
                  <a:srgbClr val="FF0000"/>
                </a:solidFill>
                <a:ea typeface="ＭＳ Ｐゴシック" panose="020B0600070205080204" pitchFamily="34" charset="-128"/>
              </a:rPr>
              <a:t> </a:t>
            </a:r>
            <a:r>
              <a:rPr lang="es-ES" altLang="es-ES" sz="1800" b="1" dirty="0" err="1">
                <a:solidFill>
                  <a:srgbClr val="FF0000"/>
                </a:solidFill>
                <a:ea typeface="ＭＳ Ｐゴシック" panose="020B0600070205080204" pitchFamily="34" charset="-128"/>
              </a:rPr>
              <a:t>heart</a:t>
            </a:r>
            <a:r>
              <a:rPr lang="es-ES" altLang="es-ES" sz="1800" b="1" dirty="0">
                <a:solidFill>
                  <a:srgbClr val="FF0000"/>
                </a:solidFill>
                <a:ea typeface="ＭＳ Ｐゴシック" panose="020B0600070205080204" pitchFamily="34" charset="-128"/>
              </a:rPr>
              <a:t> </a:t>
            </a:r>
            <a:r>
              <a:rPr lang="es-ES" altLang="es-ES" sz="1800" b="1" dirty="0" err="1">
                <a:solidFill>
                  <a:srgbClr val="FF0000"/>
                </a:solidFill>
                <a:ea typeface="ＭＳ Ｐゴシック" panose="020B0600070205080204" pitchFamily="34" charset="-128"/>
              </a:rPr>
              <a:t>disease</a:t>
            </a:r>
            <a:r>
              <a:rPr lang="es-ES" altLang="es-ES" sz="1800" b="1" dirty="0">
                <a:solidFill>
                  <a:srgbClr val="FF0000"/>
                </a:solidFill>
                <a:ea typeface="ＭＳ Ｐゴシック" panose="020B0600070205080204" pitchFamily="34" charset="-128"/>
              </a:rPr>
              <a:t>, </a:t>
            </a:r>
            <a:r>
              <a:rPr lang="es-ES" altLang="es-ES" sz="1800" b="1" dirty="0" err="1">
                <a:solidFill>
                  <a:srgbClr val="FF0000"/>
                </a:solidFill>
                <a:ea typeface="ＭＳ Ｐゴシック" panose="020B0600070205080204" pitchFamily="34" charset="-128"/>
              </a:rPr>
              <a:t>anxiety</a:t>
            </a:r>
            <a:r>
              <a:rPr lang="es-ES" altLang="es-ES" sz="1800" b="1" dirty="0">
                <a:solidFill>
                  <a:srgbClr val="FF0000"/>
                </a:solidFill>
                <a:ea typeface="ＭＳ Ｐゴシック" panose="020B0600070205080204" pitchFamily="34" charset="-128"/>
              </a:rPr>
              <a:t>/</a:t>
            </a:r>
            <a:r>
              <a:rPr lang="es-ES" altLang="es-ES" sz="1800" b="1" dirty="0" err="1">
                <a:solidFill>
                  <a:srgbClr val="FF0000"/>
                </a:solidFill>
                <a:ea typeface="ＭＳ Ｐゴシック" panose="020B0600070205080204" pitchFamily="34" charset="-128"/>
              </a:rPr>
              <a:t>depression</a:t>
            </a:r>
            <a:r>
              <a:rPr lang="es-ES" altLang="es-ES" sz="1800" b="1" dirty="0">
                <a:solidFill>
                  <a:srgbClr val="FF0000"/>
                </a:solidFill>
                <a:ea typeface="ＭＳ Ｐゴシック" panose="020B0600070205080204" pitchFamily="34" charset="-128"/>
              </a:rPr>
              <a:t>, arritmia and </a:t>
            </a:r>
            <a:r>
              <a:rPr lang="es-ES" altLang="es-ES" sz="1800" b="1" dirty="0" err="1">
                <a:solidFill>
                  <a:srgbClr val="FF0000"/>
                </a:solidFill>
                <a:ea typeface="ＭＳ Ｐゴシック" panose="020B0600070205080204" pitchFamily="34" charset="-128"/>
              </a:rPr>
              <a:t>obesity</a:t>
            </a:r>
            <a:endParaRPr lang="es-ES" altLang="es-ES" sz="1800" b="1" dirty="0">
              <a:solidFill>
                <a:srgbClr val="FF0000"/>
              </a:solidFill>
              <a:ea typeface="ＭＳ Ｐゴシック" panose="020B0600070205080204" pitchFamily="34" charset="-128"/>
            </a:endParaRPr>
          </a:p>
        </p:txBody>
      </p:sp>
      <p:sp>
        <p:nvSpPr>
          <p:cNvPr id="39" name="Rectángulo 3"/>
          <p:cNvSpPr>
            <a:spLocks noChangeArrowheads="1"/>
          </p:cNvSpPr>
          <p:nvPr/>
        </p:nvSpPr>
        <p:spPr bwMode="auto">
          <a:xfrm>
            <a:off x="1116210" y="4632897"/>
            <a:ext cx="6911579"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s-ES" altLang="es-ES" sz="1000" dirty="0">
                <a:latin typeface="Gulliver"/>
                <a:ea typeface="Times New Roman" panose="02020603050405020304" pitchFamily="18" charset="0"/>
                <a:cs typeface="Gulliver"/>
              </a:rPr>
              <a:t>García-Olmos L, et al. </a:t>
            </a:r>
            <a:r>
              <a:rPr lang="es-ES" altLang="es-ES" sz="1000" dirty="0" err="1">
                <a:latin typeface="Gulliver"/>
                <a:ea typeface="Times New Roman" panose="02020603050405020304" pitchFamily="18" charset="0"/>
                <a:cs typeface="Gulliver"/>
              </a:rPr>
              <a:t>Comorbidity</a:t>
            </a:r>
            <a:r>
              <a:rPr lang="es-ES" altLang="es-ES" sz="1000" dirty="0">
                <a:latin typeface="Gulliver"/>
                <a:ea typeface="Times New Roman" panose="02020603050405020304" pitchFamily="18" charset="0"/>
                <a:cs typeface="Gulliver"/>
              </a:rPr>
              <a:t> in </a:t>
            </a:r>
            <a:r>
              <a:rPr lang="es-ES" altLang="es-ES" sz="1000" dirty="0" err="1">
                <a:latin typeface="Gulliver"/>
                <a:ea typeface="Times New Roman" panose="02020603050405020304" pitchFamily="18" charset="0"/>
                <a:cs typeface="Gulliver"/>
              </a:rPr>
              <a:t>patients</a:t>
            </a:r>
            <a:r>
              <a:rPr lang="es-ES" altLang="es-ES" sz="1000" dirty="0">
                <a:latin typeface="Gulliver"/>
                <a:ea typeface="Times New Roman" panose="02020603050405020304" pitchFamily="18" charset="0"/>
                <a:cs typeface="Gulliver"/>
              </a:rPr>
              <a:t> </a:t>
            </a:r>
            <a:r>
              <a:rPr lang="es-ES" altLang="es-ES" sz="1000" dirty="0" err="1">
                <a:latin typeface="Gulliver"/>
                <a:ea typeface="Times New Roman" panose="02020603050405020304" pitchFamily="18" charset="0"/>
                <a:cs typeface="Gulliver"/>
              </a:rPr>
              <a:t>with</a:t>
            </a:r>
            <a:r>
              <a:rPr lang="es-ES" altLang="es-ES" sz="1000" dirty="0">
                <a:latin typeface="Gulliver"/>
                <a:ea typeface="Times New Roman" panose="02020603050405020304" pitchFamily="18" charset="0"/>
                <a:cs typeface="Gulliver"/>
              </a:rPr>
              <a:t> </a:t>
            </a:r>
            <a:r>
              <a:rPr lang="es-ES" altLang="es-ES" sz="1000" dirty="0" err="1">
                <a:latin typeface="Gulliver"/>
                <a:ea typeface="Times New Roman" panose="02020603050405020304" pitchFamily="18" charset="0"/>
                <a:cs typeface="Gulliver"/>
              </a:rPr>
              <a:t>chronic</a:t>
            </a:r>
            <a:r>
              <a:rPr lang="es-ES" altLang="es-ES" sz="1000" dirty="0">
                <a:latin typeface="Gulliver"/>
                <a:ea typeface="Times New Roman" panose="02020603050405020304" pitchFamily="18" charset="0"/>
                <a:cs typeface="Gulliver"/>
              </a:rPr>
              <a:t> </a:t>
            </a:r>
            <a:r>
              <a:rPr lang="es-ES" altLang="es-ES" sz="1000" dirty="0" err="1">
                <a:latin typeface="Gulliver"/>
                <a:ea typeface="Times New Roman" panose="02020603050405020304" pitchFamily="18" charset="0"/>
                <a:cs typeface="Gulliver"/>
              </a:rPr>
              <a:t>obstructive</a:t>
            </a:r>
            <a:r>
              <a:rPr lang="es-ES" altLang="es-ES" sz="1000" dirty="0">
                <a:latin typeface="Gulliver"/>
                <a:ea typeface="Times New Roman" panose="02020603050405020304" pitchFamily="18" charset="0"/>
                <a:cs typeface="Gulliver"/>
              </a:rPr>
              <a:t> </a:t>
            </a:r>
            <a:r>
              <a:rPr lang="es-ES" altLang="es-ES" sz="1000" dirty="0" err="1">
                <a:latin typeface="Gulliver"/>
                <a:ea typeface="Times New Roman" panose="02020603050405020304" pitchFamily="18" charset="0"/>
                <a:cs typeface="Gulliver"/>
              </a:rPr>
              <a:t>pulmonary</a:t>
            </a:r>
            <a:r>
              <a:rPr lang="es-ES" altLang="es-ES" sz="1000" dirty="0">
                <a:latin typeface="Gulliver"/>
                <a:ea typeface="Times New Roman" panose="02020603050405020304" pitchFamily="18" charset="0"/>
                <a:cs typeface="Gulliver"/>
              </a:rPr>
              <a:t> </a:t>
            </a:r>
            <a:r>
              <a:rPr lang="es-ES" altLang="es-ES" sz="1000" dirty="0" err="1">
                <a:latin typeface="Gulliver"/>
                <a:ea typeface="Times New Roman" panose="02020603050405020304" pitchFamily="18" charset="0"/>
                <a:cs typeface="Gulliver"/>
              </a:rPr>
              <a:t>disease</a:t>
            </a:r>
            <a:r>
              <a:rPr lang="es-ES" altLang="es-ES" sz="1000" dirty="0">
                <a:latin typeface="Gulliver"/>
                <a:ea typeface="Times New Roman" panose="02020603050405020304" pitchFamily="18" charset="0"/>
                <a:cs typeface="Gulliver"/>
              </a:rPr>
              <a:t> in </a:t>
            </a:r>
            <a:r>
              <a:rPr lang="es-ES" altLang="es-ES" sz="1000" dirty="0" err="1">
                <a:latin typeface="Gulliver"/>
                <a:ea typeface="Times New Roman" panose="02020603050405020304" pitchFamily="18" charset="0"/>
                <a:cs typeface="Gulliver"/>
              </a:rPr>
              <a:t>family</a:t>
            </a:r>
            <a:r>
              <a:rPr lang="es-ES" altLang="es-ES" sz="1000" dirty="0">
                <a:latin typeface="Gulliver"/>
                <a:ea typeface="Times New Roman" panose="02020603050405020304" pitchFamily="18" charset="0"/>
                <a:cs typeface="Gulliver"/>
              </a:rPr>
              <a:t> </a:t>
            </a:r>
            <a:r>
              <a:rPr lang="es-ES" altLang="es-ES" sz="1000" dirty="0" err="1">
                <a:latin typeface="Gulliver"/>
                <a:ea typeface="Times New Roman" panose="02020603050405020304" pitchFamily="18" charset="0"/>
                <a:cs typeface="Gulliver"/>
              </a:rPr>
              <a:t>practice</a:t>
            </a:r>
            <a:r>
              <a:rPr lang="es-ES" altLang="es-ES" sz="1000" dirty="0">
                <a:latin typeface="Gulliver"/>
                <a:ea typeface="Times New Roman" panose="02020603050405020304" pitchFamily="18" charset="0"/>
                <a:cs typeface="Gulliver"/>
              </a:rPr>
              <a:t>: a </a:t>
            </a:r>
            <a:r>
              <a:rPr lang="es-ES" altLang="es-ES" sz="1000" dirty="0" err="1">
                <a:latin typeface="Gulliver"/>
                <a:ea typeface="Times New Roman" panose="02020603050405020304" pitchFamily="18" charset="0"/>
                <a:cs typeface="Gulliver"/>
              </a:rPr>
              <a:t>cross</a:t>
            </a:r>
            <a:r>
              <a:rPr lang="es-ES" altLang="es-ES" sz="1000" dirty="0">
                <a:latin typeface="Gulliver"/>
                <a:ea typeface="Times New Roman" panose="02020603050405020304" pitchFamily="18" charset="0"/>
                <a:cs typeface="Gulliver"/>
              </a:rPr>
              <a:t> </a:t>
            </a:r>
            <a:r>
              <a:rPr lang="es-ES" altLang="es-ES" sz="1000" dirty="0" err="1">
                <a:latin typeface="Gulliver"/>
                <a:ea typeface="Times New Roman" panose="02020603050405020304" pitchFamily="18" charset="0"/>
                <a:cs typeface="Gulliver"/>
              </a:rPr>
              <a:t>sectional</a:t>
            </a:r>
            <a:r>
              <a:rPr lang="es-ES" altLang="es-ES" sz="1000" dirty="0">
                <a:latin typeface="Gulliver"/>
                <a:ea typeface="Times New Roman" panose="02020603050405020304" pitchFamily="18" charset="0"/>
                <a:cs typeface="Gulliver"/>
              </a:rPr>
              <a:t> </a:t>
            </a:r>
            <a:r>
              <a:rPr lang="es-ES" altLang="es-ES" sz="1000" dirty="0" err="1">
                <a:latin typeface="Gulliver"/>
                <a:ea typeface="Times New Roman" panose="02020603050405020304" pitchFamily="18" charset="0"/>
                <a:cs typeface="Gulliver"/>
              </a:rPr>
              <a:t>study</a:t>
            </a:r>
            <a:r>
              <a:rPr lang="es-ES" altLang="es-ES" sz="1000" dirty="0">
                <a:latin typeface="Gulliver"/>
                <a:ea typeface="Times New Roman" panose="02020603050405020304" pitchFamily="18" charset="0"/>
                <a:cs typeface="Gulliver"/>
              </a:rPr>
              <a:t>. BMC </a:t>
            </a:r>
            <a:r>
              <a:rPr lang="es-ES" altLang="es-ES" sz="1000" dirty="0" err="1">
                <a:latin typeface="Gulliver"/>
                <a:ea typeface="Times New Roman" panose="02020603050405020304" pitchFamily="18" charset="0"/>
                <a:cs typeface="Gulliver"/>
              </a:rPr>
              <a:t>Fam</a:t>
            </a:r>
            <a:r>
              <a:rPr lang="es-ES" altLang="es-ES" sz="1000" dirty="0">
                <a:latin typeface="Gulliver"/>
                <a:ea typeface="Times New Roman" panose="02020603050405020304" pitchFamily="18" charset="0"/>
                <a:cs typeface="Gulliver"/>
              </a:rPr>
              <a:t> </a:t>
            </a:r>
            <a:r>
              <a:rPr lang="es-ES" altLang="es-ES" sz="1000" dirty="0" err="1">
                <a:latin typeface="Gulliver"/>
                <a:ea typeface="Times New Roman" panose="02020603050405020304" pitchFamily="18" charset="0"/>
                <a:cs typeface="Gulliver"/>
              </a:rPr>
              <a:t>Pract</a:t>
            </a:r>
            <a:r>
              <a:rPr lang="es-ES" altLang="es-ES" sz="1000" dirty="0">
                <a:latin typeface="Gulliver"/>
                <a:ea typeface="Times New Roman" panose="02020603050405020304" pitchFamily="18" charset="0"/>
                <a:cs typeface="Gulliver"/>
              </a:rPr>
              <a:t>. 2013;14:11</a:t>
            </a:r>
            <a:endParaRPr lang="es-ES" altLang="es-ES" sz="1000" dirty="0">
              <a:latin typeface="Arial" panose="020B0604020202020204" pitchFamily="34" charset="0"/>
              <a:ea typeface="Times New Roman" panose="02020603050405020304" pitchFamily="18" charset="0"/>
              <a:cs typeface="Gulliver"/>
            </a:endParaRPr>
          </a:p>
        </p:txBody>
      </p:sp>
      <p:sp>
        <p:nvSpPr>
          <p:cNvPr id="40" name="4 Rectángulo"/>
          <p:cNvSpPr>
            <a:spLocks noChangeArrowheads="1"/>
          </p:cNvSpPr>
          <p:nvPr/>
        </p:nvSpPr>
        <p:spPr bwMode="auto">
          <a:xfrm>
            <a:off x="5259662" y="1143018"/>
            <a:ext cx="4264672" cy="904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buFont typeface="Arial" panose="020B0604020202020204" pitchFamily="34" charset="0"/>
              <a:buNone/>
            </a:pPr>
            <a:r>
              <a:rPr lang="es-ES" altLang="es-ES" sz="2400" b="1" dirty="0">
                <a:solidFill>
                  <a:srgbClr val="FF0000"/>
                </a:solidFill>
              </a:rPr>
              <a:t>90% </a:t>
            </a:r>
            <a:r>
              <a:rPr lang="es-ES" altLang="es-ES" sz="2400" b="1" dirty="0" err="1">
                <a:solidFill>
                  <a:srgbClr val="FF0000"/>
                </a:solidFill>
              </a:rPr>
              <a:t>had</a:t>
            </a:r>
            <a:r>
              <a:rPr lang="es-ES" altLang="es-ES" sz="2400" b="1" dirty="0">
                <a:solidFill>
                  <a:srgbClr val="FF0000"/>
                </a:solidFill>
              </a:rPr>
              <a:t> </a:t>
            </a:r>
            <a:r>
              <a:rPr lang="es-ES" altLang="es-ES" sz="2400" b="1" dirty="0" err="1">
                <a:solidFill>
                  <a:srgbClr val="FF0000"/>
                </a:solidFill>
              </a:rPr>
              <a:t>co-morbidities</a:t>
            </a:r>
            <a:r>
              <a:rPr lang="es-ES" altLang="es-ES" sz="2400" b="1" dirty="0">
                <a:solidFill>
                  <a:srgbClr val="FF0000"/>
                </a:solidFill>
              </a:rPr>
              <a:t> </a:t>
            </a:r>
          </a:p>
          <a:p>
            <a:pPr>
              <a:buFont typeface="Arial" panose="020B0604020202020204" pitchFamily="34" charset="0"/>
              <a:buNone/>
            </a:pPr>
            <a:r>
              <a:rPr lang="es-ES" altLang="es-ES" sz="2400" b="1" dirty="0">
                <a:solidFill>
                  <a:srgbClr val="FF0000"/>
                </a:solidFill>
              </a:rPr>
              <a:t>Mean </a:t>
            </a:r>
            <a:r>
              <a:rPr lang="es-ES" altLang="es-ES" sz="2400" b="1" dirty="0" err="1">
                <a:solidFill>
                  <a:srgbClr val="FF0000"/>
                </a:solidFill>
              </a:rPr>
              <a:t>number</a:t>
            </a:r>
            <a:r>
              <a:rPr lang="es-ES" altLang="es-ES" sz="2400" b="1" dirty="0">
                <a:solidFill>
                  <a:srgbClr val="FF0000"/>
                </a:solidFill>
              </a:rPr>
              <a:t>: 4 / </a:t>
            </a:r>
            <a:r>
              <a:rPr lang="es-ES" altLang="es-ES" sz="2400" b="1" dirty="0" err="1">
                <a:solidFill>
                  <a:srgbClr val="FF0000"/>
                </a:solidFill>
              </a:rPr>
              <a:t>patient</a:t>
            </a:r>
            <a:endParaRPr lang="es-ES" altLang="es-ES" sz="2400" b="1" dirty="0">
              <a:solidFill>
                <a:srgbClr val="FF0000"/>
              </a:solidFill>
            </a:endParaRPr>
          </a:p>
        </p:txBody>
      </p:sp>
    </p:spTree>
    <p:extLst>
      <p:ext uri="{BB962C8B-B14F-4D97-AF65-F5344CB8AC3E}">
        <p14:creationId xmlns:p14="http://schemas.microsoft.com/office/powerpoint/2010/main" xmlns="" val="6140224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
                                            <p:txEl>
                                              <p:pRg st="6" end="6"/>
                                            </p:txEl>
                                          </p:spTgt>
                                        </p:tgtEl>
                                        <p:attrNameLst>
                                          <p:attrName>style.visibility</p:attrName>
                                        </p:attrNameLst>
                                      </p:cBhvr>
                                      <p:to>
                                        <p:strVal val="visible"/>
                                      </p:to>
                                    </p:set>
                                    <p:animEffect transition="in" filter="fade">
                                      <p:cBhvr>
                                        <p:cTn id="12" dur="1000"/>
                                        <p:tgtEl>
                                          <p:spTgt spid="38">
                                            <p:txEl>
                                              <p:pRg st="6" end="6"/>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8">
                                            <p:txEl>
                                              <p:pRg st="7" end="7"/>
                                            </p:txEl>
                                          </p:spTgt>
                                        </p:tgtEl>
                                        <p:attrNameLst>
                                          <p:attrName>style.visibility</p:attrName>
                                        </p:attrNameLst>
                                      </p:cBhvr>
                                      <p:to>
                                        <p:strVal val="visible"/>
                                      </p:to>
                                    </p:set>
                                    <p:animEffect transition="in" filter="fade">
                                      <p:cBhvr>
                                        <p:cTn id="15" dur="1000"/>
                                        <p:tgtEl>
                                          <p:spTgt spid="3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62"/>
          <p:cNvGrpSpPr/>
          <p:nvPr/>
        </p:nvGrpSpPr>
        <p:grpSpPr>
          <a:xfrm>
            <a:off x="1781493" y="1688920"/>
            <a:ext cx="4162425" cy="2531269"/>
            <a:chOff x="1931988" y="2309910"/>
            <a:chExt cx="5549900" cy="3375025"/>
          </a:xfrm>
        </p:grpSpPr>
        <p:sp>
          <p:nvSpPr>
            <p:cNvPr id="11" name="Freeform 6"/>
            <p:cNvSpPr>
              <a:spLocks/>
            </p:cNvSpPr>
            <p:nvPr/>
          </p:nvSpPr>
          <p:spPr bwMode="auto">
            <a:xfrm>
              <a:off x="2024063" y="2309910"/>
              <a:ext cx="5457825" cy="3282950"/>
            </a:xfrm>
            <a:custGeom>
              <a:avLst/>
              <a:gdLst>
                <a:gd name="T0" fmla="*/ 0 w 3438"/>
                <a:gd name="T1" fmla="*/ 0 h 2068"/>
                <a:gd name="T2" fmla="*/ 0 w 3438"/>
                <a:gd name="T3" fmla="*/ 2068 h 2068"/>
                <a:gd name="T4" fmla="*/ 3438 w 3438"/>
                <a:gd name="T5" fmla="*/ 2068 h 2068"/>
              </a:gdLst>
              <a:ahLst/>
              <a:cxnLst>
                <a:cxn ang="0">
                  <a:pos x="T0" y="T1"/>
                </a:cxn>
                <a:cxn ang="0">
                  <a:pos x="T2" y="T3"/>
                </a:cxn>
                <a:cxn ang="0">
                  <a:pos x="T4" y="T5"/>
                </a:cxn>
              </a:cxnLst>
              <a:rect l="0" t="0" r="r" b="b"/>
              <a:pathLst>
                <a:path w="3438" h="2068">
                  <a:moveTo>
                    <a:pt x="0" y="0"/>
                  </a:moveTo>
                  <a:lnTo>
                    <a:pt x="0" y="2068"/>
                  </a:lnTo>
                  <a:lnTo>
                    <a:pt x="3438" y="2068"/>
                  </a:lnTo>
                </a:path>
              </a:pathLst>
            </a:custGeom>
            <a:noFill/>
            <a:ln w="28575" cap="flat">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GB" sz="1350">
                <a:solidFill>
                  <a:prstClr val="black"/>
                </a:solidFill>
              </a:endParaRPr>
            </a:p>
          </p:txBody>
        </p:sp>
        <p:sp>
          <p:nvSpPr>
            <p:cNvPr id="12" name="Line 7"/>
            <p:cNvSpPr>
              <a:spLocks noChangeShapeType="1"/>
            </p:cNvSpPr>
            <p:nvPr/>
          </p:nvSpPr>
          <p:spPr bwMode="auto">
            <a:xfrm>
              <a:off x="1931988" y="2325785"/>
              <a:ext cx="92075"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GB" sz="1350">
                <a:solidFill>
                  <a:prstClr val="black"/>
                </a:solidFill>
              </a:endParaRPr>
            </a:p>
          </p:txBody>
        </p:sp>
        <p:sp>
          <p:nvSpPr>
            <p:cNvPr id="24" name="Line 8"/>
            <p:cNvSpPr>
              <a:spLocks noChangeShapeType="1"/>
            </p:cNvSpPr>
            <p:nvPr/>
          </p:nvSpPr>
          <p:spPr bwMode="auto">
            <a:xfrm>
              <a:off x="1931988" y="2868710"/>
              <a:ext cx="92075"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GB" sz="1350">
                <a:solidFill>
                  <a:prstClr val="black"/>
                </a:solidFill>
              </a:endParaRPr>
            </a:p>
          </p:txBody>
        </p:sp>
        <p:sp>
          <p:nvSpPr>
            <p:cNvPr id="27" name="Line 9"/>
            <p:cNvSpPr>
              <a:spLocks noChangeShapeType="1"/>
            </p:cNvSpPr>
            <p:nvPr/>
          </p:nvSpPr>
          <p:spPr bwMode="auto">
            <a:xfrm>
              <a:off x="1931988" y="3414810"/>
              <a:ext cx="92075"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GB" sz="1350">
                <a:solidFill>
                  <a:prstClr val="black"/>
                </a:solidFill>
              </a:endParaRPr>
            </a:p>
          </p:txBody>
        </p:sp>
        <p:sp>
          <p:nvSpPr>
            <p:cNvPr id="28" name="Line 10"/>
            <p:cNvSpPr>
              <a:spLocks noChangeShapeType="1"/>
            </p:cNvSpPr>
            <p:nvPr/>
          </p:nvSpPr>
          <p:spPr bwMode="auto">
            <a:xfrm>
              <a:off x="1931988" y="3957735"/>
              <a:ext cx="92075"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GB" sz="1350">
                <a:solidFill>
                  <a:prstClr val="black"/>
                </a:solidFill>
              </a:endParaRPr>
            </a:p>
          </p:txBody>
        </p:sp>
        <p:sp>
          <p:nvSpPr>
            <p:cNvPr id="29" name="Line 11"/>
            <p:cNvSpPr>
              <a:spLocks noChangeShapeType="1"/>
            </p:cNvSpPr>
            <p:nvPr/>
          </p:nvSpPr>
          <p:spPr bwMode="auto">
            <a:xfrm>
              <a:off x="1931988" y="4503835"/>
              <a:ext cx="92075"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GB" sz="1350">
                <a:solidFill>
                  <a:prstClr val="black"/>
                </a:solidFill>
              </a:endParaRPr>
            </a:p>
          </p:txBody>
        </p:sp>
        <p:sp>
          <p:nvSpPr>
            <p:cNvPr id="30" name="Line 12"/>
            <p:cNvSpPr>
              <a:spLocks noChangeShapeType="1"/>
            </p:cNvSpPr>
            <p:nvPr/>
          </p:nvSpPr>
          <p:spPr bwMode="auto">
            <a:xfrm>
              <a:off x="1931988" y="5046760"/>
              <a:ext cx="92075"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GB" sz="1350">
                <a:solidFill>
                  <a:prstClr val="black"/>
                </a:solidFill>
              </a:endParaRPr>
            </a:p>
          </p:txBody>
        </p:sp>
        <p:sp>
          <p:nvSpPr>
            <p:cNvPr id="31" name="Line 13"/>
            <p:cNvSpPr>
              <a:spLocks noChangeShapeType="1"/>
            </p:cNvSpPr>
            <p:nvPr/>
          </p:nvSpPr>
          <p:spPr bwMode="auto">
            <a:xfrm>
              <a:off x="1931988" y="5592860"/>
              <a:ext cx="92075"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GB" sz="1350">
                <a:solidFill>
                  <a:prstClr val="black"/>
                </a:solidFill>
              </a:endParaRPr>
            </a:p>
          </p:txBody>
        </p:sp>
        <p:sp>
          <p:nvSpPr>
            <p:cNvPr id="32" name="Line 14"/>
            <p:cNvSpPr>
              <a:spLocks noChangeShapeType="1"/>
            </p:cNvSpPr>
            <p:nvPr/>
          </p:nvSpPr>
          <p:spPr bwMode="auto">
            <a:xfrm flipV="1">
              <a:off x="2024063" y="5592860"/>
              <a:ext cx="0" cy="92075"/>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GB" sz="1350">
                <a:solidFill>
                  <a:prstClr val="black"/>
                </a:solidFill>
              </a:endParaRPr>
            </a:p>
          </p:txBody>
        </p:sp>
        <p:sp>
          <p:nvSpPr>
            <p:cNvPr id="33" name="Line 15"/>
            <p:cNvSpPr>
              <a:spLocks noChangeShapeType="1"/>
            </p:cNvSpPr>
            <p:nvPr/>
          </p:nvSpPr>
          <p:spPr bwMode="auto">
            <a:xfrm flipV="1">
              <a:off x="2309813" y="5592860"/>
              <a:ext cx="0" cy="92075"/>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GB" sz="1350">
                <a:solidFill>
                  <a:prstClr val="black"/>
                </a:solidFill>
              </a:endParaRPr>
            </a:p>
          </p:txBody>
        </p:sp>
        <p:sp>
          <p:nvSpPr>
            <p:cNvPr id="34" name="Line 16"/>
            <p:cNvSpPr>
              <a:spLocks noChangeShapeType="1"/>
            </p:cNvSpPr>
            <p:nvPr/>
          </p:nvSpPr>
          <p:spPr bwMode="auto">
            <a:xfrm flipV="1">
              <a:off x="2597151" y="5592860"/>
              <a:ext cx="0" cy="92075"/>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GB" sz="1350">
                <a:solidFill>
                  <a:prstClr val="black"/>
                </a:solidFill>
              </a:endParaRPr>
            </a:p>
          </p:txBody>
        </p:sp>
        <p:sp>
          <p:nvSpPr>
            <p:cNvPr id="35" name="Line 17"/>
            <p:cNvSpPr>
              <a:spLocks noChangeShapeType="1"/>
            </p:cNvSpPr>
            <p:nvPr/>
          </p:nvSpPr>
          <p:spPr bwMode="auto">
            <a:xfrm flipV="1">
              <a:off x="2882901" y="5592860"/>
              <a:ext cx="0" cy="92075"/>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GB" sz="1350">
                <a:solidFill>
                  <a:prstClr val="black"/>
                </a:solidFill>
              </a:endParaRPr>
            </a:p>
          </p:txBody>
        </p:sp>
        <p:sp>
          <p:nvSpPr>
            <p:cNvPr id="36" name="Line 18"/>
            <p:cNvSpPr>
              <a:spLocks noChangeShapeType="1"/>
            </p:cNvSpPr>
            <p:nvPr/>
          </p:nvSpPr>
          <p:spPr bwMode="auto">
            <a:xfrm flipV="1">
              <a:off x="3168651" y="5592860"/>
              <a:ext cx="0" cy="92075"/>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GB" sz="1350">
                <a:solidFill>
                  <a:prstClr val="black"/>
                </a:solidFill>
              </a:endParaRPr>
            </a:p>
          </p:txBody>
        </p:sp>
        <p:sp>
          <p:nvSpPr>
            <p:cNvPr id="37" name="Line 19"/>
            <p:cNvSpPr>
              <a:spLocks noChangeShapeType="1"/>
            </p:cNvSpPr>
            <p:nvPr/>
          </p:nvSpPr>
          <p:spPr bwMode="auto">
            <a:xfrm flipV="1">
              <a:off x="3454401" y="5592860"/>
              <a:ext cx="0" cy="92075"/>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GB" sz="1350">
                <a:solidFill>
                  <a:prstClr val="black"/>
                </a:solidFill>
              </a:endParaRPr>
            </a:p>
          </p:txBody>
        </p:sp>
        <p:sp>
          <p:nvSpPr>
            <p:cNvPr id="38" name="Line 20"/>
            <p:cNvSpPr>
              <a:spLocks noChangeShapeType="1"/>
            </p:cNvSpPr>
            <p:nvPr/>
          </p:nvSpPr>
          <p:spPr bwMode="auto">
            <a:xfrm flipV="1">
              <a:off x="3743326" y="5592860"/>
              <a:ext cx="0" cy="92075"/>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GB" sz="1350">
                <a:solidFill>
                  <a:prstClr val="black"/>
                </a:solidFill>
              </a:endParaRPr>
            </a:p>
          </p:txBody>
        </p:sp>
        <p:sp>
          <p:nvSpPr>
            <p:cNvPr id="39" name="Line 21"/>
            <p:cNvSpPr>
              <a:spLocks noChangeShapeType="1"/>
            </p:cNvSpPr>
            <p:nvPr/>
          </p:nvSpPr>
          <p:spPr bwMode="auto">
            <a:xfrm flipV="1">
              <a:off x="4029076" y="5592860"/>
              <a:ext cx="0" cy="92075"/>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GB" sz="1350">
                <a:solidFill>
                  <a:prstClr val="black"/>
                </a:solidFill>
              </a:endParaRPr>
            </a:p>
          </p:txBody>
        </p:sp>
        <p:sp>
          <p:nvSpPr>
            <p:cNvPr id="40" name="Line 22"/>
            <p:cNvSpPr>
              <a:spLocks noChangeShapeType="1"/>
            </p:cNvSpPr>
            <p:nvPr/>
          </p:nvSpPr>
          <p:spPr bwMode="auto">
            <a:xfrm flipV="1">
              <a:off x="4314826" y="5592860"/>
              <a:ext cx="0" cy="92075"/>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GB" sz="1350">
                <a:solidFill>
                  <a:prstClr val="black"/>
                </a:solidFill>
              </a:endParaRPr>
            </a:p>
          </p:txBody>
        </p:sp>
        <p:sp>
          <p:nvSpPr>
            <p:cNvPr id="41" name="Line 23"/>
            <p:cNvSpPr>
              <a:spLocks noChangeShapeType="1"/>
            </p:cNvSpPr>
            <p:nvPr/>
          </p:nvSpPr>
          <p:spPr bwMode="auto">
            <a:xfrm flipV="1">
              <a:off x="4603751" y="5592860"/>
              <a:ext cx="0" cy="92075"/>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GB" sz="1350">
                <a:solidFill>
                  <a:prstClr val="black"/>
                </a:solidFill>
              </a:endParaRPr>
            </a:p>
          </p:txBody>
        </p:sp>
        <p:sp>
          <p:nvSpPr>
            <p:cNvPr id="42" name="Line 24"/>
            <p:cNvSpPr>
              <a:spLocks noChangeShapeType="1"/>
            </p:cNvSpPr>
            <p:nvPr/>
          </p:nvSpPr>
          <p:spPr bwMode="auto">
            <a:xfrm flipV="1">
              <a:off x="4889501" y="5592860"/>
              <a:ext cx="0" cy="92075"/>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GB" sz="1350">
                <a:solidFill>
                  <a:prstClr val="black"/>
                </a:solidFill>
              </a:endParaRPr>
            </a:p>
          </p:txBody>
        </p:sp>
        <p:sp>
          <p:nvSpPr>
            <p:cNvPr id="43" name="Line 25"/>
            <p:cNvSpPr>
              <a:spLocks noChangeShapeType="1"/>
            </p:cNvSpPr>
            <p:nvPr/>
          </p:nvSpPr>
          <p:spPr bwMode="auto">
            <a:xfrm flipV="1">
              <a:off x="5175251" y="5592860"/>
              <a:ext cx="0" cy="92075"/>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GB" sz="1350">
                <a:solidFill>
                  <a:prstClr val="black"/>
                </a:solidFill>
              </a:endParaRPr>
            </a:p>
          </p:txBody>
        </p:sp>
        <p:sp>
          <p:nvSpPr>
            <p:cNvPr id="44" name="Line 26"/>
            <p:cNvSpPr>
              <a:spLocks noChangeShapeType="1"/>
            </p:cNvSpPr>
            <p:nvPr/>
          </p:nvSpPr>
          <p:spPr bwMode="auto">
            <a:xfrm flipV="1">
              <a:off x="5464176" y="5592860"/>
              <a:ext cx="0" cy="92075"/>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GB" sz="1350">
                <a:solidFill>
                  <a:prstClr val="black"/>
                </a:solidFill>
              </a:endParaRPr>
            </a:p>
          </p:txBody>
        </p:sp>
        <p:sp>
          <p:nvSpPr>
            <p:cNvPr id="45" name="Line 27"/>
            <p:cNvSpPr>
              <a:spLocks noChangeShapeType="1"/>
            </p:cNvSpPr>
            <p:nvPr/>
          </p:nvSpPr>
          <p:spPr bwMode="auto">
            <a:xfrm flipV="1">
              <a:off x="5749926" y="5592860"/>
              <a:ext cx="0" cy="92075"/>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GB" sz="1350">
                <a:solidFill>
                  <a:prstClr val="black"/>
                </a:solidFill>
              </a:endParaRPr>
            </a:p>
          </p:txBody>
        </p:sp>
        <p:sp>
          <p:nvSpPr>
            <p:cNvPr id="46" name="Line 28"/>
            <p:cNvSpPr>
              <a:spLocks noChangeShapeType="1"/>
            </p:cNvSpPr>
            <p:nvPr/>
          </p:nvSpPr>
          <p:spPr bwMode="auto">
            <a:xfrm flipV="1">
              <a:off x="6035676" y="5592860"/>
              <a:ext cx="0" cy="92075"/>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GB" sz="1350">
                <a:solidFill>
                  <a:prstClr val="black"/>
                </a:solidFill>
              </a:endParaRPr>
            </a:p>
          </p:txBody>
        </p:sp>
        <p:sp>
          <p:nvSpPr>
            <p:cNvPr id="47" name="Line 29"/>
            <p:cNvSpPr>
              <a:spLocks noChangeShapeType="1"/>
            </p:cNvSpPr>
            <p:nvPr/>
          </p:nvSpPr>
          <p:spPr bwMode="auto">
            <a:xfrm flipV="1">
              <a:off x="6321426" y="5592860"/>
              <a:ext cx="0" cy="92075"/>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GB" sz="1350">
                <a:solidFill>
                  <a:prstClr val="black"/>
                </a:solidFill>
              </a:endParaRPr>
            </a:p>
          </p:txBody>
        </p:sp>
        <p:sp>
          <p:nvSpPr>
            <p:cNvPr id="48" name="Line 30"/>
            <p:cNvSpPr>
              <a:spLocks noChangeShapeType="1"/>
            </p:cNvSpPr>
            <p:nvPr/>
          </p:nvSpPr>
          <p:spPr bwMode="auto">
            <a:xfrm flipV="1">
              <a:off x="6610351" y="5592860"/>
              <a:ext cx="0" cy="92075"/>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GB" sz="1350">
                <a:solidFill>
                  <a:prstClr val="black"/>
                </a:solidFill>
              </a:endParaRPr>
            </a:p>
          </p:txBody>
        </p:sp>
        <p:sp>
          <p:nvSpPr>
            <p:cNvPr id="49" name="Line 31"/>
            <p:cNvSpPr>
              <a:spLocks noChangeShapeType="1"/>
            </p:cNvSpPr>
            <p:nvPr/>
          </p:nvSpPr>
          <p:spPr bwMode="auto">
            <a:xfrm flipV="1">
              <a:off x="6896101" y="5592860"/>
              <a:ext cx="0" cy="92075"/>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GB" sz="1350">
                <a:solidFill>
                  <a:prstClr val="black"/>
                </a:solidFill>
              </a:endParaRPr>
            </a:p>
          </p:txBody>
        </p:sp>
        <p:sp>
          <p:nvSpPr>
            <p:cNvPr id="50" name="Line 32"/>
            <p:cNvSpPr>
              <a:spLocks noChangeShapeType="1"/>
            </p:cNvSpPr>
            <p:nvPr/>
          </p:nvSpPr>
          <p:spPr bwMode="auto">
            <a:xfrm flipV="1">
              <a:off x="7180263" y="5592860"/>
              <a:ext cx="0" cy="92075"/>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GB" sz="1350">
                <a:solidFill>
                  <a:prstClr val="black"/>
                </a:solidFill>
              </a:endParaRPr>
            </a:p>
          </p:txBody>
        </p:sp>
        <p:sp>
          <p:nvSpPr>
            <p:cNvPr id="51" name="Line 33"/>
            <p:cNvSpPr>
              <a:spLocks noChangeShapeType="1"/>
            </p:cNvSpPr>
            <p:nvPr/>
          </p:nvSpPr>
          <p:spPr bwMode="auto">
            <a:xfrm flipV="1">
              <a:off x="7469188" y="5592860"/>
              <a:ext cx="0" cy="92075"/>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GB" sz="1350">
                <a:solidFill>
                  <a:prstClr val="black"/>
                </a:solidFill>
              </a:endParaRPr>
            </a:p>
          </p:txBody>
        </p:sp>
      </p:grpSp>
      <p:grpSp>
        <p:nvGrpSpPr>
          <p:cNvPr id="4" name="Group 2"/>
          <p:cNvGrpSpPr/>
          <p:nvPr/>
        </p:nvGrpSpPr>
        <p:grpSpPr>
          <a:xfrm>
            <a:off x="1540257" y="4207609"/>
            <a:ext cx="4563686" cy="415500"/>
            <a:chOff x="529675" y="5598634"/>
            <a:chExt cx="6084915" cy="554001"/>
          </a:xfrm>
        </p:grpSpPr>
        <p:sp>
          <p:nvSpPr>
            <p:cNvPr id="73" name="TextBox 72"/>
            <p:cNvSpPr txBox="1"/>
            <p:nvPr/>
          </p:nvSpPr>
          <p:spPr>
            <a:xfrm rot="18900000">
              <a:off x="529675" y="5598634"/>
              <a:ext cx="576617" cy="553998"/>
            </a:xfrm>
            <a:prstGeom prst="rect">
              <a:avLst/>
            </a:prstGeom>
            <a:noFill/>
          </p:spPr>
          <p:txBody>
            <a:bodyPr wrap="square" rtlCol="0">
              <a:spAutoFit/>
            </a:bodyPr>
            <a:lstStyle/>
            <a:p>
              <a:pPr algn="r" fontAlgn="base">
                <a:spcBef>
                  <a:spcPct val="0"/>
                </a:spcBef>
                <a:spcAft>
                  <a:spcPct val="0"/>
                </a:spcAft>
              </a:pPr>
              <a:r>
                <a:rPr lang="en-GB" sz="1050" dirty="0">
                  <a:solidFill>
                    <a:prstClr val="black"/>
                  </a:solidFill>
                </a:rPr>
                <a:t>1990</a:t>
              </a:r>
            </a:p>
          </p:txBody>
        </p:sp>
        <p:sp>
          <p:nvSpPr>
            <p:cNvPr id="74" name="TextBox 73"/>
            <p:cNvSpPr txBox="1"/>
            <p:nvPr/>
          </p:nvSpPr>
          <p:spPr>
            <a:xfrm rot="18900000">
              <a:off x="819584" y="5598635"/>
              <a:ext cx="576617" cy="553998"/>
            </a:xfrm>
            <a:prstGeom prst="rect">
              <a:avLst/>
            </a:prstGeom>
            <a:noFill/>
          </p:spPr>
          <p:txBody>
            <a:bodyPr wrap="square" rtlCol="0">
              <a:spAutoFit/>
            </a:bodyPr>
            <a:lstStyle/>
            <a:p>
              <a:pPr algn="r" fontAlgn="base">
                <a:spcBef>
                  <a:spcPct val="0"/>
                </a:spcBef>
                <a:spcAft>
                  <a:spcPct val="0"/>
                </a:spcAft>
              </a:pPr>
              <a:r>
                <a:rPr lang="en-GB" sz="1050" dirty="0">
                  <a:solidFill>
                    <a:prstClr val="black"/>
                  </a:solidFill>
                </a:rPr>
                <a:t>1991</a:t>
              </a:r>
            </a:p>
          </p:txBody>
        </p:sp>
        <p:sp>
          <p:nvSpPr>
            <p:cNvPr id="75" name="TextBox 74"/>
            <p:cNvSpPr txBox="1"/>
            <p:nvPr/>
          </p:nvSpPr>
          <p:spPr>
            <a:xfrm rot="18900000">
              <a:off x="1109495" y="5598634"/>
              <a:ext cx="576617" cy="553998"/>
            </a:xfrm>
            <a:prstGeom prst="rect">
              <a:avLst/>
            </a:prstGeom>
            <a:noFill/>
          </p:spPr>
          <p:txBody>
            <a:bodyPr wrap="square" rtlCol="0">
              <a:spAutoFit/>
            </a:bodyPr>
            <a:lstStyle/>
            <a:p>
              <a:pPr algn="r" fontAlgn="base">
                <a:spcBef>
                  <a:spcPct val="0"/>
                </a:spcBef>
                <a:spcAft>
                  <a:spcPct val="0"/>
                </a:spcAft>
              </a:pPr>
              <a:r>
                <a:rPr lang="en-GB" sz="1050" dirty="0">
                  <a:solidFill>
                    <a:prstClr val="black"/>
                  </a:solidFill>
                </a:rPr>
                <a:t>1992</a:t>
              </a:r>
            </a:p>
          </p:txBody>
        </p:sp>
        <p:sp>
          <p:nvSpPr>
            <p:cNvPr id="76" name="TextBox 75"/>
            <p:cNvSpPr txBox="1"/>
            <p:nvPr/>
          </p:nvSpPr>
          <p:spPr>
            <a:xfrm rot="18900000">
              <a:off x="1399404" y="5598635"/>
              <a:ext cx="576617" cy="553998"/>
            </a:xfrm>
            <a:prstGeom prst="rect">
              <a:avLst/>
            </a:prstGeom>
            <a:noFill/>
          </p:spPr>
          <p:txBody>
            <a:bodyPr wrap="square" rtlCol="0">
              <a:spAutoFit/>
            </a:bodyPr>
            <a:lstStyle/>
            <a:p>
              <a:pPr algn="r" fontAlgn="base">
                <a:spcBef>
                  <a:spcPct val="0"/>
                </a:spcBef>
                <a:spcAft>
                  <a:spcPct val="0"/>
                </a:spcAft>
              </a:pPr>
              <a:r>
                <a:rPr lang="en-GB" sz="1050" dirty="0">
                  <a:solidFill>
                    <a:prstClr val="black"/>
                  </a:solidFill>
                </a:rPr>
                <a:t>1993</a:t>
              </a:r>
            </a:p>
          </p:txBody>
        </p:sp>
        <p:sp>
          <p:nvSpPr>
            <p:cNvPr id="77" name="TextBox 76"/>
            <p:cNvSpPr txBox="1"/>
            <p:nvPr/>
          </p:nvSpPr>
          <p:spPr>
            <a:xfrm rot="18900000">
              <a:off x="1689315" y="5598635"/>
              <a:ext cx="576617" cy="553998"/>
            </a:xfrm>
            <a:prstGeom prst="rect">
              <a:avLst/>
            </a:prstGeom>
            <a:noFill/>
          </p:spPr>
          <p:txBody>
            <a:bodyPr wrap="square" rtlCol="0">
              <a:spAutoFit/>
            </a:bodyPr>
            <a:lstStyle/>
            <a:p>
              <a:pPr algn="r" fontAlgn="base">
                <a:spcBef>
                  <a:spcPct val="0"/>
                </a:spcBef>
                <a:spcAft>
                  <a:spcPct val="0"/>
                </a:spcAft>
              </a:pPr>
              <a:r>
                <a:rPr lang="en-GB" sz="1050" dirty="0">
                  <a:solidFill>
                    <a:prstClr val="black"/>
                  </a:solidFill>
                </a:rPr>
                <a:t>1994</a:t>
              </a:r>
            </a:p>
          </p:txBody>
        </p:sp>
        <p:sp>
          <p:nvSpPr>
            <p:cNvPr id="78" name="TextBox 77"/>
            <p:cNvSpPr txBox="1"/>
            <p:nvPr/>
          </p:nvSpPr>
          <p:spPr>
            <a:xfrm rot="18900000">
              <a:off x="1979224" y="5598635"/>
              <a:ext cx="576617" cy="553998"/>
            </a:xfrm>
            <a:prstGeom prst="rect">
              <a:avLst/>
            </a:prstGeom>
            <a:noFill/>
          </p:spPr>
          <p:txBody>
            <a:bodyPr wrap="square" rtlCol="0">
              <a:spAutoFit/>
            </a:bodyPr>
            <a:lstStyle/>
            <a:p>
              <a:pPr algn="r" fontAlgn="base">
                <a:spcBef>
                  <a:spcPct val="0"/>
                </a:spcBef>
                <a:spcAft>
                  <a:spcPct val="0"/>
                </a:spcAft>
              </a:pPr>
              <a:r>
                <a:rPr lang="en-GB" sz="1050" dirty="0">
                  <a:solidFill>
                    <a:prstClr val="black"/>
                  </a:solidFill>
                </a:rPr>
                <a:t>1995</a:t>
              </a:r>
            </a:p>
          </p:txBody>
        </p:sp>
        <p:sp>
          <p:nvSpPr>
            <p:cNvPr id="79" name="TextBox 78"/>
            <p:cNvSpPr txBox="1"/>
            <p:nvPr/>
          </p:nvSpPr>
          <p:spPr>
            <a:xfrm rot="18900000">
              <a:off x="2269135" y="5598635"/>
              <a:ext cx="576617" cy="553998"/>
            </a:xfrm>
            <a:prstGeom prst="rect">
              <a:avLst/>
            </a:prstGeom>
            <a:noFill/>
          </p:spPr>
          <p:txBody>
            <a:bodyPr wrap="square" rtlCol="0">
              <a:spAutoFit/>
            </a:bodyPr>
            <a:lstStyle/>
            <a:p>
              <a:pPr algn="r" fontAlgn="base">
                <a:spcBef>
                  <a:spcPct val="0"/>
                </a:spcBef>
                <a:spcAft>
                  <a:spcPct val="0"/>
                </a:spcAft>
              </a:pPr>
              <a:r>
                <a:rPr lang="en-GB" sz="1050" dirty="0">
                  <a:solidFill>
                    <a:prstClr val="black"/>
                  </a:solidFill>
                </a:rPr>
                <a:t>1996</a:t>
              </a:r>
            </a:p>
          </p:txBody>
        </p:sp>
        <p:sp>
          <p:nvSpPr>
            <p:cNvPr id="80" name="TextBox 79"/>
            <p:cNvSpPr txBox="1"/>
            <p:nvPr/>
          </p:nvSpPr>
          <p:spPr>
            <a:xfrm rot="18900000">
              <a:off x="2559044" y="5598635"/>
              <a:ext cx="576617" cy="553998"/>
            </a:xfrm>
            <a:prstGeom prst="rect">
              <a:avLst/>
            </a:prstGeom>
            <a:noFill/>
          </p:spPr>
          <p:txBody>
            <a:bodyPr wrap="square" rtlCol="0">
              <a:spAutoFit/>
            </a:bodyPr>
            <a:lstStyle/>
            <a:p>
              <a:pPr algn="r" fontAlgn="base">
                <a:spcBef>
                  <a:spcPct val="0"/>
                </a:spcBef>
                <a:spcAft>
                  <a:spcPct val="0"/>
                </a:spcAft>
              </a:pPr>
              <a:r>
                <a:rPr lang="en-GB" sz="1050" dirty="0">
                  <a:solidFill>
                    <a:prstClr val="black"/>
                  </a:solidFill>
                </a:rPr>
                <a:t>1997</a:t>
              </a:r>
            </a:p>
          </p:txBody>
        </p:sp>
        <p:sp>
          <p:nvSpPr>
            <p:cNvPr id="81" name="TextBox 80"/>
            <p:cNvSpPr txBox="1"/>
            <p:nvPr/>
          </p:nvSpPr>
          <p:spPr>
            <a:xfrm rot="18900000">
              <a:off x="2848955" y="5598634"/>
              <a:ext cx="576617" cy="553998"/>
            </a:xfrm>
            <a:prstGeom prst="rect">
              <a:avLst/>
            </a:prstGeom>
            <a:noFill/>
          </p:spPr>
          <p:txBody>
            <a:bodyPr wrap="square" rtlCol="0">
              <a:spAutoFit/>
            </a:bodyPr>
            <a:lstStyle/>
            <a:p>
              <a:pPr algn="r" fontAlgn="base">
                <a:spcBef>
                  <a:spcPct val="0"/>
                </a:spcBef>
                <a:spcAft>
                  <a:spcPct val="0"/>
                </a:spcAft>
              </a:pPr>
              <a:r>
                <a:rPr lang="en-GB" sz="1050" dirty="0">
                  <a:solidFill>
                    <a:prstClr val="black"/>
                  </a:solidFill>
                </a:rPr>
                <a:t>1998</a:t>
              </a:r>
            </a:p>
          </p:txBody>
        </p:sp>
        <p:sp>
          <p:nvSpPr>
            <p:cNvPr id="82" name="TextBox 81"/>
            <p:cNvSpPr txBox="1"/>
            <p:nvPr/>
          </p:nvSpPr>
          <p:spPr>
            <a:xfrm rot="18900000">
              <a:off x="3138864" y="5598635"/>
              <a:ext cx="576617" cy="553998"/>
            </a:xfrm>
            <a:prstGeom prst="rect">
              <a:avLst/>
            </a:prstGeom>
            <a:noFill/>
          </p:spPr>
          <p:txBody>
            <a:bodyPr wrap="square" rtlCol="0">
              <a:spAutoFit/>
            </a:bodyPr>
            <a:lstStyle/>
            <a:p>
              <a:pPr algn="r" fontAlgn="base">
                <a:spcBef>
                  <a:spcPct val="0"/>
                </a:spcBef>
                <a:spcAft>
                  <a:spcPct val="0"/>
                </a:spcAft>
              </a:pPr>
              <a:r>
                <a:rPr lang="en-GB" sz="1050" dirty="0">
                  <a:solidFill>
                    <a:prstClr val="black"/>
                  </a:solidFill>
                </a:rPr>
                <a:t>1999</a:t>
              </a:r>
            </a:p>
          </p:txBody>
        </p:sp>
        <p:sp>
          <p:nvSpPr>
            <p:cNvPr id="83" name="TextBox 82"/>
            <p:cNvSpPr txBox="1"/>
            <p:nvPr/>
          </p:nvSpPr>
          <p:spPr>
            <a:xfrm rot="18900000">
              <a:off x="3428775" y="5598634"/>
              <a:ext cx="576617" cy="553998"/>
            </a:xfrm>
            <a:prstGeom prst="rect">
              <a:avLst/>
            </a:prstGeom>
            <a:noFill/>
          </p:spPr>
          <p:txBody>
            <a:bodyPr wrap="square" rtlCol="0">
              <a:spAutoFit/>
            </a:bodyPr>
            <a:lstStyle/>
            <a:p>
              <a:pPr algn="r" fontAlgn="base">
                <a:spcBef>
                  <a:spcPct val="0"/>
                </a:spcBef>
                <a:spcAft>
                  <a:spcPct val="0"/>
                </a:spcAft>
              </a:pPr>
              <a:r>
                <a:rPr lang="en-GB" sz="1050" dirty="0">
                  <a:solidFill>
                    <a:prstClr val="black"/>
                  </a:solidFill>
                </a:rPr>
                <a:t>2000</a:t>
              </a:r>
            </a:p>
          </p:txBody>
        </p:sp>
        <p:sp>
          <p:nvSpPr>
            <p:cNvPr id="84" name="TextBox 83"/>
            <p:cNvSpPr txBox="1"/>
            <p:nvPr/>
          </p:nvSpPr>
          <p:spPr>
            <a:xfrm rot="18900000">
              <a:off x="3718685" y="5598635"/>
              <a:ext cx="576617" cy="553998"/>
            </a:xfrm>
            <a:prstGeom prst="rect">
              <a:avLst/>
            </a:prstGeom>
            <a:noFill/>
          </p:spPr>
          <p:txBody>
            <a:bodyPr wrap="square" rtlCol="0">
              <a:spAutoFit/>
            </a:bodyPr>
            <a:lstStyle/>
            <a:p>
              <a:pPr algn="r" fontAlgn="base">
                <a:spcBef>
                  <a:spcPct val="0"/>
                </a:spcBef>
                <a:spcAft>
                  <a:spcPct val="0"/>
                </a:spcAft>
              </a:pPr>
              <a:r>
                <a:rPr lang="en-GB" sz="1050" dirty="0">
                  <a:solidFill>
                    <a:prstClr val="black"/>
                  </a:solidFill>
                </a:rPr>
                <a:t>2001</a:t>
              </a:r>
            </a:p>
          </p:txBody>
        </p:sp>
        <p:sp>
          <p:nvSpPr>
            <p:cNvPr id="85" name="TextBox 84"/>
            <p:cNvSpPr txBox="1"/>
            <p:nvPr/>
          </p:nvSpPr>
          <p:spPr>
            <a:xfrm rot="18900000">
              <a:off x="4008595" y="5598635"/>
              <a:ext cx="576617" cy="553998"/>
            </a:xfrm>
            <a:prstGeom prst="rect">
              <a:avLst/>
            </a:prstGeom>
            <a:noFill/>
          </p:spPr>
          <p:txBody>
            <a:bodyPr wrap="square" rtlCol="0">
              <a:spAutoFit/>
            </a:bodyPr>
            <a:lstStyle/>
            <a:p>
              <a:pPr algn="r" fontAlgn="base">
                <a:spcBef>
                  <a:spcPct val="0"/>
                </a:spcBef>
                <a:spcAft>
                  <a:spcPct val="0"/>
                </a:spcAft>
              </a:pPr>
              <a:r>
                <a:rPr lang="en-GB" sz="1050" dirty="0">
                  <a:solidFill>
                    <a:prstClr val="black"/>
                  </a:solidFill>
                </a:rPr>
                <a:t>2002</a:t>
              </a:r>
            </a:p>
          </p:txBody>
        </p:sp>
        <p:sp>
          <p:nvSpPr>
            <p:cNvPr id="86" name="TextBox 85"/>
            <p:cNvSpPr txBox="1"/>
            <p:nvPr/>
          </p:nvSpPr>
          <p:spPr>
            <a:xfrm rot="18900000">
              <a:off x="4298505" y="5598635"/>
              <a:ext cx="576617" cy="553998"/>
            </a:xfrm>
            <a:prstGeom prst="rect">
              <a:avLst/>
            </a:prstGeom>
            <a:noFill/>
          </p:spPr>
          <p:txBody>
            <a:bodyPr wrap="square" rtlCol="0">
              <a:spAutoFit/>
            </a:bodyPr>
            <a:lstStyle/>
            <a:p>
              <a:pPr algn="r" fontAlgn="base">
                <a:spcBef>
                  <a:spcPct val="0"/>
                </a:spcBef>
                <a:spcAft>
                  <a:spcPct val="0"/>
                </a:spcAft>
              </a:pPr>
              <a:r>
                <a:rPr lang="en-GB" sz="1050" dirty="0">
                  <a:solidFill>
                    <a:prstClr val="black"/>
                  </a:solidFill>
                </a:rPr>
                <a:t>2003</a:t>
              </a:r>
            </a:p>
          </p:txBody>
        </p:sp>
        <p:sp>
          <p:nvSpPr>
            <p:cNvPr id="87" name="TextBox 86"/>
            <p:cNvSpPr txBox="1"/>
            <p:nvPr/>
          </p:nvSpPr>
          <p:spPr>
            <a:xfrm rot="18900000">
              <a:off x="4588415" y="5598635"/>
              <a:ext cx="576617" cy="553998"/>
            </a:xfrm>
            <a:prstGeom prst="rect">
              <a:avLst/>
            </a:prstGeom>
            <a:noFill/>
          </p:spPr>
          <p:txBody>
            <a:bodyPr wrap="square" rtlCol="0">
              <a:spAutoFit/>
            </a:bodyPr>
            <a:lstStyle/>
            <a:p>
              <a:pPr algn="r" fontAlgn="base">
                <a:spcBef>
                  <a:spcPct val="0"/>
                </a:spcBef>
                <a:spcAft>
                  <a:spcPct val="0"/>
                </a:spcAft>
              </a:pPr>
              <a:r>
                <a:rPr lang="en-GB" sz="1050" dirty="0">
                  <a:solidFill>
                    <a:prstClr val="black"/>
                  </a:solidFill>
                </a:rPr>
                <a:t>2004</a:t>
              </a:r>
            </a:p>
          </p:txBody>
        </p:sp>
        <p:sp>
          <p:nvSpPr>
            <p:cNvPr id="88" name="TextBox 87"/>
            <p:cNvSpPr txBox="1"/>
            <p:nvPr/>
          </p:nvSpPr>
          <p:spPr>
            <a:xfrm rot="18900000">
              <a:off x="4878325" y="5598635"/>
              <a:ext cx="576617" cy="553998"/>
            </a:xfrm>
            <a:prstGeom prst="rect">
              <a:avLst/>
            </a:prstGeom>
            <a:noFill/>
          </p:spPr>
          <p:txBody>
            <a:bodyPr wrap="square" rtlCol="0">
              <a:spAutoFit/>
            </a:bodyPr>
            <a:lstStyle/>
            <a:p>
              <a:pPr algn="r" fontAlgn="base">
                <a:spcBef>
                  <a:spcPct val="0"/>
                </a:spcBef>
                <a:spcAft>
                  <a:spcPct val="0"/>
                </a:spcAft>
              </a:pPr>
              <a:r>
                <a:rPr lang="en-GB" sz="1050" dirty="0">
                  <a:solidFill>
                    <a:prstClr val="black"/>
                  </a:solidFill>
                </a:rPr>
                <a:t>2005</a:t>
              </a:r>
            </a:p>
          </p:txBody>
        </p:sp>
        <p:sp>
          <p:nvSpPr>
            <p:cNvPr id="89" name="TextBox 88"/>
            <p:cNvSpPr txBox="1"/>
            <p:nvPr/>
          </p:nvSpPr>
          <p:spPr>
            <a:xfrm rot="18900000">
              <a:off x="5168235" y="5598635"/>
              <a:ext cx="576617" cy="553998"/>
            </a:xfrm>
            <a:prstGeom prst="rect">
              <a:avLst/>
            </a:prstGeom>
            <a:noFill/>
          </p:spPr>
          <p:txBody>
            <a:bodyPr wrap="square" rtlCol="0">
              <a:spAutoFit/>
            </a:bodyPr>
            <a:lstStyle/>
            <a:p>
              <a:pPr algn="r" fontAlgn="base">
                <a:spcBef>
                  <a:spcPct val="0"/>
                </a:spcBef>
                <a:spcAft>
                  <a:spcPct val="0"/>
                </a:spcAft>
              </a:pPr>
              <a:r>
                <a:rPr lang="en-GB" sz="1050" dirty="0">
                  <a:solidFill>
                    <a:prstClr val="black"/>
                  </a:solidFill>
                </a:rPr>
                <a:t>2006</a:t>
              </a:r>
            </a:p>
          </p:txBody>
        </p:sp>
        <p:sp>
          <p:nvSpPr>
            <p:cNvPr id="90" name="TextBox 89"/>
            <p:cNvSpPr txBox="1"/>
            <p:nvPr/>
          </p:nvSpPr>
          <p:spPr>
            <a:xfrm rot="18900000">
              <a:off x="5458145" y="5598637"/>
              <a:ext cx="576617" cy="553998"/>
            </a:xfrm>
            <a:prstGeom prst="rect">
              <a:avLst/>
            </a:prstGeom>
            <a:noFill/>
          </p:spPr>
          <p:txBody>
            <a:bodyPr wrap="square" rtlCol="0">
              <a:spAutoFit/>
            </a:bodyPr>
            <a:lstStyle/>
            <a:p>
              <a:pPr algn="r" fontAlgn="base">
                <a:spcBef>
                  <a:spcPct val="0"/>
                </a:spcBef>
                <a:spcAft>
                  <a:spcPct val="0"/>
                </a:spcAft>
              </a:pPr>
              <a:r>
                <a:rPr lang="en-GB" sz="1050" dirty="0">
                  <a:solidFill>
                    <a:prstClr val="black"/>
                  </a:solidFill>
                </a:rPr>
                <a:t>2007</a:t>
              </a:r>
            </a:p>
          </p:txBody>
        </p:sp>
        <p:sp>
          <p:nvSpPr>
            <p:cNvPr id="91" name="TextBox 90"/>
            <p:cNvSpPr txBox="1"/>
            <p:nvPr/>
          </p:nvSpPr>
          <p:spPr>
            <a:xfrm rot="18900000">
              <a:off x="5748055" y="5598635"/>
              <a:ext cx="576617" cy="553998"/>
            </a:xfrm>
            <a:prstGeom prst="rect">
              <a:avLst/>
            </a:prstGeom>
            <a:noFill/>
          </p:spPr>
          <p:txBody>
            <a:bodyPr wrap="square" rtlCol="0">
              <a:spAutoFit/>
            </a:bodyPr>
            <a:lstStyle/>
            <a:p>
              <a:pPr algn="r" fontAlgn="base">
                <a:spcBef>
                  <a:spcPct val="0"/>
                </a:spcBef>
                <a:spcAft>
                  <a:spcPct val="0"/>
                </a:spcAft>
              </a:pPr>
              <a:r>
                <a:rPr lang="en-GB" sz="1050" dirty="0">
                  <a:solidFill>
                    <a:prstClr val="black"/>
                  </a:solidFill>
                </a:rPr>
                <a:t>2008</a:t>
              </a:r>
            </a:p>
          </p:txBody>
        </p:sp>
        <p:sp>
          <p:nvSpPr>
            <p:cNvPr id="92" name="TextBox 91"/>
            <p:cNvSpPr txBox="1"/>
            <p:nvPr/>
          </p:nvSpPr>
          <p:spPr>
            <a:xfrm rot="18900000">
              <a:off x="6037973" y="5598637"/>
              <a:ext cx="576617" cy="553998"/>
            </a:xfrm>
            <a:prstGeom prst="rect">
              <a:avLst/>
            </a:prstGeom>
            <a:noFill/>
          </p:spPr>
          <p:txBody>
            <a:bodyPr wrap="square" rtlCol="0">
              <a:spAutoFit/>
            </a:bodyPr>
            <a:lstStyle/>
            <a:p>
              <a:pPr algn="r" fontAlgn="base">
                <a:spcBef>
                  <a:spcPct val="0"/>
                </a:spcBef>
                <a:spcAft>
                  <a:spcPct val="0"/>
                </a:spcAft>
              </a:pPr>
              <a:r>
                <a:rPr lang="en-GB" sz="1050" dirty="0">
                  <a:solidFill>
                    <a:prstClr val="black"/>
                  </a:solidFill>
                </a:rPr>
                <a:t>2009</a:t>
              </a:r>
            </a:p>
          </p:txBody>
        </p:sp>
      </p:grpSp>
      <p:sp>
        <p:nvSpPr>
          <p:cNvPr id="94" name="TextBox 93"/>
          <p:cNvSpPr txBox="1"/>
          <p:nvPr/>
        </p:nvSpPr>
        <p:spPr>
          <a:xfrm>
            <a:off x="2619073" y="4563029"/>
            <a:ext cx="2464850" cy="253916"/>
          </a:xfrm>
          <a:prstGeom prst="rect">
            <a:avLst/>
          </a:prstGeom>
          <a:noFill/>
        </p:spPr>
        <p:txBody>
          <a:bodyPr wrap="square" rtlCol="0">
            <a:spAutoFit/>
          </a:bodyPr>
          <a:lstStyle/>
          <a:p>
            <a:pPr algn="ctr" fontAlgn="base">
              <a:spcBef>
                <a:spcPct val="0"/>
              </a:spcBef>
              <a:spcAft>
                <a:spcPct val="0"/>
              </a:spcAft>
            </a:pPr>
            <a:r>
              <a:rPr lang="en-GB" sz="1050" dirty="0">
                <a:solidFill>
                  <a:prstClr val="black"/>
                </a:solidFill>
              </a:rPr>
              <a:t>Year of COPD diagnosis</a:t>
            </a:r>
          </a:p>
        </p:txBody>
      </p:sp>
      <p:sp>
        <p:nvSpPr>
          <p:cNvPr id="2" name="Title 1"/>
          <p:cNvSpPr>
            <a:spLocks noGrp="1"/>
          </p:cNvSpPr>
          <p:nvPr>
            <p:ph type="title"/>
          </p:nvPr>
        </p:nvSpPr>
        <p:spPr>
          <a:xfrm>
            <a:off x="1143000" y="205979"/>
            <a:ext cx="7715280" cy="857250"/>
          </a:xfrm>
        </p:spPr>
        <p:txBody>
          <a:bodyPr>
            <a:noAutofit/>
          </a:bodyPr>
          <a:lstStyle/>
          <a:p>
            <a:pPr>
              <a:spcBef>
                <a:spcPts val="432"/>
              </a:spcBef>
              <a:buClr>
                <a:srgbClr val="E3A60D"/>
              </a:buClr>
              <a:buSzPct val="111000"/>
            </a:pPr>
            <a:r>
              <a:rPr lang="en-GB" sz="4000" dirty="0">
                <a:solidFill>
                  <a:srgbClr val="3D7C26"/>
                </a:solidFill>
                <a:latin typeface="Calibri" panose="020F0502020204030204" pitchFamily="34" charset="0"/>
                <a:ea typeface="+mn-ea"/>
                <a:cs typeface="+mn-cs"/>
              </a:rPr>
              <a:t>Missed opportunities to diagnose </a:t>
            </a:r>
            <a:br>
              <a:rPr lang="en-GB" sz="4000" dirty="0">
                <a:solidFill>
                  <a:srgbClr val="3D7C26"/>
                </a:solidFill>
                <a:latin typeface="Calibri" panose="020F0502020204030204" pitchFamily="34" charset="0"/>
                <a:ea typeface="+mn-ea"/>
                <a:cs typeface="+mn-cs"/>
              </a:rPr>
            </a:br>
            <a:r>
              <a:rPr lang="en-GB" sz="4000" dirty="0">
                <a:solidFill>
                  <a:srgbClr val="3D7C26"/>
                </a:solidFill>
                <a:latin typeface="Calibri" panose="020F0502020204030204" pitchFamily="34" charset="0"/>
                <a:ea typeface="+mn-ea"/>
                <a:cs typeface="+mn-cs"/>
              </a:rPr>
              <a:t>COPD: patients with comorbidities</a:t>
            </a:r>
          </a:p>
        </p:txBody>
      </p:sp>
      <p:sp>
        <p:nvSpPr>
          <p:cNvPr id="5" name="Content Placeholder 4"/>
          <p:cNvSpPr>
            <a:spLocks noGrp="1"/>
          </p:cNvSpPr>
          <p:nvPr>
            <p:ph idx="1"/>
          </p:nvPr>
        </p:nvSpPr>
        <p:spPr>
          <a:xfrm>
            <a:off x="2273720" y="1318241"/>
            <a:ext cx="5376298" cy="700552"/>
          </a:xfrm>
        </p:spPr>
        <p:txBody>
          <a:bodyPr>
            <a:noAutofit/>
          </a:bodyPr>
          <a:lstStyle/>
          <a:p>
            <a:pPr marL="0" indent="0">
              <a:buNone/>
            </a:pPr>
            <a:r>
              <a:rPr lang="en-GB" sz="1600" dirty="0"/>
              <a:t>Comorbidities are common at diagnosis and may provide further opportunities for diagnosing COPD earlier</a:t>
            </a:r>
          </a:p>
        </p:txBody>
      </p:sp>
      <p:sp>
        <p:nvSpPr>
          <p:cNvPr id="9" name="Text Box 6"/>
          <p:cNvSpPr txBox="1">
            <a:spLocks noChangeArrowheads="1"/>
          </p:cNvSpPr>
          <p:nvPr/>
        </p:nvSpPr>
        <p:spPr bwMode="auto">
          <a:xfrm>
            <a:off x="4489418" y="4811651"/>
            <a:ext cx="3271774" cy="230832"/>
          </a:xfrm>
          <a:prstGeom prst="rect">
            <a:avLst/>
          </a:prstGeom>
          <a:noFill/>
          <a:ln w="9525">
            <a:noFill/>
            <a:miter lim="800000"/>
            <a:headEnd/>
            <a:tailEnd/>
          </a:ln>
        </p:spPr>
        <p:txBody>
          <a:bodyPr wrap="square" anchor="b" anchorCtr="0">
            <a:spAutoFit/>
          </a:bodyPr>
          <a:lstStyle/>
          <a:p>
            <a:pPr marL="171450" indent="-171450" algn="r" fontAlgn="base">
              <a:spcBef>
                <a:spcPct val="0"/>
              </a:spcBef>
              <a:spcAft>
                <a:spcPct val="0"/>
              </a:spcAft>
            </a:pPr>
            <a:r>
              <a:rPr lang="en-GB" sz="900" dirty="0">
                <a:solidFill>
                  <a:prstClr val="black"/>
                </a:solidFill>
              </a:rPr>
              <a:t>Jones R, Price D, et al. Lancet </a:t>
            </a:r>
            <a:r>
              <a:rPr lang="en-GB" sz="900" dirty="0" err="1">
                <a:solidFill>
                  <a:prstClr val="black"/>
                </a:solidFill>
              </a:rPr>
              <a:t>Respir</a:t>
            </a:r>
            <a:r>
              <a:rPr lang="en-GB" sz="900" dirty="0">
                <a:solidFill>
                  <a:prstClr val="black"/>
                </a:solidFill>
              </a:rPr>
              <a:t> Med 2014</a:t>
            </a:r>
          </a:p>
        </p:txBody>
      </p:sp>
      <p:sp>
        <p:nvSpPr>
          <p:cNvPr id="25" name="TextBox 24"/>
          <p:cNvSpPr txBox="1"/>
          <p:nvPr/>
        </p:nvSpPr>
        <p:spPr>
          <a:xfrm>
            <a:off x="1319317" y="4836590"/>
            <a:ext cx="3197629" cy="230832"/>
          </a:xfrm>
          <a:prstGeom prst="rect">
            <a:avLst/>
          </a:prstGeom>
          <a:noFill/>
        </p:spPr>
        <p:txBody>
          <a:bodyPr wrap="square" rtlCol="0">
            <a:spAutoFit/>
          </a:bodyPr>
          <a:lstStyle/>
          <a:p>
            <a:pPr marL="136922" indent="-136922" fontAlgn="base">
              <a:spcBef>
                <a:spcPct val="0"/>
              </a:spcBef>
              <a:spcAft>
                <a:spcPts val="450"/>
              </a:spcAft>
              <a:buClr>
                <a:srgbClr val="0071BC"/>
              </a:buClr>
            </a:pPr>
            <a:r>
              <a:rPr lang="en-GB" sz="900" dirty="0">
                <a:solidFill>
                  <a:prstClr val="black"/>
                </a:solidFill>
              </a:rPr>
              <a:t>*Values in parentheses are 2007 prevalence</a:t>
            </a:r>
          </a:p>
        </p:txBody>
      </p:sp>
      <p:sp>
        <p:nvSpPr>
          <p:cNvPr id="23" name="Text Placeholder 5"/>
          <p:cNvSpPr txBox="1">
            <a:spLocks/>
          </p:cNvSpPr>
          <p:nvPr/>
        </p:nvSpPr>
        <p:spPr>
          <a:xfrm>
            <a:off x="1365646" y="4892269"/>
            <a:ext cx="3665840" cy="177413"/>
          </a:xfrm>
          <a:prstGeom prst="rect">
            <a:avLst/>
          </a:prstGeom>
        </p:spPr>
        <p:txBody>
          <a:bodyPr anchor="b"/>
          <a:lstStyle/>
          <a:p>
            <a:pPr eaLnBrk="0" fontAlgn="base" hangingPunct="0">
              <a:buClr>
                <a:srgbClr val="145477"/>
              </a:buClr>
              <a:buSzPct val="110000"/>
              <a:defRPr/>
            </a:pPr>
            <a:endParaRPr lang="en-GB" sz="900" kern="0" dirty="0">
              <a:solidFill>
                <a:prstClr val="black">
                  <a:lumMod val="50000"/>
                  <a:lumOff val="50000"/>
                </a:prstClr>
              </a:solidFill>
              <a:ea typeface="MS PGothic" pitchFamily="34" charset="-128"/>
            </a:endParaRPr>
          </a:p>
        </p:txBody>
      </p:sp>
      <p:sp>
        <p:nvSpPr>
          <p:cNvPr id="52" name="Freeform 34"/>
          <p:cNvSpPr>
            <a:spLocks/>
          </p:cNvSpPr>
          <p:nvPr/>
        </p:nvSpPr>
        <p:spPr bwMode="auto">
          <a:xfrm>
            <a:off x="1850549" y="2493783"/>
            <a:ext cx="4076700" cy="583406"/>
          </a:xfrm>
          <a:custGeom>
            <a:avLst/>
            <a:gdLst>
              <a:gd name="T0" fmla="*/ 0 w 3424"/>
              <a:gd name="T1" fmla="*/ 232 h 490"/>
              <a:gd name="T2" fmla="*/ 182 w 3424"/>
              <a:gd name="T3" fmla="*/ 108 h 490"/>
              <a:gd name="T4" fmla="*/ 363 w 3424"/>
              <a:gd name="T5" fmla="*/ 50 h 490"/>
              <a:gd name="T6" fmla="*/ 539 w 3424"/>
              <a:gd name="T7" fmla="*/ 254 h 490"/>
              <a:gd name="T8" fmla="*/ 727 w 3424"/>
              <a:gd name="T9" fmla="*/ 110 h 490"/>
              <a:gd name="T10" fmla="*/ 1083 w 3424"/>
              <a:gd name="T11" fmla="*/ 0 h 490"/>
              <a:gd name="T12" fmla="*/ 1267 w 3424"/>
              <a:gd name="T13" fmla="*/ 98 h 490"/>
              <a:gd name="T14" fmla="*/ 1443 w 3424"/>
              <a:gd name="T15" fmla="*/ 110 h 490"/>
              <a:gd name="T16" fmla="*/ 1623 w 3424"/>
              <a:gd name="T17" fmla="*/ 202 h 490"/>
              <a:gd name="T18" fmla="*/ 1803 w 3424"/>
              <a:gd name="T19" fmla="*/ 138 h 490"/>
              <a:gd name="T20" fmla="*/ 1987 w 3424"/>
              <a:gd name="T21" fmla="*/ 258 h 490"/>
              <a:gd name="T22" fmla="*/ 2157 w 3424"/>
              <a:gd name="T23" fmla="*/ 330 h 490"/>
              <a:gd name="T24" fmla="*/ 2341 w 3424"/>
              <a:gd name="T25" fmla="*/ 304 h 490"/>
              <a:gd name="T26" fmla="*/ 2523 w 3424"/>
              <a:gd name="T27" fmla="*/ 176 h 490"/>
              <a:gd name="T28" fmla="*/ 2773 w 3424"/>
              <a:gd name="T29" fmla="*/ 256 h 490"/>
              <a:gd name="T30" fmla="*/ 3063 w 3424"/>
              <a:gd name="T31" fmla="*/ 320 h 490"/>
              <a:gd name="T32" fmla="*/ 3240 w 3424"/>
              <a:gd name="T33" fmla="*/ 490 h 490"/>
              <a:gd name="T34" fmla="*/ 3424 w 3424"/>
              <a:gd name="T35" fmla="*/ 314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24" h="490">
                <a:moveTo>
                  <a:pt x="0" y="232"/>
                </a:moveTo>
                <a:lnTo>
                  <a:pt x="182" y="108"/>
                </a:lnTo>
                <a:lnTo>
                  <a:pt x="363" y="50"/>
                </a:lnTo>
                <a:lnTo>
                  <a:pt x="539" y="254"/>
                </a:lnTo>
                <a:lnTo>
                  <a:pt x="727" y="110"/>
                </a:lnTo>
                <a:lnTo>
                  <a:pt x="1083" y="0"/>
                </a:lnTo>
                <a:lnTo>
                  <a:pt x="1267" y="98"/>
                </a:lnTo>
                <a:lnTo>
                  <a:pt x="1443" y="110"/>
                </a:lnTo>
                <a:lnTo>
                  <a:pt x="1623" y="202"/>
                </a:lnTo>
                <a:lnTo>
                  <a:pt x="1803" y="138"/>
                </a:lnTo>
                <a:lnTo>
                  <a:pt x="1987" y="258"/>
                </a:lnTo>
                <a:lnTo>
                  <a:pt x="2157" y="330"/>
                </a:lnTo>
                <a:lnTo>
                  <a:pt x="2341" y="304"/>
                </a:lnTo>
                <a:lnTo>
                  <a:pt x="2523" y="176"/>
                </a:lnTo>
                <a:lnTo>
                  <a:pt x="2773" y="256"/>
                </a:lnTo>
                <a:lnTo>
                  <a:pt x="3063" y="320"/>
                </a:lnTo>
                <a:lnTo>
                  <a:pt x="3240" y="490"/>
                </a:lnTo>
                <a:lnTo>
                  <a:pt x="3424" y="314"/>
                </a:lnTo>
              </a:path>
            </a:pathLst>
          </a:custGeom>
          <a:noFill/>
          <a:ln w="28575"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GB" sz="1350">
              <a:solidFill>
                <a:prstClr val="black"/>
              </a:solidFill>
            </a:endParaRPr>
          </a:p>
        </p:txBody>
      </p:sp>
      <p:sp>
        <p:nvSpPr>
          <p:cNvPr id="53" name="Freeform 35"/>
          <p:cNvSpPr>
            <a:spLocks/>
          </p:cNvSpPr>
          <p:nvPr/>
        </p:nvSpPr>
        <p:spPr bwMode="auto">
          <a:xfrm>
            <a:off x="1850549" y="2167551"/>
            <a:ext cx="4076700" cy="1266825"/>
          </a:xfrm>
          <a:custGeom>
            <a:avLst/>
            <a:gdLst>
              <a:gd name="T0" fmla="*/ 0 w 3424"/>
              <a:gd name="T1" fmla="*/ 1064 h 1064"/>
              <a:gd name="T2" fmla="*/ 184 w 3424"/>
              <a:gd name="T3" fmla="*/ 820 h 1064"/>
              <a:gd name="T4" fmla="*/ 359 w 3424"/>
              <a:gd name="T5" fmla="*/ 674 h 1064"/>
              <a:gd name="T6" fmla="*/ 539 w 3424"/>
              <a:gd name="T7" fmla="*/ 632 h 1064"/>
              <a:gd name="T8" fmla="*/ 727 w 3424"/>
              <a:gd name="T9" fmla="*/ 636 h 1064"/>
              <a:gd name="T10" fmla="*/ 899 w 3424"/>
              <a:gd name="T11" fmla="*/ 468 h 1064"/>
              <a:gd name="T12" fmla="*/ 1095 w 3424"/>
              <a:gd name="T13" fmla="*/ 532 h 1064"/>
              <a:gd name="T14" fmla="*/ 1259 w 3424"/>
              <a:gd name="T15" fmla="*/ 596 h 1064"/>
              <a:gd name="T16" fmla="*/ 1441 w 3424"/>
              <a:gd name="T17" fmla="*/ 424 h 1064"/>
              <a:gd name="T18" fmla="*/ 1623 w 3424"/>
              <a:gd name="T19" fmla="*/ 318 h 1064"/>
              <a:gd name="T20" fmla="*/ 1803 w 3424"/>
              <a:gd name="T21" fmla="*/ 252 h 1064"/>
              <a:gd name="T22" fmla="*/ 2001 w 3424"/>
              <a:gd name="T23" fmla="*/ 260 h 1064"/>
              <a:gd name="T24" fmla="*/ 2173 w 3424"/>
              <a:gd name="T25" fmla="*/ 260 h 1064"/>
              <a:gd name="T26" fmla="*/ 2343 w 3424"/>
              <a:gd name="T27" fmla="*/ 220 h 1064"/>
              <a:gd name="T28" fmla="*/ 2519 w 3424"/>
              <a:gd name="T29" fmla="*/ 132 h 1064"/>
              <a:gd name="T30" fmla="*/ 2707 w 3424"/>
              <a:gd name="T31" fmla="*/ 52 h 1064"/>
              <a:gd name="T32" fmla="*/ 2883 w 3424"/>
              <a:gd name="T33" fmla="*/ 76 h 1064"/>
              <a:gd name="T34" fmla="*/ 3063 w 3424"/>
              <a:gd name="T35" fmla="*/ 18 h 1064"/>
              <a:gd name="T36" fmla="*/ 3242 w 3424"/>
              <a:gd name="T37" fmla="*/ 0 h 1064"/>
              <a:gd name="T38" fmla="*/ 3424 w 3424"/>
              <a:gd name="T39" fmla="*/ 252 h 1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24" h="1064">
                <a:moveTo>
                  <a:pt x="0" y="1064"/>
                </a:moveTo>
                <a:lnTo>
                  <a:pt x="184" y="820"/>
                </a:lnTo>
                <a:lnTo>
                  <a:pt x="359" y="674"/>
                </a:lnTo>
                <a:lnTo>
                  <a:pt x="539" y="632"/>
                </a:lnTo>
                <a:lnTo>
                  <a:pt x="727" y="636"/>
                </a:lnTo>
                <a:lnTo>
                  <a:pt x="899" y="468"/>
                </a:lnTo>
                <a:lnTo>
                  <a:pt x="1095" y="532"/>
                </a:lnTo>
                <a:lnTo>
                  <a:pt x="1259" y="596"/>
                </a:lnTo>
                <a:lnTo>
                  <a:pt x="1441" y="424"/>
                </a:lnTo>
                <a:lnTo>
                  <a:pt x="1623" y="318"/>
                </a:lnTo>
                <a:lnTo>
                  <a:pt x="1803" y="252"/>
                </a:lnTo>
                <a:lnTo>
                  <a:pt x="2001" y="260"/>
                </a:lnTo>
                <a:lnTo>
                  <a:pt x="2173" y="260"/>
                </a:lnTo>
                <a:lnTo>
                  <a:pt x="2343" y="220"/>
                </a:lnTo>
                <a:lnTo>
                  <a:pt x="2519" y="132"/>
                </a:lnTo>
                <a:lnTo>
                  <a:pt x="2707" y="52"/>
                </a:lnTo>
                <a:lnTo>
                  <a:pt x="2883" y="76"/>
                </a:lnTo>
                <a:lnTo>
                  <a:pt x="3063" y="18"/>
                </a:lnTo>
                <a:lnTo>
                  <a:pt x="3242" y="0"/>
                </a:lnTo>
                <a:lnTo>
                  <a:pt x="3424" y="252"/>
                </a:lnTo>
              </a:path>
            </a:pathLst>
          </a:custGeom>
          <a:noFill/>
          <a:ln w="28575"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GB" sz="1350">
              <a:solidFill>
                <a:prstClr val="black"/>
              </a:solidFill>
            </a:endParaRPr>
          </a:p>
        </p:txBody>
      </p:sp>
      <p:sp>
        <p:nvSpPr>
          <p:cNvPr id="54" name="Freeform 36"/>
          <p:cNvSpPr>
            <a:spLocks/>
          </p:cNvSpPr>
          <p:nvPr/>
        </p:nvSpPr>
        <p:spPr bwMode="auto">
          <a:xfrm>
            <a:off x="1850549" y="2953364"/>
            <a:ext cx="4076700" cy="704850"/>
          </a:xfrm>
          <a:custGeom>
            <a:avLst/>
            <a:gdLst>
              <a:gd name="T0" fmla="*/ 0 w 3424"/>
              <a:gd name="T1" fmla="*/ 564 h 592"/>
              <a:gd name="T2" fmla="*/ 267 w 3424"/>
              <a:gd name="T3" fmla="*/ 592 h 592"/>
              <a:gd name="T4" fmla="*/ 367 w 3424"/>
              <a:gd name="T5" fmla="*/ 592 h 592"/>
              <a:gd name="T6" fmla="*/ 541 w 3424"/>
              <a:gd name="T7" fmla="*/ 516 h 592"/>
              <a:gd name="T8" fmla="*/ 721 w 3424"/>
              <a:gd name="T9" fmla="*/ 536 h 592"/>
              <a:gd name="T10" fmla="*/ 907 w 3424"/>
              <a:gd name="T11" fmla="*/ 506 h 592"/>
              <a:gd name="T12" fmla="*/ 1083 w 3424"/>
              <a:gd name="T13" fmla="*/ 436 h 592"/>
              <a:gd name="T14" fmla="*/ 1295 w 3424"/>
              <a:gd name="T15" fmla="*/ 428 h 592"/>
              <a:gd name="T16" fmla="*/ 1465 w 3424"/>
              <a:gd name="T17" fmla="*/ 416 h 592"/>
              <a:gd name="T18" fmla="*/ 1625 w 3424"/>
              <a:gd name="T19" fmla="*/ 390 h 592"/>
              <a:gd name="T20" fmla="*/ 1811 w 3424"/>
              <a:gd name="T21" fmla="*/ 414 h 592"/>
              <a:gd name="T22" fmla="*/ 1991 w 3424"/>
              <a:gd name="T23" fmla="*/ 412 h 592"/>
              <a:gd name="T24" fmla="*/ 2183 w 3424"/>
              <a:gd name="T25" fmla="*/ 374 h 592"/>
              <a:gd name="T26" fmla="*/ 2347 w 3424"/>
              <a:gd name="T27" fmla="*/ 318 h 592"/>
              <a:gd name="T28" fmla="*/ 2527 w 3424"/>
              <a:gd name="T29" fmla="*/ 308 h 592"/>
              <a:gd name="T30" fmla="*/ 2869 w 3424"/>
              <a:gd name="T31" fmla="*/ 268 h 592"/>
              <a:gd name="T32" fmla="*/ 2939 w 3424"/>
              <a:gd name="T33" fmla="*/ 246 h 592"/>
              <a:gd name="T34" fmla="*/ 3103 w 3424"/>
              <a:gd name="T35" fmla="*/ 206 h 592"/>
              <a:gd name="T36" fmla="*/ 3242 w 3424"/>
              <a:gd name="T37" fmla="*/ 180 h 592"/>
              <a:gd name="T38" fmla="*/ 3424 w 3424"/>
              <a:gd name="T39" fmla="*/ 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24" h="592">
                <a:moveTo>
                  <a:pt x="0" y="564"/>
                </a:moveTo>
                <a:lnTo>
                  <a:pt x="267" y="592"/>
                </a:lnTo>
                <a:lnTo>
                  <a:pt x="367" y="592"/>
                </a:lnTo>
                <a:lnTo>
                  <a:pt x="541" y="516"/>
                </a:lnTo>
                <a:lnTo>
                  <a:pt x="721" y="536"/>
                </a:lnTo>
                <a:lnTo>
                  <a:pt x="907" y="506"/>
                </a:lnTo>
                <a:lnTo>
                  <a:pt x="1083" y="436"/>
                </a:lnTo>
                <a:lnTo>
                  <a:pt x="1295" y="428"/>
                </a:lnTo>
                <a:lnTo>
                  <a:pt x="1465" y="416"/>
                </a:lnTo>
                <a:lnTo>
                  <a:pt x="1625" y="390"/>
                </a:lnTo>
                <a:lnTo>
                  <a:pt x="1811" y="414"/>
                </a:lnTo>
                <a:lnTo>
                  <a:pt x="1991" y="412"/>
                </a:lnTo>
                <a:lnTo>
                  <a:pt x="2183" y="374"/>
                </a:lnTo>
                <a:lnTo>
                  <a:pt x="2347" y="318"/>
                </a:lnTo>
                <a:lnTo>
                  <a:pt x="2527" y="308"/>
                </a:lnTo>
                <a:lnTo>
                  <a:pt x="2869" y="268"/>
                </a:lnTo>
                <a:lnTo>
                  <a:pt x="2939" y="246"/>
                </a:lnTo>
                <a:lnTo>
                  <a:pt x="3103" y="206"/>
                </a:lnTo>
                <a:lnTo>
                  <a:pt x="3242" y="180"/>
                </a:lnTo>
                <a:lnTo>
                  <a:pt x="3424" y="0"/>
                </a:lnTo>
              </a:path>
            </a:pathLst>
          </a:custGeom>
          <a:noFill/>
          <a:ln w="28575"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GB" sz="1350">
              <a:solidFill>
                <a:prstClr val="black"/>
              </a:solidFill>
            </a:endParaRPr>
          </a:p>
        </p:txBody>
      </p:sp>
      <p:sp>
        <p:nvSpPr>
          <p:cNvPr id="55" name="Freeform 37"/>
          <p:cNvSpPr>
            <a:spLocks/>
          </p:cNvSpPr>
          <p:nvPr/>
        </p:nvSpPr>
        <p:spPr bwMode="auto">
          <a:xfrm>
            <a:off x="1860074" y="3381989"/>
            <a:ext cx="4067175" cy="457200"/>
          </a:xfrm>
          <a:custGeom>
            <a:avLst/>
            <a:gdLst>
              <a:gd name="T0" fmla="*/ 0 w 1709"/>
              <a:gd name="T1" fmla="*/ 192 h 192"/>
              <a:gd name="T2" fmla="*/ 89 w 1709"/>
              <a:gd name="T3" fmla="*/ 120 h 192"/>
              <a:gd name="T4" fmla="*/ 177 w 1709"/>
              <a:gd name="T5" fmla="*/ 98 h 192"/>
              <a:gd name="T6" fmla="*/ 267 w 1709"/>
              <a:gd name="T7" fmla="*/ 122 h 192"/>
              <a:gd name="T8" fmla="*/ 353 w 1709"/>
              <a:gd name="T9" fmla="*/ 110 h 192"/>
              <a:gd name="T10" fmla="*/ 456 w 1709"/>
              <a:gd name="T11" fmla="*/ 116 h 192"/>
              <a:gd name="T12" fmla="*/ 544 w 1709"/>
              <a:gd name="T13" fmla="*/ 108 h 192"/>
              <a:gd name="T14" fmla="*/ 632 w 1709"/>
              <a:gd name="T15" fmla="*/ 81 h 192"/>
              <a:gd name="T16" fmla="*/ 718 w 1709"/>
              <a:gd name="T17" fmla="*/ 41 h 192"/>
              <a:gd name="T18" fmla="*/ 826 w 1709"/>
              <a:gd name="T19" fmla="*/ 51 h 192"/>
              <a:gd name="T20" fmla="*/ 902 w 1709"/>
              <a:gd name="T21" fmla="*/ 54 h 192"/>
              <a:gd name="T22" fmla="*/ 989 w 1709"/>
              <a:gd name="T23" fmla="*/ 31 h 192"/>
              <a:gd name="T24" fmla="*/ 1170 w 1709"/>
              <a:gd name="T25" fmla="*/ 31 h 192"/>
              <a:gd name="T26" fmla="*/ 1260 w 1709"/>
              <a:gd name="T27" fmla="*/ 14 h 192"/>
              <a:gd name="T28" fmla="*/ 1350 w 1709"/>
              <a:gd name="T29" fmla="*/ 22 h 192"/>
              <a:gd name="T30" fmla="*/ 1441 w 1709"/>
              <a:gd name="T31" fmla="*/ 17 h 192"/>
              <a:gd name="T32" fmla="*/ 1531 w 1709"/>
              <a:gd name="T33" fmla="*/ 0 h 192"/>
              <a:gd name="T34" fmla="*/ 1612 w 1709"/>
              <a:gd name="T35" fmla="*/ 38 h 192"/>
              <a:gd name="T36" fmla="*/ 1709 w 1709"/>
              <a:gd name="T37" fmla="*/ 69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09" h="192">
                <a:moveTo>
                  <a:pt x="0" y="192"/>
                </a:moveTo>
                <a:cubicBezTo>
                  <a:pt x="89" y="120"/>
                  <a:pt x="89" y="120"/>
                  <a:pt x="89" y="120"/>
                </a:cubicBezTo>
                <a:cubicBezTo>
                  <a:pt x="177" y="98"/>
                  <a:pt x="177" y="98"/>
                  <a:pt x="177" y="98"/>
                </a:cubicBezTo>
                <a:cubicBezTo>
                  <a:pt x="267" y="122"/>
                  <a:pt x="267" y="122"/>
                  <a:pt x="267" y="122"/>
                </a:cubicBezTo>
                <a:cubicBezTo>
                  <a:pt x="353" y="110"/>
                  <a:pt x="353" y="110"/>
                  <a:pt x="353" y="110"/>
                </a:cubicBezTo>
                <a:cubicBezTo>
                  <a:pt x="456" y="116"/>
                  <a:pt x="456" y="116"/>
                  <a:pt x="456" y="116"/>
                </a:cubicBezTo>
                <a:cubicBezTo>
                  <a:pt x="544" y="108"/>
                  <a:pt x="544" y="108"/>
                  <a:pt x="544" y="108"/>
                </a:cubicBezTo>
                <a:cubicBezTo>
                  <a:pt x="632" y="81"/>
                  <a:pt x="632" y="81"/>
                  <a:pt x="632" y="81"/>
                </a:cubicBezTo>
                <a:cubicBezTo>
                  <a:pt x="718" y="41"/>
                  <a:pt x="718" y="41"/>
                  <a:pt x="718" y="41"/>
                </a:cubicBezTo>
                <a:cubicBezTo>
                  <a:pt x="826" y="51"/>
                  <a:pt x="826" y="51"/>
                  <a:pt x="826" y="51"/>
                </a:cubicBezTo>
                <a:cubicBezTo>
                  <a:pt x="902" y="54"/>
                  <a:pt x="902" y="54"/>
                  <a:pt x="902" y="54"/>
                </a:cubicBezTo>
                <a:cubicBezTo>
                  <a:pt x="989" y="31"/>
                  <a:pt x="989" y="31"/>
                  <a:pt x="989" y="31"/>
                </a:cubicBezTo>
                <a:cubicBezTo>
                  <a:pt x="1170" y="31"/>
                  <a:pt x="1170" y="31"/>
                  <a:pt x="1170" y="31"/>
                </a:cubicBezTo>
                <a:cubicBezTo>
                  <a:pt x="1260" y="14"/>
                  <a:pt x="1260" y="14"/>
                  <a:pt x="1260" y="14"/>
                </a:cubicBezTo>
                <a:cubicBezTo>
                  <a:pt x="1260" y="14"/>
                  <a:pt x="1347" y="21"/>
                  <a:pt x="1350" y="22"/>
                </a:cubicBezTo>
                <a:cubicBezTo>
                  <a:pt x="1354" y="24"/>
                  <a:pt x="1441" y="17"/>
                  <a:pt x="1441" y="17"/>
                </a:cubicBezTo>
                <a:cubicBezTo>
                  <a:pt x="1531" y="0"/>
                  <a:pt x="1531" y="0"/>
                  <a:pt x="1531" y="0"/>
                </a:cubicBezTo>
                <a:cubicBezTo>
                  <a:pt x="1612" y="38"/>
                  <a:pt x="1612" y="38"/>
                  <a:pt x="1612" y="38"/>
                </a:cubicBezTo>
                <a:cubicBezTo>
                  <a:pt x="1709" y="69"/>
                  <a:pt x="1709" y="69"/>
                  <a:pt x="1709" y="69"/>
                </a:cubicBezTo>
              </a:path>
            </a:pathLst>
          </a:custGeom>
          <a:noFill/>
          <a:ln w="28575" cap="flat">
            <a:solidFill>
              <a:schemeClr val="accent4"/>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GB" sz="1350">
              <a:solidFill>
                <a:prstClr val="black"/>
              </a:solidFill>
            </a:endParaRPr>
          </a:p>
        </p:txBody>
      </p:sp>
      <p:sp>
        <p:nvSpPr>
          <p:cNvPr id="56" name="Freeform 38"/>
          <p:cNvSpPr>
            <a:spLocks/>
          </p:cNvSpPr>
          <p:nvPr/>
        </p:nvSpPr>
        <p:spPr bwMode="auto">
          <a:xfrm>
            <a:off x="1860074" y="3412945"/>
            <a:ext cx="4067175" cy="466725"/>
          </a:xfrm>
          <a:custGeom>
            <a:avLst/>
            <a:gdLst>
              <a:gd name="T0" fmla="*/ 0 w 3416"/>
              <a:gd name="T1" fmla="*/ 392 h 392"/>
              <a:gd name="T2" fmla="*/ 180 w 3416"/>
              <a:gd name="T3" fmla="*/ 314 h 392"/>
              <a:gd name="T4" fmla="*/ 359 w 3416"/>
              <a:gd name="T5" fmla="*/ 206 h 392"/>
              <a:gd name="T6" fmla="*/ 523 w 3416"/>
              <a:gd name="T7" fmla="*/ 186 h 392"/>
              <a:gd name="T8" fmla="*/ 731 w 3416"/>
              <a:gd name="T9" fmla="*/ 194 h 392"/>
              <a:gd name="T10" fmla="*/ 893 w 3416"/>
              <a:gd name="T11" fmla="*/ 152 h 392"/>
              <a:gd name="T12" fmla="*/ 1087 w 3416"/>
              <a:gd name="T13" fmla="*/ 152 h 392"/>
              <a:gd name="T14" fmla="*/ 1255 w 3416"/>
              <a:gd name="T15" fmla="*/ 196 h 392"/>
              <a:gd name="T16" fmla="*/ 1635 w 3416"/>
              <a:gd name="T17" fmla="*/ 64 h 392"/>
              <a:gd name="T18" fmla="*/ 1807 w 3416"/>
              <a:gd name="T19" fmla="*/ 34 h 392"/>
              <a:gd name="T20" fmla="*/ 1971 w 3416"/>
              <a:gd name="T21" fmla="*/ 0 h 392"/>
              <a:gd name="T22" fmla="*/ 2159 w 3416"/>
              <a:gd name="T23" fmla="*/ 108 h 392"/>
              <a:gd name="T24" fmla="*/ 2339 w 3416"/>
              <a:gd name="T25" fmla="*/ 62 h 392"/>
              <a:gd name="T26" fmla="*/ 2519 w 3416"/>
              <a:gd name="T27" fmla="*/ 46 h 392"/>
              <a:gd name="T28" fmla="*/ 2699 w 3416"/>
              <a:gd name="T29" fmla="*/ 62 h 392"/>
              <a:gd name="T30" fmla="*/ 2889 w 3416"/>
              <a:gd name="T31" fmla="*/ 62 h 392"/>
              <a:gd name="T32" fmla="*/ 3061 w 3416"/>
              <a:gd name="T33" fmla="*/ 120 h 392"/>
              <a:gd name="T34" fmla="*/ 3234 w 3416"/>
              <a:gd name="T35" fmla="*/ 104 h 392"/>
              <a:gd name="T36" fmla="*/ 3416 w 3416"/>
              <a:gd name="T37" fmla="*/ 216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16" h="392">
                <a:moveTo>
                  <a:pt x="0" y="392"/>
                </a:moveTo>
                <a:lnTo>
                  <a:pt x="180" y="314"/>
                </a:lnTo>
                <a:lnTo>
                  <a:pt x="359" y="206"/>
                </a:lnTo>
                <a:lnTo>
                  <a:pt x="523" y="186"/>
                </a:lnTo>
                <a:lnTo>
                  <a:pt x="731" y="194"/>
                </a:lnTo>
                <a:lnTo>
                  <a:pt x="893" y="152"/>
                </a:lnTo>
                <a:lnTo>
                  <a:pt x="1087" y="152"/>
                </a:lnTo>
                <a:lnTo>
                  <a:pt x="1255" y="196"/>
                </a:lnTo>
                <a:lnTo>
                  <a:pt x="1635" y="64"/>
                </a:lnTo>
                <a:lnTo>
                  <a:pt x="1807" y="34"/>
                </a:lnTo>
                <a:lnTo>
                  <a:pt x="1971" y="0"/>
                </a:lnTo>
                <a:lnTo>
                  <a:pt x="2159" y="108"/>
                </a:lnTo>
                <a:lnTo>
                  <a:pt x="2339" y="62"/>
                </a:lnTo>
                <a:lnTo>
                  <a:pt x="2519" y="46"/>
                </a:lnTo>
                <a:lnTo>
                  <a:pt x="2699" y="62"/>
                </a:lnTo>
                <a:lnTo>
                  <a:pt x="2889" y="62"/>
                </a:lnTo>
                <a:lnTo>
                  <a:pt x="3061" y="120"/>
                </a:lnTo>
                <a:lnTo>
                  <a:pt x="3234" y="104"/>
                </a:lnTo>
                <a:lnTo>
                  <a:pt x="3416" y="216"/>
                </a:lnTo>
              </a:path>
            </a:pathLst>
          </a:custGeom>
          <a:noFill/>
          <a:ln w="28575" cap="flat">
            <a:solidFill>
              <a:schemeClr val="accent5"/>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GB" sz="1350">
              <a:solidFill>
                <a:prstClr val="black"/>
              </a:solidFill>
            </a:endParaRPr>
          </a:p>
        </p:txBody>
      </p:sp>
      <p:sp>
        <p:nvSpPr>
          <p:cNvPr id="57" name="Freeform 39"/>
          <p:cNvSpPr>
            <a:spLocks/>
          </p:cNvSpPr>
          <p:nvPr/>
        </p:nvSpPr>
        <p:spPr bwMode="auto">
          <a:xfrm>
            <a:off x="1850549" y="3886814"/>
            <a:ext cx="4076700" cy="173831"/>
          </a:xfrm>
          <a:custGeom>
            <a:avLst/>
            <a:gdLst>
              <a:gd name="T0" fmla="*/ 0 w 3424"/>
              <a:gd name="T1" fmla="*/ 0 h 146"/>
              <a:gd name="T2" fmla="*/ 192 w 3424"/>
              <a:gd name="T3" fmla="*/ 58 h 146"/>
              <a:gd name="T4" fmla="*/ 371 w 3424"/>
              <a:gd name="T5" fmla="*/ 28 h 146"/>
              <a:gd name="T6" fmla="*/ 575 w 3424"/>
              <a:gd name="T7" fmla="*/ 40 h 146"/>
              <a:gd name="T8" fmla="*/ 727 w 3424"/>
              <a:gd name="T9" fmla="*/ 58 h 146"/>
              <a:gd name="T10" fmla="*/ 907 w 3424"/>
              <a:gd name="T11" fmla="*/ 52 h 146"/>
              <a:gd name="T12" fmla="*/ 1263 w 3424"/>
              <a:gd name="T13" fmla="*/ 90 h 146"/>
              <a:gd name="T14" fmla="*/ 1443 w 3424"/>
              <a:gd name="T15" fmla="*/ 44 h 146"/>
              <a:gd name="T16" fmla="*/ 1613 w 3424"/>
              <a:gd name="T17" fmla="*/ 80 h 146"/>
              <a:gd name="T18" fmla="*/ 1805 w 3424"/>
              <a:gd name="T19" fmla="*/ 80 h 146"/>
              <a:gd name="T20" fmla="*/ 1979 w 3424"/>
              <a:gd name="T21" fmla="*/ 108 h 146"/>
              <a:gd name="T22" fmla="*/ 2185 w 3424"/>
              <a:gd name="T23" fmla="*/ 86 h 146"/>
              <a:gd name="T24" fmla="*/ 2347 w 3424"/>
              <a:gd name="T25" fmla="*/ 80 h 146"/>
              <a:gd name="T26" fmla="*/ 2523 w 3424"/>
              <a:gd name="T27" fmla="*/ 108 h 146"/>
              <a:gd name="T28" fmla="*/ 2707 w 3424"/>
              <a:gd name="T29" fmla="*/ 96 h 146"/>
              <a:gd name="T30" fmla="*/ 2889 w 3424"/>
              <a:gd name="T31" fmla="*/ 108 h 146"/>
              <a:gd name="T32" fmla="*/ 3059 w 3424"/>
              <a:gd name="T33" fmla="*/ 92 h 146"/>
              <a:gd name="T34" fmla="*/ 3248 w 3424"/>
              <a:gd name="T35" fmla="*/ 104 h 146"/>
              <a:gd name="T36" fmla="*/ 3424 w 3424"/>
              <a:gd name="T37"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24" h="146">
                <a:moveTo>
                  <a:pt x="0" y="0"/>
                </a:moveTo>
                <a:lnTo>
                  <a:pt x="192" y="58"/>
                </a:lnTo>
                <a:lnTo>
                  <a:pt x="371" y="28"/>
                </a:lnTo>
                <a:lnTo>
                  <a:pt x="575" y="40"/>
                </a:lnTo>
                <a:lnTo>
                  <a:pt x="727" y="58"/>
                </a:lnTo>
                <a:lnTo>
                  <a:pt x="907" y="52"/>
                </a:lnTo>
                <a:lnTo>
                  <a:pt x="1263" y="90"/>
                </a:lnTo>
                <a:lnTo>
                  <a:pt x="1443" y="44"/>
                </a:lnTo>
                <a:lnTo>
                  <a:pt x="1613" y="80"/>
                </a:lnTo>
                <a:lnTo>
                  <a:pt x="1805" y="80"/>
                </a:lnTo>
                <a:lnTo>
                  <a:pt x="1979" y="108"/>
                </a:lnTo>
                <a:lnTo>
                  <a:pt x="2185" y="86"/>
                </a:lnTo>
                <a:lnTo>
                  <a:pt x="2347" y="80"/>
                </a:lnTo>
                <a:lnTo>
                  <a:pt x="2523" y="108"/>
                </a:lnTo>
                <a:lnTo>
                  <a:pt x="2707" y="96"/>
                </a:lnTo>
                <a:lnTo>
                  <a:pt x="2889" y="108"/>
                </a:lnTo>
                <a:lnTo>
                  <a:pt x="3059" y="92"/>
                </a:lnTo>
                <a:lnTo>
                  <a:pt x="3248" y="104"/>
                </a:lnTo>
                <a:lnTo>
                  <a:pt x="3424" y="146"/>
                </a:lnTo>
              </a:path>
            </a:pathLst>
          </a:custGeom>
          <a:noFill/>
          <a:ln w="28575" cap="flat">
            <a:solidFill>
              <a:srgbClr val="00B05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GB" sz="1350">
              <a:solidFill>
                <a:prstClr val="black"/>
              </a:solidFill>
            </a:endParaRPr>
          </a:p>
        </p:txBody>
      </p:sp>
      <p:sp>
        <p:nvSpPr>
          <p:cNvPr id="58" name="Freeform 40"/>
          <p:cNvSpPr>
            <a:spLocks/>
          </p:cNvSpPr>
          <p:nvPr/>
        </p:nvSpPr>
        <p:spPr bwMode="auto">
          <a:xfrm>
            <a:off x="1850549" y="3820139"/>
            <a:ext cx="4076700" cy="152400"/>
          </a:xfrm>
          <a:custGeom>
            <a:avLst/>
            <a:gdLst>
              <a:gd name="T0" fmla="*/ 0 w 3424"/>
              <a:gd name="T1" fmla="*/ 128 h 128"/>
              <a:gd name="T2" fmla="*/ 186 w 3424"/>
              <a:gd name="T3" fmla="*/ 120 h 128"/>
              <a:gd name="T4" fmla="*/ 361 w 3424"/>
              <a:gd name="T5" fmla="*/ 38 h 128"/>
              <a:gd name="T6" fmla="*/ 553 w 3424"/>
              <a:gd name="T7" fmla="*/ 16 h 128"/>
              <a:gd name="T8" fmla="*/ 721 w 3424"/>
              <a:gd name="T9" fmla="*/ 72 h 128"/>
              <a:gd name="T10" fmla="*/ 901 w 3424"/>
              <a:gd name="T11" fmla="*/ 0 h 128"/>
              <a:gd name="T12" fmla="*/ 1083 w 3424"/>
              <a:gd name="T13" fmla="*/ 36 h 128"/>
              <a:gd name="T14" fmla="*/ 1451 w 3424"/>
              <a:gd name="T15" fmla="*/ 16 h 128"/>
              <a:gd name="T16" fmla="*/ 1625 w 3424"/>
              <a:gd name="T17" fmla="*/ 20 h 128"/>
              <a:gd name="T18" fmla="*/ 1795 w 3424"/>
              <a:gd name="T19" fmla="*/ 50 h 128"/>
              <a:gd name="T20" fmla="*/ 1993 w 3424"/>
              <a:gd name="T21" fmla="*/ 40 h 128"/>
              <a:gd name="T22" fmla="*/ 2159 w 3424"/>
              <a:gd name="T23" fmla="*/ 64 h 128"/>
              <a:gd name="T24" fmla="*/ 2347 w 3424"/>
              <a:gd name="T25" fmla="*/ 22 h 128"/>
              <a:gd name="T26" fmla="*/ 2707 w 3424"/>
              <a:gd name="T27" fmla="*/ 72 h 128"/>
              <a:gd name="T28" fmla="*/ 2889 w 3424"/>
              <a:gd name="T29" fmla="*/ 24 h 128"/>
              <a:gd name="T30" fmla="*/ 3063 w 3424"/>
              <a:gd name="T31" fmla="*/ 56 h 128"/>
              <a:gd name="T32" fmla="*/ 3248 w 3424"/>
              <a:gd name="T33" fmla="*/ 22 h 128"/>
              <a:gd name="T34" fmla="*/ 3424 w 3424"/>
              <a:gd name="T35" fmla="*/ 3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24" h="128">
                <a:moveTo>
                  <a:pt x="0" y="128"/>
                </a:moveTo>
                <a:lnTo>
                  <a:pt x="186" y="120"/>
                </a:lnTo>
                <a:lnTo>
                  <a:pt x="361" y="38"/>
                </a:lnTo>
                <a:lnTo>
                  <a:pt x="553" y="16"/>
                </a:lnTo>
                <a:lnTo>
                  <a:pt x="721" y="72"/>
                </a:lnTo>
                <a:lnTo>
                  <a:pt x="901" y="0"/>
                </a:lnTo>
                <a:lnTo>
                  <a:pt x="1083" y="36"/>
                </a:lnTo>
                <a:lnTo>
                  <a:pt x="1451" y="16"/>
                </a:lnTo>
                <a:lnTo>
                  <a:pt x="1625" y="20"/>
                </a:lnTo>
                <a:lnTo>
                  <a:pt x="1795" y="50"/>
                </a:lnTo>
                <a:lnTo>
                  <a:pt x="1993" y="40"/>
                </a:lnTo>
                <a:lnTo>
                  <a:pt x="2159" y="64"/>
                </a:lnTo>
                <a:lnTo>
                  <a:pt x="2347" y="22"/>
                </a:lnTo>
                <a:lnTo>
                  <a:pt x="2707" y="72"/>
                </a:lnTo>
                <a:lnTo>
                  <a:pt x="2889" y="24"/>
                </a:lnTo>
                <a:lnTo>
                  <a:pt x="3063" y="56"/>
                </a:lnTo>
                <a:lnTo>
                  <a:pt x="3248" y="22"/>
                </a:lnTo>
                <a:lnTo>
                  <a:pt x="3424" y="32"/>
                </a:lnTo>
              </a:path>
            </a:pathLst>
          </a:custGeom>
          <a:noFill/>
          <a:ln w="28575" cap="flat">
            <a:solidFill>
              <a:srgbClr val="92D05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GB" sz="1350">
              <a:solidFill>
                <a:prstClr val="black"/>
              </a:solidFill>
            </a:endParaRPr>
          </a:p>
        </p:txBody>
      </p:sp>
      <p:sp>
        <p:nvSpPr>
          <p:cNvPr id="59" name="Freeform 41"/>
          <p:cNvSpPr>
            <a:spLocks/>
          </p:cNvSpPr>
          <p:nvPr/>
        </p:nvSpPr>
        <p:spPr bwMode="auto">
          <a:xfrm>
            <a:off x="1850549" y="3798708"/>
            <a:ext cx="4076700" cy="321469"/>
          </a:xfrm>
          <a:custGeom>
            <a:avLst/>
            <a:gdLst>
              <a:gd name="T0" fmla="*/ 0 w 3424"/>
              <a:gd name="T1" fmla="*/ 270 h 270"/>
              <a:gd name="T2" fmla="*/ 180 w 3424"/>
              <a:gd name="T3" fmla="*/ 202 h 270"/>
              <a:gd name="T4" fmla="*/ 367 w 3424"/>
              <a:gd name="T5" fmla="*/ 162 h 270"/>
              <a:gd name="T6" fmla="*/ 659 w 3424"/>
              <a:gd name="T7" fmla="*/ 138 h 270"/>
              <a:gd name="T8" fmla="*/ 901 w 3424"/>
              <a:gd name="T9" fmla="*/ 100 h 270"/>
              <a:gd name="T10" fmla="*/ 1095 w 3424"/>
              <a:gd name="T11" fmla="*/ 92 h 270"/>
              <a:gd name="T12" fmla="*/ 1263 w 3424"/>
              <a:gd name="T13" fmla="*/ 110 h 270"/>
              <a:gd name="T14" fmla="*/ 1453 w 3424"/>
              <a:gd name="T15" fmla="*/ 92 h 270"/>
              <a:gd name="T16" fmla="*/ 1625 w 3424"/>
              <a:gd name="T17" fmla="*/ 68 h 270"/>
              <a:gd name="T18" fmla="*/ 1805 w 3424"/>
              <a:gd name="T19" fmla="*/ 82 h 270"/>
              <a:gd name="T20" fmla="*/ 1999 w 3424"/>
              <a:gd name="T21" fmla="*/ 60 h 270"/>
              <a:gd name="T22" fmla="*/ 2167 w 3424"/>
              <a:gd name="T23" fmla="*/ 68 h 270"/>
              <a:gd name="T24" fmla="*/ 2353 w 3424"/>
              <a:gd name="T25" fmla="*/ 28 h 270"/>
              <a:gd name="T26" fmla="*/ 2533 w 3424"/>
              <a:gd name="T27" fmla="*/ 42 h 270"/>
              <a:gd name="T28" fmla="*/ 2721 w 3424"/>
              <a:gd name="T29" fmla="*/ 18 h 270"/>
              <a:gd name="T30" fmla="*/ 2889 w 3424"/>
              <a:gd name="T31" fmla="*/ 0 h 270"/>
              <a:gd name="T32" fmla="*/ 3069 w 3424"/>
              <a:gd name="T33" fmla="*/ 42 h 270"/>
              <a:gd name="T34" fmla="*/ 3248 w 3424"/>
              <a:gd name="T35" fmla="*/ 8 h 270"/>
              <a:gd name="T36" fmla="*/ 3424 w 3424"/>
              <a:gd name="T37" fmla="*/ 24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24" h="270">
                <a:moveTo>
                  <a:pt x="0" y="270"/>
                </a:moveTo>
                <a:lnTo>
                  <a:pt x="180" y="202"/>
                </a:lnTo>
                <a:lnTo>
                  <a:pt x="367" y="162"/>
                </a:lnTo>
                <a:lnTo>
                  <a:pt x="659" y="138"/>
                </a:lnTo>
                <a:lnTo>
                  <a:pt x="901" y="100"/>
                </a:lnTo>
                <a:lnTo>
                  <a:pt x="1095" y="92"/>
                </a:lnTo>
                <a:lnTo>
                  <a:pt x="1263" y="110"/>
                </a:lnTo>
                <a:lnTo>
                  <a:pt x="1453" y="92"/>
                </a:lnTo>
                <a:lnTo>
                  <a:pt x="1625" y="68"/>
                </a:lnTo>
                <a:lnTo>
                  <a:pt x="1805" y="82"/>
                </a:lnTo>
                <a:lnTo>
                  <a:pt x="1999" y="60"/>
                </a:lnTo>
                <a:lnTo>
                  <a:pt x="2167" y="68"/>
                </a:lnTo>
                <a:lnTo>
                  <a:pt x="2353" y="28"/>
                </a:lnTo>
                <a:lnTo>
                  <a:pt x="2533" y="42"/>
                </a:lnTo>
                <a:lnTo>
                  <a:pt x="2721" y="18"/>
                </a:lnTo>
                <a:lnTo>
                  <a:pt x="2889" y="0"/>
                </a:lnTo>
                <a:lnTo>
                  <a:pt x="3069" y="42"/>
                </a:lnTo>
                <a:lnTo>
                  <a:pt x="3248" y="8"/>
                </a:lnTo>
                <a:lnTo>
                  <a:pt x="3424" y="24"/>
                </a:lnTo>
              </a:path>
            </a:pathLst>
          </a:custGeom>
          <a:noFill/>
          <a:ln w="28575" cap="flat">
            <a:solidFill>
              <a:srgbClr val="7030A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GB" sz="1350">
              <a:solidFill>
                <a:prstClr val="black"/>
              </a:solidFill>
            </a:endParaRPr>
          </a:p>
        </p:txBody>
      </p:sp>
      <p:sp>
        <p:nvSpPr>
          <p:cNvPr id="60" name="Freeform 42"/>
          <p:cNvSpPr>
            <a:spLocks/>
          </p:cNvSpPr>
          <p:nvPr/>
        </p:nvSpPr>
        <p:spPr bwMode="auto">
          <a:xfrm>
            <a:off x="1860074" y="3786801"/>
            <a:ext cx="4067175" cy="350044"/>
          </a:xfrm>
          <a:custGeom>
            <a:avLst/>
            <a:gdLst>
              <a:gd name="T0" fmla="*/ 0 w 3416"/>
              <a:gd name="T1" fmla="*/ 280 h 294"/>
              <a:gd name="T2" fmla="*/ 184 w 3416"/>
              <a:gd name="T3" fmla="*/ 274 h 294"/>
              <a:gd name="T4" fmla="*/ 361 w 3416"/>
              <a:gd name="T5" fmla="*/ 294 h 294"/>
              <a:gd name="T6" fmla="*/ 563 w 3416"/>
              <a:gd name="T7" fmla="*/ 280 h 294"/>
              <a:gd name="T8" fmla="*/ 893 w 3416"/>
              <a:gd name="T9" fmla="*/ 284 h 294"/>
              <a:gd name="T10" fmla="*/ 1135 w 3416"/>
              <a:gd name="T11" fmla="*/ 268 h 294"/>
              <a:gd name="T12" fmla="*/ 1279 w 3416"/>
              <a:gd name="T13" fmla="*/ 252 h 294"/>
              <a:gd name="T14" fmla="*/ 1441 w 3416"/>
              <a:gd name="T15" fmla="*/ 252 h 294"/>
              <a:gd name="T16" fmla="*/ 1797 w 3416"/>
              <a:gd name="T17" fmla="*/ 184 h 294"/>
              <a:gd name="T18" fmla="*/ 1983 w 3416"/>
              <a:gd name="T19" fmla="*/ 212 h 294"/>
              <a:gd name="T20" fmla="*/ 2159 w 3416"/>
              <a:gd name="T21" fmla="*/ 184 h 294"/>
              <a:gd name="T22" fmla="*/ 2339 w 3416"/>
              <a:gd name="T23" fmla="*/ 136 h 294"/>
              <a:gd name="T24" fmla="*/ 2527 w 3416"/>
              <a:gd name="T25" fmla="*/ 144 h 294"/>
              <a:gd name="T26" fmla="*/ 2693 w 3416"/>
              <a:gd name="T27" fmla="*/ 120 h 294"/>
              <a:gd name="T28" fmla="*/ 2899 w 3416"/>
              <a:gd name="T29" fmla="*/ 112 h 294"/>
              <a:gd name="T30" fmla="*/ 3061 w 3416"/>
              <a:gd name="T31" fmla="*/ 98 h 294"/>
              <a:gd name="T32" fmla="*/ 3416 w 3416"/>
              <a:gd name="T33"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16" h="294">
                <a:moveTo>
                  <a:pt x="0" y="280"/>
                </a:moveTo>
                <a:lnTo>
                  <a:pt x="184" y="274"/>
                </a:lnTo>
                <a:lnTo>
                  <a:pt x="361" y="294"/>
                </a:lnTo>
                <a:lnTo>
                  <a:pt x="563" y="280"/>
                </a:lnTo>
                <a:lnTo>
                  <a:pt x="893" y="284"/>
                </a:lnTo>
                <a:lnTo>
                  <a:pt x="1135" y="268"/>
                </a:lnTo>
                <a:lnTo>
                  <a:pt x="1279" y="252"/>
                </a:lnTo>
                <a:lnTo>
                  <a:pt x="1441" y="252"/>
                </a:lnTo>
                <a:lnTo>
                  <a:pt x="1797" y="184"/>
                </a:lnTo>
                <a:lnTo>
                  <a:pt x="1983" y="212"/>
                </a:lnTo>
                <a:lnTo>
                  <a:pt x="2159" y="184"/>
                </a:lnTo>
                <a:lnTo>
                  <a:pt x="2339" y="136"/>
                </a:lnTo>
                <a:lnTo>
                  <a:pt x="2527" y="144"/>
                </a:lnTo>
                <a:lnTo>
                  <a:pt x="2693" y="120"/>
                </a:lnTo>
                <a:lnTo>
                  <a:pt x="2899" y="112"/>
                </a:lnTo>
                <a:lnTo>
                  <a:pt x="3061" y="98"/>
                </a:lnTo>
                <a:lnTo>
                  <a:pt x="3416" y="0"/>
                </a:lnTo>
              </a:path>
            </a:pathLst>
          </a:custGeom>
          <a:noFill/>
          <a:ln w="28575" cap="flat">
            <a:solidFill>
              <a:schemeClr val="accent6"/>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GB" sz="1350">
              <a:solidFill>
                <a:prstClr val="black"/>
              </a:solidFill>
            </a:endParaRPr>
          </a:p>
        </p:txBody>
      </p:sp>
      <p:sp>
        <p:nvSpPr>
          <p:cNvPr id="61" name="Freeform 43"/>
          <p:cNvSpPr>
            <a:spLocks/>
          </p:cNvSpPr>
          <p:nvPr/>
        </p:nvSpPr>
        <p:spPr bwMode="auto">
          <a:xfrm>
            <a:off x="1860074" y="3929676"/>
            <a:ext cx="4067175" cy="207169"/>
          </a:xfrm>
          <a:custGeom>
            <a:avLst/>
            <a:gdLst>
              <a:gd name="T0" fmla="*/ 0 w 3416"/>
              <a:gd name="T1" fmla="*/ 174 h 174"/>
              <a:gd name="T2" fmla="*/ 194 w 3416"/>
              <a:gd name="T3" fmla="*/ 160 h 174"/>
              <a:gd name="T4" fmla="*/ 391 w 3416"/>
              <a:gd name="T5" fmla="*/ 166 h 174"/>
              <a:gd name="T6" fmla="*/ 567 w 3416"/>
              <a:gd name="T7" fmla="*/ 166 h 174"/>
              <a:gd name="T8" fmla="*/ 775 w 3416"/>
              <a:gd name="T9" fmla="*/ 148 h 174"/>
              <a:gd name="T10" fmla="*/ 1179 w 3416"/>
              <a:gd name="T11" fmla="*/ 132 h 174"/>
              <a:gd name="T12" fmla="*/ 1267 w 3416"/>
              <a:gd name="T13" fmla="*/ 132 h 174"/>
              <a:gd name="T14" fmla="*/ 1435 w 3416"/>
              <a:gd name="T15" fmla="*/ 72 h 174"/>
              <a:gd name="T16" fmla="*/ 1627 w 3416"/>
              <a:gd name="T17" fmla="*/ 96 h 174"/>
              <a:gd name="T18" fmla="*/ 1983 w 3416"/>
              <a:gd name="T19" fmla="*/ 92 h 174"/>
              <a:gd name="T20" fmla="*/ 2199 w 3416"/>
              <a:gd name="T21" fmla="*/ 52 h 174"/>
              <a:gd name="T22" fmla="*/ 2437 w 3416"/>
              <a:gd name="T23" fmla="*/ 60 h 174"/>
              <a:gd name="T24" fmla="*/ 2535 w 3416"/>
              <a:gd name="T25" fmla="*/ 52 h 174"/>
              <a:gd name="T26" fmla="*/ 2859 w 3416"/>
              <a:gd name="T27" fmla="*/ 36 h 174"/>
              <a:gd name="T28" fmla="*/ 3069 w 3416"/>
              <a:gd name="T29" fmla="*/ 24 h 174"/>
              <a:gd name="T30" fmla="*/ 3240 w 3416"/>
              <a:gd name="T31" fmla="*/ 0 h 174"/>
              <a:gd name="T32" fmla="*/ 3416 w 3416"/>
              <a:gd name="T33" fmla="*/ 8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16" h="174">
                <a:moveTo>
                  <a:pt x="0" y="174"/>
                </a:moveTo>
                <a:lnTo>
                  <a:pt x="194" y="160"/>
                </a:lnTo>
                <a:lnTo>
                  <a:pt x="391" y="166"/>
                </a:lnTo>
                <a:lnTo>
                  <a:pt x="567" y="166"/>
                </a:lnTo>
                <a:lnTo>
                  <a:pt x="775" y="148"/>
                </a:lnTo>
                <a:lnTo>
                  <a:pt x="1179" y="132"/>
                </a:lnTo>
                <a:lnTo>
                  <a:pt x="1267" y="132"/>
                </a:lnTo>
                <a:lnTo>
                  <a:pt x="1435" y="72"/>
                </a:lnTo>
                <a:lnTo>
                  <a:pt x="1627" y="96"/>
                </a:lnTo>
                <a:lnTo>
                  <a:pt x="1983" y="92"/>
                </a:lnTo>
                <a:lnTo>
                  <a:pt x="2199" y="52"/>
                </a:lnTo>
                <a:lnTo>
                  <a:pt x="2437" y="60"/>
                </a:lnTo>
                <a:lnTo>
                  <a:pt x="2535" y="52"/>
                </a:lnTo>
                <a:lnTo>
                  <a:pt x="2859" y="36"/>
                </a:lnTo>
                <a:lnTo>
                  <a:pt x="3069" y="24"/>
                </a:lnTo>
                <a:lnTo>
                  <a:pt x="3240" y="0"/>
                </a:lnTo>
                <a:lnTo>
                  <a:pt x="3416" y="88"/>
                </a:lnTo>
              </a:path>
            </a:pathLst>
          </a:custGeom>
          <a:noFill/>
          <a:ln w="28575" cap="flat">
            <a:solidFill>
              <a:srgbClr val="FF33CC"/>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GB" sz="1350">
              <a:solidFill>
                <a:prstClr val="black"/>
              </a:solidFill>
            </a:endParaRPr>
          </a:p>
        </p:txBody>
      </p:sp>
      <p:sp>
        <p:nvSpPr>
          <p:cNvPr id="62" name="TextBox 61"/>
          <p:cNvSpPr txBox="1"/>
          <p:nvPr/>
        </p:nvSpPr>
        <p:spPr>
          <a:xfrm rot="16200000">
            <a:off x="152807" y="2826280"/>
            <a:ext cx="2464850" cy="253916"/>
          </a:xfrm>
          <a:prstGeom prst="rect">
            <a:avLst/>
          </a:prstGeom>
          <a:noFill/>
        </p:spPr>
        <p:txBody>
          <a:bodyPr wrap="square" rtlCol="0">
            <a:spAutoFit/>
          </a:bodyPr>
          <a:lstStyle/>
          <a:p>
            <a:pPr algn="ctr" fontAlgn="base">
              <a:spcBef>
                <a:spcPct val="0"/>
              </a:spcBef>
              <a:spcAft>
                <a:spcPct val="0"/>
              </a:spcAft>
            </a:pPr>
            <a:r>
              <a:rPr lang="en-GB" sz="1050" dirty="0">
                <a:solidFill>
                  <a:prstClr val="black"/>
                </a:solidFill>
              </a:rPr>
              <a:t>Proportion of patients (%)</a:t>
            </a:r>
          </a:p>
        </p:txBody>
      </p:sp>
      <p:sp>
        <p:nvSpPr>
          <p:cNvPr id="66" name="TextBox 65"/>
          <p:cNvSpPr txBox="1"/>
          <p:nvPr/>
        </p:nvSpPr>
        <p:spPr>
          <a:xfrm>
            <a:off x="1385232" y="1588907"/>
            <a:ext cx="432463" cy="253916"/>
          </a:xfrm>
          <a:prstGeom prst="rect">
            <a:avLst/>
          </a:prstGeom>
          <a:noFill/>
        </p:spPr>
        <p:txBody>
          <a:bodyPr wrap="square" rtlCol="0">
            <a:spAutoFit/>
          </a:bodyPr>
          <a:lstStyle/>
          <a:p>
            <a:pPr algn="r" fontAlgn="base">
              <a:spcBef>
                <a:spcPct val="0"/>
              </a:spcBef>
              <a:spcAft>
                <a:spcPct val="0"/>
              </a:spcAft>
            </a:pPr>
            <a:r>
              <a:rPr lang="en-GB" sz="1050" dirty="0">
                <a:solidFill>
                  <a:prstClr val="black"/>
                </a:solidFill>
              </a:rPr>
              <a:t>60</a:t>
            </a:r>
          </a:p>
        </p:txBody>
      </p:sp>
      <p:sp>
        <p:nvSpPr>
          <p:cNvPr id="67" name="TextBox 66"/>
          <p:cNvSpPr txBox="1"/>
          <p:nvPr/>
        </p:nvSpPr>
        <p:spPr>
          <a:xfrm>
            <a:off x="1385232" y="1997494"/>
            <a:ext cx="432463" cy="253916"/>
          </a:xfrm>
          <a:prstGeom prst="rect">
            <a:avLst/>
          </a:prstGeom>
          <a:noFill/>
        </p:spPr>
        <p:txBody>
          <a:bodyPr wrap="square" rtlCol="0">
            <a:spAutoFit/>
          </a:bodyPr>
          <a:lstStyle/>
          <a:p>
            <a:pPr algn="r" fontAlgn="base">
              <a:spcBef>
                <a:spcPct val="0"/>
              </a:spcBef>
              <a:spcAft>
                <a:spcPct val="0"/>
              </a:spcAft>
            </a:pPr>
            <a:r>
              <a:rPr lang="en-GB" sz="1050" dirty="0">
                <a:solidFill>
                  <a:prstClr val="black"/>
                </a:solidFill>
              </a:rPr>
              <a:t>50</a:t>
            </a:r>
          </a:p>
        </p:txBody>
      </p:sp>
      <p:sp>
        <p:nvSpPr>
          <p:cNvPr id="68" name="TextBox 67"/>
          <p:cNvSpPr txBox="1"/>
          <p:nvPr/>
        </p:nvSpPr>
        <p:spPr>
          <a:xfrm>
            <a:off x="1385232" y="2406082"/>
            <a:ext cx="432463" cy="253916"/>
          </a:xfrm>
          <a:prstGeom prst="rect">
            <a:avLst/>
          </a:prstGeom>
          <a:noFill/>
        </p:spPr>
        <p:txBody>
          <a:bodyPr wrap="square" rtlCol="0">
            <a:spAutoFit/>
          </a:bodyPr>
          <a:lstStyle/>
          <a:p>
            <a:pPr algn="r" fontAlgn="base">
              <a:spcBef>
                <a:spcPct val="0"/>
              </a:spcBef>
              <a:spcAft>
                <a:spcPct val="0"/>
              </a:spcAft>
            </a:pPr>
            <a:r>
              <a:rPr lang="en-GB" sz="1050" dirty="0">
                <a:solidFill>
                  <a:prstClr val="black"/>
                </a:solidFill>
              </a:rPr>
              <a:t>40</a:t>
            </a:r>
          </a:p>
        </p:txBody>
      </p:sp>
      <p:sp>
        <p:nvSpPr>
          <p:cNvPr id="69" name="TextBox 68"/>
          <p:cNvSpPr txBox="1"/>
          <p:nvPr/>
        </p:nvSpPr>
        <p:spPr>
          <a:xfrm>
            <a:off x="1385232" y="2814669"/>
            <a:ext cx="432463" cy="253916"/>
          </a:xfrm>
          <a:prstGeom prst="rect">
            <a:avLst/>
          </a:prstGeom>
          <a:noFill/>
        </p:spPr>
        <p:txBody>
          <a:bodyPr wrap="square" rtlCol="0">
            <a:spAutoFit/>
          </a:bodyPr>
          <a:lstStyle/>
          <a:p>
            <a:pPr algn="r" fontAlgn="base">
              <a:spcBef>
                <a:spcPct val="0"/>
              </a:spcBef>
              <a:spcAft>
                <a:spcPct val="0"/>
              </a:spcAft>
            </a:pPr>
            <a:r>
              <a:rPr lang="en-GB" sz="1050" dirty="0">
                <a:solidFill>
                  <a:prstClr val="black"/>
                </a:solidFill>
              </a:rPr>
              <a:t>30</a:t>
            </a:r>
          </a:p>
        </p:txBody>
      </p:sp>
      <p:sp>
        <p:nvSpPr>
          <p:cNvPr id="70" name="TextBox 69"/>
          <p:cNvSpPr txBox="1"/>
          <p:nvPr/>
        </p:nvSpPr>
        <p:spPr>
          <a:xfrm>
            <a:off x="1385232" y="3223256"/>
            <a:ext cx="432463" cy="253916"/>
          </a:xfrm>
          <a:prstGeom prst="rect">
            <a:avLst/>
          </a:prstGeom>
          <a:noFill/>
        </p:spPr>
        <p:txBody>
          <a:bodyPr wrap="square" rtlCol="0">
            <a:spAutoFit/>
          </a:bodyPr>
          <a:lstStyle/>
          <a:p>
            <a:pPr algn="r" fontAlgn="base">
              <a:spcBef>
                <a:spcPct val="0"/>
              </a:spcBef>
              <a:spcAft>
                <a:spcPct val="0"/>
              </a:spcAft>
            </a:pPr>
            <a:r>
              <a:rPr lang="en-GB" sz="1050" dirty="0">
                <a:solidFill>
                  <a:prstClr val="black"/>
                </a:solidFill>
              </a:rPr>
              <a:t>20</a:t>
            </a:r>
          </a:p>
        </p:txBody>
      </p:sp>
      <p:sp>
        <p:nvSpPr>
          <p:cNvPr id="71" name="TextBox 70"/>
          <p:cNvSpPr txBox="1"/>
          <p:nvPr/>
        </p:nvSpPr>
        <p:spPr>
          <a:xfrm>
            <a:off x="1385232" y="3631844"/>
            <a:ext cx="432463" cy="253916"/>
          </a:xfrm>
          <a:prstGeom prst="rect">
            <a:avLst/>
          </a:prstGeom>
          <a:noFill/>
        </p:spPr>
        <p:txBody>
          <a:bodyPr wrap="square" rtlCol="0">
            <a:spAutoFit/>
          </a:bodyPr>
          <a:lstStyle/>
          <a:p>
            <a:pPr algn="r" fontAlgn="base">
              <a:spcBef>
                <a:spcPct val="0"/>
              </a:spcBef>
              <a:spcAft>
                <a:spcPct val="0"/>
              </a:spcAft>
            </a:pPr>
            <a:r>
              <a:rPr lang="en-GB" sz="1050" dirty="0">
                <a:solidFill>
                  <a:prstClr val="black"/>
                </a:solidFill>
              </a:rPr>
              <a:t>10</a:t>
            </a:r>
          </a:p>
        </p:txBody>
      </p:sp>
      <p:sp>
        <p:nvSpPr>
          <p:cNvPr id="72" name="TextBox 71"/>
          <p:cNvSpPr txBox="1"/>
          <p:nvPr/>
        </p:nvSpPr>
        <p:spPr>
          <a:xfrm>
            <a:off x="1385232" y="4040432"/>
            <a:ext cx="432463" cy="253916"/>
          </a:xfrm>
          <a:prstGeom prst="rect">
            <a:avLst/>
          </a:prstGeom>
          <a:noFill/>
        </p:spPr>
        <p:txBody>
          <a:bodyPr wrap="square" rtlCol="0">
            <a:spAutoFit/>
          </a:bodyPr>
          <a:lstStyle/>
          <a:p>
            <a:pPr algn="r" fontAlgn="base">
              <a:spcBef>
                <a:spcPct val="0"/>
              </a:spcBef>
              <a:spcAft>
                <a:spcPct val="0"/>
              </a:spcAft>
            </a:pPr>
            <a:r>
              <a:rPr lang="en-GB" sz="1050" dirty="0">
                <a:solidFill>
                  <a:prstClr val="black"/>
                </a:solidFill>
              </a:rPr>
              <a:t>0</a:t>
            </a:r>
          </a:p>
        </p:txBody>
      </p:sp>
      <p:grpSp>
        <p:nvGrpSpPr>
          <p:cNvPr id="6" name="Group 94"/>
          <p:cNvGrpSpPr/>
          <p:nvPr/>
        </p:nvGrpSpPr>
        <p:grpSpPr>
          <a:xfrm>
            <a:off x="6103471" y="2172101"/>
            <a:ext cx="3112817" cy="1712678"/>
            <a:chOff x="7089454" y="3406742"/>
            <a:chExt cx="4150422" cy="2283570"/>
          </a:xfrm>
        </p:grpSpPr>
        <p:sp>
          <p:nvSpPr>
            <p:cNvPr id="108" name="TextBox 107"/>
            <p:cNvSpPr txBox="1"/>
            <p:nvPr/>
          </p:nvSpPr>
          <p:spPr>
            <a:xfrm>
              <a:off x="7381447" y="3406742"/>
              <a:ext cx="2584312" cy="1415772"/>
            </a:xfrm>
            <a:prstGeom prst="rect">
              <a:avLst/>
            </a:prstGeom>
            <a:noFill/>
          </p:spPr>
          <p:txBody>
            <a:bodyPr wrap="square" rtlCol="0">
              <a:spAutoFit/>
            </a:bodyPr>
            <a:lstStyle/>
            <a:p>
              <a:pPr fontAlgn="base">
                <a:spcBef>
                  <a:spcPct val="0"/>
                </a:spcBef>
                <a:spcAft>
                  <a:spcPct val="0"/>
                </a:spcAft>
              </a:pPr>
              <a:r>
                <a:rPr lang="en-GB" sz="1050" dirty="0">
                  <a:solidFill>
                    <a:prstClr val="black"/>
                  </a:solidFill>
                </a:rPr>
                <a:t>Chronic pain (48%)*</a:t>
              </a:r>
            </a:p>
            <a:p>
              <a:pPr fontAlgn="base">
                <a:spcBef>
                  <a:spcPct val="0"/>
                </a:spcBef>
                <a:spcAft>
                  <a:spcPct val="0"/>
                </a:spcAft>
              </a:pPr>
              <a:r>
                <a:rPr lang="en-GB" sz="1050" dirty="0">
                  <a:solidFill>
                    <a:prstClr val="black"/>
                  </a:solidFill>
                </a:rPr>
                <a:t>Asthma (31%)</a:t>
              </a:r>
            </a:p>
            <a:p>
              <a:pPr fontAlgn="base">
                <a:spcBef>
                  <a:spcPct val="0"/>
                </a:spcBef>
                <a:spcAft>
                  <a:spcPct val="0"/>
                </a:spcAft>
              </a:pPr>
              <a:r>
                <a:rPr lang="en-GB" sz="1050" dirty="0">
                  <a:solidFill>
                    <a:prstClr val="black"/>
                  </a:solidFill>
                </a:rPr>
                <a:t>Diabetes (23%)</a:t>
              </a:r>
            </a:p>
            <a:p>
              <a:pPr fontAlgn="base">
                <a:spcBef>
                  <a:spcPct val="0"/>
                </a:spcBef>
                <a:spcAft>
                  <a:spcPct val="0"/>
                </a:spcAft>
              </a:pPr>
              <a:r>
                <a:rPr lang="en-GB" sz="1050" dirty="0">
                  <a:solidFill>
                    <a:prstClr val="black"/>
                  </a:solidFill>
                </a:rPr>
                <a:t>Depression/anxiety (19%)</a:t>
              </a:r>
            </a:p>
            <a:p>
              <a:pPr fontAlgn="base">
                <a:spcBef>
                  <a:spcPct val="0"/>
                </a:spcBef>
                <a:spcAft>
                  <a:spcPct val="0"/>
                </a:spcAft>
              </a:pPr>
              <a:r>
                <a:rPr lang="en-GB" sz="1050" dirty="0">
                  <a:solidFill>
                    <a:prstClr val="black"/>
                  </a:solidFill>
                </a:rPr>
                <a:t>CV disease (14%)</a:t>
              </a:r>
            </a:p>
            <a:p>
              <a:pPr fontAlgn="base">
                <a:spcBef>
                  <a:spcPct val="0"/>
                </a:spcBef>
                <a:spcAft>
                  <a:spcPct val="0"/>
                </a:spcAft>
              </a:pPr>
              <a:endParaRPr lang="en-GB" sz="1050" dirty="0">
                <a:solidFill>
                  <a:prstClr val="black"/>
                </a:solidFill>
              </a:endParaRPr>
            </a:p>
          </p:txBody>
        </p:sp>
        <p:cxnSp>
          <p:nvCxnSpPr>
            <p:cNvPr id="65" name="Straight Connector 64"/>
            <p:cNvCxnSpPr/>
            <p:nvPr/>
          </p:nvCxnSpPr>
          <p:spPr>
            <a:xfrm>
              <a:off x="7093089" y="3565979"/>
              <a:ext cx="244369" cy="0"/>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cxnSp>
        <p:cxnSp>
          <p:nvCxnSpPr>
            <p:cNvPr id="97" name="Straight Connector 96"/>
            <p:cNvCxnSpPr/>
            <p:nvPr/>
          </p:nvCxnSpPr>
          <p:spPr>
            <a:xfrm>
              <a:off x="7093089" y="3782972"/>
              <a:ext cx="244369"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cxnSp>
        <p:cxnSp>
          <p:nvCxnSpPr>
            <p:cNvPr id="98" name="Straight Connector 97"/>
            <p:cNvCxnSpPr/>
            <p:nvPr/>
          </p:nvCxnSpPr>
          <p:spPr>
            <a:xfrm>
              <a:off x="7093089" y="3999965"/>
              <a:ext cx="244369"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cxnSp>
        <p:cxnSp>
          <p:nvCxnSpPr>
            <p:cNvPr id="99" name="Straight Connector 98"/>
            <p:cNvCxnSpPr/>
            <p:nvPr/>
          </p:nvCxnSpPr>
          <p:spPr>
            <a:xfrm>
              <a:off x="7093089" y="4216958"/>
              <a:ext cx="244369" cy="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xmlns="">
                  <a:solidFill>
                    <a:srgbClr val="FFFFFF"/>
                  </a:solidFill>
                </a14:hiddenFill>
              </a:ext>
            </a:extLst>
          </p:spPr>
        </p:cxnSp>
        <p:cxnSp>
          <p:nvCxnSpPr>
            <p:cNvPr id="100" name="Straight Connector 99"/>
            <p:cNvCxnSpPr/>
            <p:nvPr/>
          </p:nvCxnSpPr>
          <p:spPr>
            <a:xfrm>
              <a:off x="7093089" y="4433950"/>
              <a:ext cx="244369" cy="0"/>
            </a:xfrm>
            <a:prstGeom prst="line">
              <a:avLst/>
            </a:prstGeom>
            <a:noFill/>
            <a:ln w="28575" cap="flat">
              <a:solidFill>
                <a:schemeClr val="accent5"/>
              </a:solidFill>
              <a:prstDash val="solid"/>
              <a:miter lim="800000"/>
              <a:headEnd/>
              <a:tailEnd/>
            </a:ln>
            <a:extLst>
              <a:ext uri="{909E8E84-426E-40DD-AFC4-6F175D3DCCD1}">
                <a14:hiddenFill xmlns:a14="http://schemas.microsoft.com/office/drawing/2010/main" xmlns="">
                  <a:solidFill>
                    <a:srgbClr val="FFFFFF"/>
                  </a:solidFill>
                </a14:hiddenFill>
              </a:ext>
            </a:extLst>
          </p:spPr>
        </p:cxnSp>
        <p:cxnSp>
          <p:nvCxnSpPr>
            <p:cNvPr id="101" name="Straight Connector 100"/>
            <p:cNvCxnSpPr/>
            <p:nvPr/>
          </p:nvCxnSpPr>
          <p:spPr>
            <a:xfrm>
              <a:off x="7089454" y="4649221"/>
              <a:ext cx="244369" cy="0"/>
            </a:xfrm>
            <a:prstGeom prst="line">
              <a:avLst/>
            </a:prstGeom>
            <a:noFill/>
            <a:ln w="28575" cap="flat">
              <a:solidFill>
                <a:schemeClr val="accent6"/>
              </a:solidFill>
              <a:prstDash val="solid"/>
              <a:miter lim="800000"/>
              <a:headEnd/>
              <a:tailEnd/>
            </a:ln>
            <a:extLst>
              <a:ext uri="{909E8E84-426E-40DD-AFC4-6F175D3DCCD1}">
                <a14:hiddenFill xmlns:a14="http://schemas.microsoft.com/office/drawing/2010/main" xmlns="">
                  <a:solidFill>
                    <a:srgbClr val="FFFFFF"/>
                  </a:solidFill>
                </a14:hiddenFill>
              </a:ext>
            </a:extLst>
          </p:spPr>
        </p:cxnSp>
        <p:cxnSp>
          <p:nvCxnSpPr>
            <p:cNvPr id="102" name="Straight Connector 101"/>
            <p:cNvCxnSpPr/>
            <p:nvPr/>
          </p:nvCxnSpPr>
          <p:spPr>
            <a:xfrm>
              <a:off x="7089454" y="4866214"/>
              <a:ext cx="244369" cy="0"/>
            </a:xfrm>
            <a:prstGeom prst="line">
              <a:avLst/>
            </a:prstGeom>
            <a:noFill/>
            <a:ln w="28575" cap="flat">
              <a:solidFill>
                <a:srgbClr val="7030A0"/>
              </a:solidFill>
              <a:prstDash val="solid"/>
              <a:miter lim="800000"/>
              <a:headEnd/>
              <a:tailEnd/>
            </a:ln>
            <a:extLst>
              <a:ext uri="{909E8E84-426E-40DD-AFC4-6F175D3DCCD1}">
                <a14:hiddenFill xmlns:a14="http://schemas.microsoft.com/office/drawing/2010/main" xmlns="">
                  <a:solidFill>
                    <a:srgbClr val="FFFFFF"/>
                  </a:solidFill>
                </a14:hiddenFill>
              </a:ext>
            </a:extLst>
          </p:spPr>
        </p:cxnSp>
        <p:cxnSp>
          <p:nvCxnSpPr>
            <p:cNvPr id="103" name="Straight Connector 102"/>
            <p:cNvCxnSpPr/>
            <p:nvPr/>
          </p:nvCxnSpPr>
          <p:spPr>
            <a:xfrm>
              <a:off x="7089454" y="5083207"/>
              <a:ext cx="244369" cy="0"/>
            </a:xfrm>
            <a:prstGeom prst="line">
              <a:avLst/>
            </a:prstGeom>
            <a:noFill/>
            <a:ln w="28575" cap="flat">
              <a:solidFill>
                <a:srgbClr val="92D050"/>
              </a:solidFill>
              <a:prstDash val="solid"/>
              <a:miter lim="800000"/>
              <a:headEnd/>
              <a:tailEnd/>
            </a:ln>
            <a:extLst>
              <a:ext uri="{909E8E84-426E-40DD-AFC4-6F175D3DCCD1}">
                <a14:hiddenFill xmlns:a14="http://schemas.microsoft.com/office/drawing/2010/main" xmlns="">
                  <a:solidFill>
                    <a:srgbClr val="FFFFFF"/>
                  </a:solidFill>
                </a14:hiddenFill>
              </a:ext>
            </a:extLst>
          </p:spPr>
        </p:cxnSp>
        <p:cxnSp>
          <p:nvCxnSpPr>
            <p:cNvPr id="104" name="Straight Connector 103"/>
            <p:cNvCxnSpPr/>
            <p:nvPr/>
          </p:nvCxnSpPr>
          <p:spPr>
            <a:xfrm>
              <a:off x="7089454" y="5300200"/>
              <a:ext cx="244369" cy="0"/>
            </a:xfrm>
            <a:prstGeom prst="line">
              <a:avLst/>
            </a:prstGeom>
            <a:noFill/>
            <a:ln w="28575" cap="flat">
              <a:solidFill>
                <a:srgbClr val="FF33CC"/>
              </a:solidFill>
              <a:prstDash val="solid"/>
              <a:miter lim="800000"/>
              <a:headEnd/>
              <a:tailEnd/>
            </a:ln>
            <a:extLst>
              <a:ext uri="{909E8E84-426E-40DD-AFC4-6F175D3DCCD1}">
                <a14:hiddenFill xmlns:a14="http://schemas.microsoft.com/office/drawing/2010/main" xmlns="">
                  <a:solidFill>
                    <a:srgbClr val="FFFFFF"/>
                  </a:solidFill>
                </a14:hiddenFill>
              </a:ext>
            </a:extLst>
          </p:spPr>
        </p:cxnSp>
        <p:cxnSp>
          <p:nvCxnSpPr>
            <p:cNvPr id="105" name="Straight Connector 104"/>
            <p:cNvCxnSpPr/>
            <p:nvPr/>
          </p:nvCxnSpPr>
          <p:spPr>
            <a:xfrm>
              <a:off x="7089454" y="5517192"/>
              <a:ext cx="244369" cy="0"/>
            </a:xfrm>
            <a:prstGeom prst="line">
              <a:avLst/>
            </a:prstGeom>
            <a:noFill/>
            <a:ln w="28575" cap="flat">
              <a:solidFill>
                <a:srgbClr val="00B050"/>
              </a:solidFill>
              <a:prstDash val="solid"/>
              <a:miter lim="800000"/>
              <a:headEnd/>
              <a:tailEnd/>
            </a:ln>
            <a:extLst>
              <a:ext uri="{909E8E84-426E-40DD-AFC4-6F175D3DCCD1}">
                <a14:hiddenFill xmlns:a14="http://schemas.microsoft.com/office/drawing/2010/main" xmlns="">
                  <a:solidFill>
                    <a:srgbClr val="FFFFFF"/>
                  </a:solidFill>
                </a14:hiddenFill>
              </a:ext>
            </a:extLst>
          </p:spPr>
        </p:cxnSp>
        <p:sp>
          <p:nvSpPr>
            <p:cNvPr id="107" name="TextBox 106"/>
            <p:cNvSpPr txBox="1"/>
            <p:nvPr/>
          </p:nvSpPr>
          <p:spPr>
            <a:xfrm>
              <a:off x="7381447" y="4489984"/>
              <a:ext cx="3858429" cy="1200328"/>
            </a:xfrm>
            <a:prstGeom prst="rect">
              <a:avLst/>
            </a:prstGeom>
            <a:noFill/>
          </p:spPr>
          <p:txBody>
            <a:bodyPr wrap="square" rtlCol="0">
              <a:spAutoFit/>
            </a:bodyPr>
            <a:lstStyle/>
            <a:p>
              <a:pPr fontAlgn="base">
                <a:spcBef>
                  <a:spcPct val="0"/>
                </a:spcBef>
                <a:spcAft>
                  <a:spcPct val="0"/>
                </a:spcAft>
              </a:pPr>
              <a:r>
                <a:rPr lang="en-GB" sz="1050" dirty="0">
                  <a:solidFill>
                    <a:prstClr val="black"/>
                  </a:solidFill>
                </a:rPr>
                <a:t>Osteoporosis (6%)</a:t>
              </a:r>
            </a:p>
            <a:p>
              <a:pPr fontAlgn="base">
                <a:spcBef>
                  <a:spcPct val="0"/>
                </a:spcBef>
                <a:spcAft>
                  <a:spcPct val="0"/>
                </a:spcAft>
              </a:pPr>
              <a:r>
                <a:rPr lang="en-GB" sz="1050" dirty="0">
                  <a:solidFill>
                    <a:prstClr val="black"/>
                  </a:solidFill>
                </a:rPr>
                <a:t>GERD (5%)</a:t>
              </a:r>
            </a:p>
            <a:p>
              <a:pPr fontAlgn="base">
                <a:spcBef>
                  <a:spcPct val="0"/>
                </a:spcBef>
                <a:spcAft>
                  <a:spcPct val="0"/>
                </a:spcAft>
              </a:pPr>
              <a:r>
                <a:rPr lang="en-GB" sz="1050" dirty="0">
                  <a:solidFill>
                    <a:prstClr val="black"/>
                  </a:solidFill>
                </a:rPr>
                <a:t>Allergic rhinitis (6%)</a:t>
              </a:r>
            </a:p>
            <a:p>
              <a:pPr fontAlgn="base">
                <a:spcBef>
                  <a:spcPct val="0"/>
                </a:spcBef>
                <a:spcAft>
                  <a:spcPct val="0"/>
                </a:spcAft>
              </a:pPr>
              <a:r>
                <a:rPr lang="en-GB" sz="1050" dirty="0">
                  <a:solidFill>
                    <a:prstClr val="black"/>
                  </a:solidFill>
                </a:rPr>
                <a:t>Sinusitis (5%)</a:t>
              </a:r>
            </a:p>
            <a:p>
              <a:pPr fontAlgn="base">
                <a:spcBef>
                  <a:spcPct val="0"/>
                </a:spcBef>
                <a:spcAft>
                  <a:spcPct val="0"/>
                </a:spcAft>
              </a:pPr>
              <a:r>
                <a:rPr lang="en-GB" sz="1050" dirty="0">
                  <a:solidFill>
                    <a:prstClr val="black"/>
                  </a:solidFill>
                </a:rPr>
                <a:t>Bronchiectasis (4%)</a:t>
              </a:r>
            </a:p>
          </p:txBody>
        </p:sp>
      </p:grpSp>
    </p:spTree>
    <p:extLst>
      <p:ext uri="{BB962C8B-B14F-4D97-AF65-F5344CB8AC3E}">
        <p14:creationId xmlns:p14="http://schemas.microsoft.com/office/powerpoint/2010/main" xmlns="" val="2955388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644231001"/>
              </p:ext>
            </p:extLst>
          </p:nvPr>
        </p:nvGraphicFramePr>
        <p:xfrm>
          <a:off x="1612825" y="1243686"/>
          <a:ext cx="5711059" cy="3817595"/>
        </p:xfrm>
        <a:graphic>
          <a:graphicData uri="http://schemas.openxmlformats.org/drawingml/2006/table">
            <a:tbl>
              <a:tblPr firstRow="1" bandRow="1">
                <a:tableStyleId>{5C22544A-7EE6-4342-B048-85BDC9FD1C3A}</a:tableStyleId>
              </a:tblPr>
              <a:tblGrid>
                <a:gridCol w="1682969">
                  <a:extLst>
                    <a:ext uri="{9D8B030D-6E8A-4147-A177-3AD203B41FA5}">
                      <a16:colId xmlns:a16="http://schemas.microsoft.com/office/drawing/2014/main" xmlns="" val="20000"/>
                    </a:ext>
                  </a:extLst>
                </a:gridCol>
                <a:gridCol w="1332871">
                  <a:extLst>
                    <a:ext uri="{9D8B030D-6E8A-4147-A177-3AD203B41FA5}">
                      <a16:colId xmlns:a16="http://schemas.microsoft.com/office/drawing/2014/main" xmlns="" val="20001"/>
                    </a:ext>
                  </a:extLst>
                </a:gridCol>
                <a:gridCol w="1267454">
                  <a:extLst>
                    <a:ext uri="{9D8B030D-6E8A-4147-A177-3AD203B41FA5}">
                      <a16:colId xmlns:a16="http://schemas.microsoft.com/office/drawing/2014/main" xmlns="" val="20002"/>
                    </a:ext>
                  </a:extLst>
                </a:gridCol>
                <a:gridCol w="1427765">
                  <a:extLst>
                    <a:ext uri="{9D8B030D-6E8A-4147-A177-3AD203B41FA5}">
                      <a16:colId xmlns:a16="http://schemas.microsoft.com/office/drawing/2014/main" xmlns="" val="20003"/>
                    </a:ext>
                  </a:extLst>
                </a:gridCol>
              </a:tblGrid>
              <a:tr h="274319">
                <a:tc>
                  <a:txBody>
                    <a:bodyPr/>
                    <a:lstStyle/>
                    <a:p>
                      <a:endParaRPr lang="nl-NL" sz="1400" dirty="0"/>
                    </a:p>
                  </a:txBody>
                  <a:tcPr marL="68580" marR="68580" marT="34289" marB="34289"/>
                </a:tc>
                <a:tc>
                  <a:txBody>
                    <a:bodyPr/>
                    <a:lstStyle/>
                    <a:p>
                      <a:pPr algn="ctr"/>
                      <a:r>
                        <a:rPr lang="nl-NL" sz="1400" dirty="0" err="1"/>
                        <a:t>Asthma</a:t>
                      </a:r>
                      <a:endParaRPr lang="nl-NL" sz="1400" dirty="0"/>
                    </a:p>
                  </a:txBody>
                  <a:tcPr marL="68580" marR="68580" marT="34289" marB="34289" anchor="ctr"/>
                </a:tc>
                <a:tc>
                  <a:txBody>
                    <a:bodyPr/>
                    <a:lstStyle/>
                    <a:p>
                      <a:pPr algn="ctr"/>
                      <a:r>
                        <a:rPr lang="nl-NL" sz="1400" dirty="0"/>
                        <a:t>COPD</a:t>
                      </a:r>
                    </a:p>
                  </a:txBody>
                  <a:tcPr marL="68580" marR="68580" marT="34289" marB="34289" anchor="ctr"/>
                </a:tc>
                <a:tc>
                  <a:txBody>
                    <a:bodyPr/>
                    <a:lstStyle/>
                    <a:p>
                      <a:pPr algn="ctr"/>
                      <a:r>
                        <a:rPr lang="nl-NL" sz="1400" dirty="0"/>
                        <a:t>ACOS</a:t>
                      </a:r>
                    </a:p>
                  </a:txBody>
                  <a:tcPr marL="68580" marR="68580" marT="34289" marB="34289" anchor="ctr"/>
                </a:tc>
                <a:extLst>
                  <a:ext uri="{0D108BD9-81ED-4DB2-BD59-A6C34878D82A}">
                    <a16:rowId xmlns:a16="http://schemas.microsoft.com/office/drawing/2014/main" xmlns="" val="10000"/>
                  </a:ext>
                </a:extLst>
              </a:tr>
              <a:tr h="434339">
                <a:tc>
                  <a:txBody>
                    <a:bodyPr/>
                    <a:lstStyle/>
                    <a:p>
                      <a:r>
                        <a:rPr lang="nl-NL" sz="1400" b="0" dirty="0" err="1"/>
                        <a:t>Asthma</a:t>
                      </a:r>
                      <a:endParaRPr lang="nl-NL" sz="1400" b="0" dirty="0"/>
                    </a:p>
                  </a:txBody>
                  <a:tcPr marL="68580" marR="68580" marT="34289" marB="34289"/>
                </a:tc>
                <a:tc>
                  <a:txBody>
                    <a:bodyPr/>
                    <a:lstStyle/>
                    <a:p>
                      <a:pPr algn="ctr"/>
                      <a:r>
                        <a:rPr lang="nl-NL" sz="1400" dirty="0"/>
                        <a:t>100%</a:t>
                      </a:r>
                    </a:p>
                  </a:txBody>
                  <a:tcPr marL="68580" marR="68580" marT="34289" marB="34289" anchor="ctr"/>
                </a:tc>
                <a:tc>
                  <a:txBody>
                    <a:bodyPr/>
                    <a:lstStyle/>
                    <a:p>
                      <a:pPr algn="ctr"/>
                      <a:r>
                        <a:rPr lang="nl-NL" sz="2400" b="1" dirty="0">
                          <a:solidFill>
                            <a:schemeClr val="tx1"/>
                          </a:solidFill>
                        </a:rPr>
                        <a:t>18.3%</a:t>
                      </a:r>
                    </a:p>
                  </a:txBody>
                  <a:tcPr marL="68580" marR="68580" marT="34289" marB="34289" anchor="ctr"/>
                </a:tc>
                <a:tc>
                  <a:txBody>
                    <a:bodyPr/>
                    <a:lstStyle/>
                    <a:p>
                      <a:pPr algn="ctr"/>
                      <a:r>
                        <a:rPr lang="nl-NL" sz="1400" dirty="0"/>
                        <a:t>100%</a:t>
                      </a:r>
                    </a:p>
                  </a:txBody>
                  <a:tcPr marL="68580" marR="68580" marT="34289" marB="34289" anchor="ctr"/>
                </a:tc>
                <a:extLst>
                  <a:ext uri="{0D108BD9-81ED-4DB2-BD59-A6C34878D82A}">
                    <a16:rowId xmlns:a16="http://schemas.microsoft.com/office/drawing/2014/main" xmlns="" val="10001"/>
                  </a:ext>
                </a:extLst>
              </a:tr>
              <a:tr h="274319">
                <a:tc>
                  <a:txBody>
                    <a:bodyPr/>
                    <a:lstStyle/>
                    <a:p>
                      <a:r>
                        <a:rPr lang="nl-NL" sz="1400" b="0" dirty="0"/>
                        <a:t>COPD</a:t>
                      </a:r>
                    </a:p>
                  </a:txBody>
                  <a:tcPr marL="68580" marR="68580" marT="34289" marB="34289"/>
                </a:tc>
                <a:tc>
                  <a:txBody>
                    <a:bodyPr/>
                    <a:lstStyle/>
                    <a:p>
                      <a:pPr algn="ctr"/>
                      <a:r>
                        <a:rPr lang="nl-NL" sz="1400" kern="1200" dirty="0">
                          <a:solidFill>
                            <a:schemeClr val="dk1"/>
                          </a:solidFill>
                          <a:latin typeface="+mn-lt"/>
                          <a:ea typeface="+mn-ea"/>
                          <a:cs typeface="+mn-cs"/>
                        </a:rPr>
                        <a:t>18.3%</a:t>
                      </a:r>
                    </a:p>
                  </a:txBody>
                  <a:tcPr marL="68580" marR="68580" marT="34289" marB="34289" anchor="ctr"/>
                </a:tc>
                <a:tc>
                  <a:txBody>
                    <a:bodyPr/>
                    <a:lstStyle/>
                    <a:p>
                      <a:pPr algn="ctr"/>
                      <a:r>
                        <a:rPr lang="nl-NL" sz="1400" dirty="0"/>
                        <a:t>100%</a:t>
                      </a:r>
                    </a:p>
                  </a:txBody>
                  <a:tcPr marL="68580" marR="68580" marT="34289" marB="34289" anchor="ctr"/>
                </a:tc>
                <a:tc>
                  <a:txBody>
                    <a:bodyPr/>
                    <a:lstStyle/>
                    <a:p>
                      <a:pPr algn="ctr"/>
                      <a:r>
                        <a:rPr lang="nl-NL" sz="1400" dirty="0"/>
                        <a:t>100%</a:t>
                      </a:r>
                    </a:p>
                  </a:txBody>
                  <a:tcPr marL="68580" marR="68580" marT="34289" marB="34289" anchor="ctr"/>
                </a:tc>
                <a:extLst>
                  <a:ext uri="{0D108BD9-81ED-4DB2-BD59-A6C34878D82A}">
                    <a16:rowId xmlns:a16="http://schemas.microsoft.com/office/drawing/2014/main" xmlns="" val="10002"/>
                  </a:ext>
                </a:extLst>
              </a:tr>
              <a:tr h="274319">
                <a:tc>
                  <a:txBody>
                    <a:bodyPr/>
                    <a:lstStyle/>
                    <a:p>
                      <a:r>
                        <a:rPr lang="nl-NL" sz="1400" dirty="0" err="1"/>
                        <a:t>Hypertention</a:t>
                      </a:r>
                      <a:endParaRPr lang="nl-NL" sz="1400" dirty="0"/>
                    </a:p>
                  </a:txBody>
                  <a:tcPr marL="68580" marR="68580" marT="34289" marB="34289"/>
                </a:tc>
                <a:tc>
                  <a:txBody>
                    <a:bodyPr/>
                    <a:lstStyle/>
                    <a:p>
                      <a:pPr algn="ctr"/>
                      <a:r>
                        <a:rPr lang="nl-NL" sz="1400" dirty="0"/>
                        <a:t>22.2%</a:t>
                      </a:r>
                    </a:p>
                  </a:txBody>
                  <a:tcPr marL="68580" marR="68580" marT="34289" marB="34289" anchor="ctr"/>
                </a:tc>
                <a:tc>
                  <a:txBody>
                    <a:bodyPr/>
                    <a:lstStyle/>
                    <a:p>
                      <a:pPr algn="ctr"/>
                      <a:r>
                        <a:rPr lang="nl-NL" sz="1400" dirty="0"/>
                        <a:t>49.7%</a:t>
                      </a:r>
                    </a:p>
                  </a:txBody>
                  <a:tcPr marL="68580" marR="68580" marT="34289" marB="34289" anchor="ctr"/>
                </a:tc>
                <a:tc>
                  <a:txBody>
                    <a:bodyPr/>
                    <a:lstStyle/>
                    <a:p>
                      <a:pPr algn="ctr"/>
                      <a:r>
                        <a:rPr lang="nl-NL" sz="1400" dirty="0"/>
                        <a:t>49.0%</a:t>
                      </a:r>
                    </a:p>
                  </a:txBody>
                  <a:tcPr marL="68580" marR="68580" marT="34289" marB="34289" anchor="ctr"/>
                </a:tc>
                <a:extLst>
                  <a:ext uri="{0D108BD9-81ED-4DB2-BD59-A6C34878D82A}">
                    <a16:rowId xmlns:a16="http://schemas.microsoft.com/office/drawing/2014/main" xmlns="" val="10003"/>
                  </a:ext>
                </a:extLst>
              </a:tr>
              <a:tr h="274319">
                <a:tc>
                  <a:txBody>
                    <a:bodyPr/>
                    <a:lstStyle/>
                    <a:p>
                      <a:r>
                        <a:rPr lang="nl-NL" sz="1400" dirty="0"/>
                        <a:t>IHD</a:t>
                      </a:r>
                    </a:p>
                  </a:txBody>
                  <a:tcPr marL="68580" marR="68580" marT="34289" marB="34289"/>
                </a:tc>
                <a:tc>
                  <a:txBody>
                    <a:bodyPr/>
                    <a:lstStyle/>
                    <a:p>
                      <a:pPr algn="ctr"/>
                      <a:r>
                        <a:rPr lang="nl-NL" sz="1400" dirty="0"/>
                        <a:t>3.4%</a:t>
                      </a:r>
                    </a:p>
                  </a:txBody>
                  <a:tcPr marL="68580" marR="68580" marT="34289" marB="34289" anchor="ctr"/>
                </a:tc>
                <a:tc>
                  <a:txBody>
                    <a:bodyPr/>
                    <a:lstStyle/>
                    <a:p>
                      <a:pPr algn="ctr"/>
                      <a:r>
                        <a:rPr lang="nl-NL" sz="1400" dirty="0"/>
                        <a:t>13.2%</a:t>
                      </a:r>
                    </a:p>
                  </a:txBody>
                  <a:tcPr marL="68580" marR="68580" marT="34289" marB="34289" anchor="ctr"/>
                </a:tc>
                <a:tc>
                  <a:txBody>
                    <a:bodyPr/>
                    <a:lstStyle/>
                    <a:p>
                      <a:pPr algn="ctr"/>
                      <a:r>
                        <a:rPr lang="nl-NL" sz="1400" dirty="0"/>
                        <a:t>10.5%</a:t>
                      </a:r>
                    </a:p>
                  </a:txBody>
                  <a:tcPr marL="68580" marR="68580" marT="34289" marB="34289" anchor="ctr"/>
                </a:tc>
                <a:extLst>
                  <a:ext uri="{0D108BD9-81ED-4DB2-BD59-A6C34878D82A}">
                    <a16:rowId xmlns:a16="http://schemas.microsoft.com/office/drawing/2014/main" xmlns="" val="10004"/>
                  </a:ext>
                </a:extLst>
              </a:tr>
              <a:tr h="274319">
                <a:tc>
                  <a:txBody>
                    <a:bodyPr/>
                    <a:lstStyle/>
                    <a:p>
                      <a:r>
                        <a:rPr lang="nl-NL" sz="1400" dirty="0"/>
                        <a:t>Diabetes</a:t>
                      </a:r>
                    </a:p>
                  </a:txBody>
                  <a:tcPr marL="68580" marR="68580" marT="34289" marB="34289"/>
                </a:tc>
                <a:tc>
                  <a:txBody>
                    <a:bodyPr/>
                    <a:lstStyle/>
                    <a:p>
                      <a:pPr algn="ctr"/>
                      <a:r>
                        <a:rPr lang="nl-NL" sz="1400" dirty="0"/>
                        <a:t>8.4%</a:t>
                      </a:r>
                    </a:p>
                  </a:txBody>
                  <a:tcPr marL="68580" marR="68580" marT="34289" marB="34289" anchor="ctr"/>
                </a:tc>
                <a:tc>
                  <a:txBody>
                    <a:bodyPr/>
                    <a:lstStyle/>
                    <a:p>
                      <a:pPr algn="ctr"/>
                      <a:r>
                        <a:rPr lang="nl-NL" sz="1400" dirty="0"/>
                        <a:t>23.8%</a:t>
                      </a:r>
                    </a:p>
                  </a:txBody>
                  <a:tcPr marL="68580" marR="68580" marT="34289" marB="34289" anchor="ctr"/>
                </a:tc>
                <a:tc>
                  <a:txBody>
                    <a:bodyPr/>
                    <a:lstStyle/>
                    <a:p>
                      <a:pPr algn="ctr"/>
                      <a:r>
                        <a:rPr lang="nl-NL" sz="1400" dirty="0"/>
                        <a:t>21.8%</a:t>
                      </a:r>
                    </a:p>
                  </a:txBody>
                  <a:tcPr marL="68580" marR="68580" marT="34289" marB="34289" anchor="ctr"/>
                </a:tc>
                <a:extLst>
                  <a:ext uri="{0D108BD9-81ED-4DB2-BD59-A6C34878D82A}">
                    <a16:rowId xmlns:a16="http://schemas.microsoft.com/office/drawing/2014/main" xmlns="" val="10005"/>
                  </a:ext>
                </a:extLst>
              </a:tr>
              <a:tr h="274319">
                <a:tc>
                  <a:txBody>
                    <a:bodyPr/>
                    <a:lstStyle/>
                    <a:p>
                      <a:r>
                        <a:rPr lang="nl-NL" sz="1400" dirty="0" err="1"/>
                        <a:t>Depression</a:t>
                      </a:r>
                      <a:endParaRPr lang="nl-NL" sz="1400" dirty="0"/>
                    </a:p>
                  </a:txBody>
                  <a:tcPr marL="68580" marR="68580" marT="34289" marB="34289"/>
                </a:tc>
                <a:tc>
                  <a:txBody>
                    <a:bodyPr/>
                    <a:lstStyle/>
                    <a:p>
                      <a:pPr algn="ctr"/>
                      <a:r>
                        <a:rPr lang="nl-NL" sz="1400" dirty="0"/>
                        <a:t>1.5%</a:t>
                      </a:r>
                    </a:p>
                  </a:txBody>
                  <a:tcPr marL="68580" marR="68580" marT="34289" marB="34289" anchor="ctr"/>
                </a:tc>
                <a:tc>
                  <a:txBody>
                    <a:bodyPr/>
                    <a:lstStyle/>
                    <a:p>
                      <a:pPr algn="ctr"/>
                      <a:r>
                        <a:rPr lang="nl-NL" sz="1400" dirty="0"/>
                        <a:t>2.3%</a:t>
                      </a:r>
                    </a:p>
                  </a:txBody>
                  <a:tcPr marL="68580" marR="68580" marT="34289" marB="34289" anchor="ctr"/>
                </a:tc>
                <a:tc>
                  <a:txBody>
                    <a:bodyPr/>
                    <a:lstStyle/>
                    <a:p>
                      <a:pPr algn="ctr"/>
                      <a:r>
                        <a:rPr lang="nl-NL" sz="1400" dirty="0"/>
                        <a:t>2.6%</a:t>
                      </a:r>
                    </a:p>
                  </a:txBody>
                  <a:tcPr marL="68580" marR="68580" marT="34289" marB="34289" anchor="ctr"/>
                </a:tc>
                <a:extLst>
                  <a:ext uri="{0D108BD9-81ED-4DB2-BD59-A6C34878D82A}">
                    <a16:rowId xmlns:a16="http://schemas.microsoft.com/office/drawing/2014/main" xmlns="" val="10006"/>
                  </a:ext>
                </a:extLst>
              </a:tr>
              <a:tr h="274319">
                <a:tc>
                  <a:txBody>
                    <a:bodyPr/>
                    <a:lstStyle/>
                    <a:p>
                      <a:r>
                        <a:rPr lang="nl-NL" sz="1400" b="1" dirty="0" err="1"/>
                        <a:t>Anxiety</a:t>
                      </a:r>
                      <a:endParaRPr lang="nl-NL" sz="1400" b="1" dirty="0"/>
                    </a:p>
                  </a:txBody>
                  <a:tcPr marL="68580" marR="68580" marT="34289" marB="34289"/>
                </a:tc>
                <a:tc>
                  <a:txBody>
                    <a:bodyPr/>
                    <a:lstStyle/>
                    <a:p>
                      <a:pPr algn="ctr"/>
                      <a:r>
                        <a:rPr lang="nl-NL" sz="1400" dirty="0"/>
                        <a:t>32.0%</a:t>
                      </a:r>
                    </a:p>
                  </a:txBody>
                  <a:tcPr marL="68580" marR="68580" marT="34289" marB="34289" anchor="ctr"/>
                </a:tc>
                <a:tc>
                  <a:txBody>
                    <a:bodyPr/>
                    <a:lstStyle/>
                    <a:p>
                      <a:pPr algn="ctr"/>
                      <a:r>
                        <a:rPr lang="nl-NL" sz="1400" dirty="0"/>
                        <a:t>30.5%</a:t>
                      </a:r>
                    </a:p>
                  </a:txBody>
                  <a:tcPr marL="68580" marR="68580" marT="34289" marB="34289" anchor="ctr"/>
                </a:tc>
                <a:tc>
                  <a:txBody>
                    <a:bodyPr/>
                    <a:lstStyle/>
                    <a:p>
                      <a:pPr algn="ctr"/>
                      <a:r>
                        <a:rPr lang="nl-NL" sz="1400" b="1" dirty="0">
                          <a:solidFill>
                            <a:srgbClr val="FF0000"/>
                          </a:solidFill>
                        </a:rPr>
                        <a:t>37.7%</a:t>
                      </a:r>
                    </a:p>
                  </a:txBody>
                  <a:tcPr marL="68580" marR="68580" marT="34289" marB="34289" anchor="ctr"/>
                </a:tc>
                <a:extLst>
                  <a:ext uri="{0D108BD9-81ED-4DB2-BD59-A6C34878D82A}">
                    <a16:rowId xmlns:a16="http://schemas.microsoft.com/office/drawing/2014/main" xmlns="" val="10007"/>
                  </a:ext>
                </a:extLst>
              </a:tr>
              <a:tr h="274319">
                <a:tc>
                  <a:txBody>
                    <a:bodyPr/>
                    <a:lstStyle/>
                    <a:p>
                      <a:r>
                        <a:rPr lang="nl-NL" sz="1400" b="1" dirty="0"/>
                        <a:t>Osteoporosis</a:t>
                      </a:r>
                    </a:p>
                  </a:txBody>
                  <a:tcPr marL="68580" marR="68580" marT="34289" marB="34289"/>
                </a:tc>
                <a:tc>
                  <a:txBody>
                    <a:bodyPr/>
                    <a:lstStyle/>
                    <a:p>
                      <a:pPr algn="ctr"/>
                      <a:r>
                        <a:rPr lang="nl-NL" sz="1400" dirty="0"/>
                        <a:t>9.7%</a:t>
                      </a:r>
                    </a:p>
                  </a:txBody>
                  <a:tcPr marL="68580" marR="68580" marT="34289" marB="34289" anchor="ctr"/>
                </a:tc>
                <a:tc>
                  <a:txBody>
                    <a:bodyPr/>
                    <a:lstStyle/>
                    <a:p>
                      <a:pPr algn="ctr"/>
                      <a:r>
                        <a:rPr lang="nl-NL" sz="1400" dirty="0"/>
                        <a:t>13.2%</a:t>
                      </a:r>
                    </a:p>
                  </a:txBody>
                  <a:tcPr marL="68580" marR="68580" marT="34289" marB="34289" anchor="ctr"/>
                </a:tc>
                <a:tc>
                  <a:txBody>
                    <a:bodyPr/>
                    <a:lstStyle/>
                    <a:p>
                      <a:pPr algn="ctr"/>
                      <a:r>
                        <a:rPr lang="nl-NL" sz="1400" b="1" dirty="0">
                          <a:solidFill>
                            <a:srgbClr val="FF0000"/>
                          </a:solidFill>
                        </a:rPr>
                        <a:t>18.8%</a:t>
                      </a:r>
                    </a:p>
                  </a:txBody>
                  <a:tcPr marL="68580" marR="68580" marT="34289" marB="34289" anchor="ctr"/>
                </a:tc>
                <a:extLst>
                  <a:ext uri="{0D108BD9-81ED-4DB2-BD59-A6C34878D82A}">
                    <a16:rowId xmlns:a16="http://schemas.microsoft.com/office/drawing/2014/main" xmlns="" val="10008"/>
                  </a:ext>
                </a:extLst>
              </a:tr>
              <a:tr h="274319">
                <a:tc>
                  <a:txBody>
                    <a:bodyPr/>
                    <a:lstStyle/>
                    <a:p>
                      <a:r>
                        <a:rPr lang="nl-NL" sz="1400" dirty="0" err="1"/>
                        <a:t>Lung</a:t>
                      </a:r>
                      <a:r>
                        <a:rPr lang="nl-NL" sz="1400" dirty="0"/>
                        <a:t> </a:t>
                      </a:r>
                      <a:r>
                        <a:rPr lang="nl-NL" sz="1400" dirty="0" err="1"/>
                        <a:t>cancer</a:t>
                      </a:r>
                      <a:endParaRPr lang="nl-NL" sz="1400" dirty="0"/>
                    </a:p>
                  </a:txBody>
                  <a:tcPr marL="68580" marR="68580" marT="34289" marB="34289"/>
                </a:tc>
                <a:tc>
                  <a:txBody>
                    <a:bodyPr/>
                    <a:lstStyle/>
                    <a:p>
                      <a:pPr algn="ctr"/>
                      <a:r>
                        <a:rPr lang="nl-NL" sz="1400" dirty="0"/>
                        <a:t>0.1%</a:t>
                      </a:r>
                    </a:p>
                  </a:txBody>
                  <a:tcPr marL="68580" marR="68580" marT="34289" marB="34289" anchor="ctr"/>
                </a:tc>
                <a:tc>
                  <a:txBody>
                    <a:bodyPr/>
                    <a:lstStyle/>
                    <a:p>
                      <a:pPr algn="ctr"/>
                      <a:r>
                        <a:rPr lang="nl-NL" sz="1400" dirty="0"/>
                        <a:t>1.0%</a:t>
                      </a:r>
                    </a:p>
                  </a:txBody>
                  <a:tcPr marL="68580" marR="68580" marT="34289" marB="34289" anchor="ctr"/>
                </a:tc>
                <a:tc>
                  <a:txBody>
                    <a:bodyPr/>
                    <a:lstStyle/>
                    <a:p>
                      <a:pPr algn="ctr"/>
                      <a:r>
                        <a:rPr lang="nl-NL" sz="1400" dirty="0"/>
                        <a:t>0.6%</a:t>
                      </a:r>
                    </a:p>
                  </a:txBody>
                  <a:tcPr marL="68580" marR="68580" marT="34289" marB="34289" anchor="ctr"/>
                </a:tc>
                <a:extLst>
                  <a:ext uri="{0D108BD9-81ED-4DB2-BD59-A6C34878D82A}">
                    <a16:rowId xmlns:a16="http://schemas.microsoft.com/office/drawing/2014/main" xmlns="" val="10009"/>
                  </a:ext>
                </a:extLst>
              </a:tr>
              <a:tr h="274319">
                <a:tc>
                  <a:txBody>
                    <a:bodyPr/>
                    <a:lstStyle/>
                    <a:p>
                      <a:r>
                        <a:rPr lang="nl-NL" sz="1400" dirty="0" err="1"/>
                        <a:t>Allergic</a:t>
                      </a:r>
                      <a:r>
                        <a:rPr lang="nl-NL" sz="1400" dirty="0"/>
                        <a:t> </a:t>
                      </a:r>
                      <a:r>
                        <a:rPr lang="nl-NL" sz="1400" dirty="0" err="1"/>
                        <a:t>rhinits</a:t>
                      </a:r>
                      <a:endParaRPr lang="nl-NL" sz="1400" dirty="0"/>
                    </a:p>
                  </a:txBody>
                  <a:tcPr marL="68580" marR="68580" marT="34289" marB="34289"/>
                </a:tc>
                <a:tc>
                  <a:txBody>
                    <a:bodyPr/>
                    <a:lstStyle/>
                    <a:p>
                      <a:pPr algn="ctr"/>
                      <a:r>
                        <a:rPr lang="nl-NL" sz="1400" dirty="0"/>
                        <a:t>25.2%</a:t>
                      </a:r>
                    </a:p>
                  </a:txBody>
                  <a:tcPr marL="68580" marR="68580" marT="34289" marB="34289" anchor="ctr"/>
                </a:tc>
                <a:tc>
                  <a:txBody>
                    <a:bodyPr/>
                    <a:lstStyle/>
                    <a:p>
                      <a:pPr algn="ctr"/>
                      <a:r>
                        <a:rPr lang="nl-NL" sz="1400" dirty="0"/>
                        <a:t>8.9%</a:t>
                      </a:r>
                    </a:p>
                  </a:txBody>
                  <a:tcPr marL="68580" marR="68580" marT="34289" marB="34289" anchor="ctr"/>
                </a:tc>
                <a:tc>
                  <a:txBody>
                    <a:bodyPr/>
                    <a:lstStyle/>
                    <a:p>
                      <a:pPr algn="ctr"/>
                      <a:r>
                        <a:rPr lang="nl-NL" sz="1400" b="1" dirty="0">
                          <a:solidFill>
                            <a:srgbClr val="FF0000"/>
                          </a:solidFill>
                        </a:rPr>
                        <a:t>15.5%</a:t>
                      </a:r>
                    </a:p>
                  </a:txBody>
                  <a:tcPr marL="68580" marR="68580" marT="34289" marB="34289" anchor="ctr"/>
                </a:tc>
                <a:extLst>
                  <a:ext uri="{0D108BD9-81ED-4DB2-BD59-A6C34878D82A}">
                    <a16:rowId xmlns:a16="http://schemas.microsoft.com/office/drawing/2014/main" xmlns="" val="10010"/>
                  </a:ext>
                </a:extLst>
              </a:tr>
              <a:tr h="274319">
                <a:tc>
                  <a:txBody>
                    <a:bodyPr/>
                    <a:lstStyle/>
                    <a:p>
                      <a:r>
                        <a:rPr lang="nl-NL" sz="1400" b="1" dirty="0"/>
                        <a:t>GERD</a:t>
                      </a:r>
                    </a:p>
                  </a:txBody>
                  <a:tcPr marL="68580" marR="68580" marT="34289" marB="34289"/>
                </a:tc>
                <a:tc>
                  <a:txBody>
                    <a:bodyPr/>
                    <a:lstStyle/>
                    <a:p>
                      <a:pPr algn="ctr"/>
                      <a:r>
                        <a:rPr lang="nl-NL" sz="1400" dirty="0"/>
                        <a:t>5.6%</a:t>
                      </a:r>
                    </a:p>
                  </a:txBody>
                  <a:tcPr marL="68580" marR="68580" marT="34289" marB="34289" anchor="ctr"/>
                </a:tc>
                <a:tc>
                  <a:txBody>
                    <a:bodyPr/>
                    <a:lstStyle/>
                    <a:p>
                      <a:pPr algn="ctr"/>
                      <a:r>
                        <a:rPr lang="nl-NL" sz="1400" dirty="0"/>
                        <a:t>7.3%</a:t>
                      </a:r>
                    </a:p>
                  </a:txBody>
                  <a:tcPr marL="68580" marR="68580" marT="34289" marB="34289" anchor="ctr"/>
                </a:tc>
                <a:tc>
                  <a:txBody>
                    <a:bodyPr/>
                    <a:lstStyle/>
                    <a:p>
                      <a:pPr algn="ctr"/>
                      <a:r>
                        <a:rPr lang="nl-NL" sz="1400" b="1" dirty="0">
                          <a:solidFill>
                            <a:srgbClr val="FF0000"/>
                          </a:solidFill>
                        </a:rPr>
                        <a:t>9.3%</a:t>
                      </a:r>
                    </a:p>
                  </a:txBody>
                  <a:tcPr marL="68580" marR="68580" marT="34289" marB="34289" anchor="ctr"/>
                </a:tc>
                <a:extLst>
                  <a:ext uri="{0D108BD9-81ED-4DB2-BD59-A6C34878D82A}">
                    <a16:rowId xmlns:a16="http://schemas.microsoft.com/office/drawing/2014/main" xmlns="" val="10011"/>
                  </a:ext>
                </a:extLst>
              </a:tr>
              <a:tr h="274319">
                <a:tc>
                  <a:txBody>
                    <a:bodyPr/>
                    <a:lstStyle/>
                    <a:p>
                      <a:r>
                        <a:rPr lang="nl-NL" sz="1400" dirty="0"/>
                        <a:t>Sleep </a:t>
                      </a:r>
                      <a:r>
                        <a:rPr lang="nl-NL" sz="1400" dirty="0" err="1"/>
                        <a:t>apnea</a:t>
                      </a:r>
                      <a:endParaRPr lang="nl-NL" sz="1400" dirty="0"/>
                    </a:p>
                  </a:txBody>
                  <a:tcPr marL="68580" marR="68580" marT="34289" marB="34289"/>
                </a:tc>
                <a:tc>
                  <a:txBody>
                    <a:bodyPr/>
                    <a:lstStyle/>
                    <a:p>
                      <a:pPr algn="ctr"/>
                      <a:r>
                        <a:rPr lang="nl-NL" sz="1400" dirty="0"/>
                        <a:t>2.9%</a:t>
                      </a:r>
                    </a:p>
                  </a:txBody>
                  <a:tcPr marL="68580" marR="68580" marT="34289" marB="34289" anchor="ctr"/>
                </a:tc>
                <a:tc>
                  <a:txBody>
                    <a:bodyPr/>
                    <a:lstStyle/>
                    <a:p>
                      <a:pPr algn="ctr"/>
                      <a:r>
                        <a:rPr lang="nl-NL" sz="1400" dirty="0"/>
                        <a:t>7.5%</a:t>
                      </a:r>
                    </a:p>
                  </a:txBody>
                  <a:tcPr marL="68580" marR="68580" marT="34289" marB="34289" anchor="ctr"/>
                </a:tc>
                <a:tc>
                  <a:txBody>
                    <a:bodyPr/>
                    <a:lstStyle/>
                    <a:p>
                      <a:pPr algn="ctr"/>
                      <a:r>
                        <a:rPr lang="nl-NL" sz="1400" dirty="0"/>
                        <a:t>7.2%</a:t>
                      </a:r>
                    </a:p>
                  </a:txBody>
                  <a:tcPr marL="68580" marR="68580" marT="34289" marB="34289" anchor="ctr"/>
                </a:tc>
                <a:extLst>
                  <a:ext uri="{0D108BD9-81ED-4DB2-BD59-A6C34878D82A}">
                    <a16:rowId xmlns:a16="http://schemas.microsoft.com/office/drawing/2014/main" xmlns="" val="10012"/>
                  </a:ext>
                </a:extLst>
              </a:tr>
            </a:tbl>
          </a:graphicData>
        </a:graphic>
      </p:graphicFrame>
      <p:grpSp>
        <p:nvGrpSpPr>
          <p:cNvPr id="6" name="Grupo 5"/>
          <p:cNvGrpSpPr/>
          <p:nvPr/>
        </p:nvGrpSpPr>
        <p:grpSpPr>
          <a:xfrm>
            <a:off x="2073965" y="67552"/>
            <a:ext cx="4996070" cy="1117690"/>
            <a:chOff x="-2098264" y="-423605"/>
            <a:chExt cx="7764463" cy="2412045"/>
          </a:xfrm>
        </p:grpSpPr>
        <p:pic>
          <p:nvPicPr>
            <p:cNvPr id="15" name="Imagen 5"/>
            <p:cNvPicPr>
              <a:picLocks noChangeAspect="1"/>
            </p:cNvPicPr>
            <p:nvPr/>
          </p:nvPicPr>
          <p:blipFill>
            <a:blip r:embed="rId3"/>
            <a:srcRect/>
            <a:stretch>
              <a:fillRect/>
            </a:stretch>
          </p:blipFill>
          <p:spPr bwMode="auto">
            <a:xfrm>
              <a:off x="-2098264" y="-423605"/>
              <a:ext cx="7764463" cy="2390775"/>
            </a:xfrm>
            <a:prstGeom prst="rect">
              <a:avLst/>
            </a:prstGeom>
            <a:ln>
              <a:noFill/>
            </a:ln>
            <a:effectLst>
              <a:outerShdw blurRad="292100" dist="139700" dir="2700000" algn="tl" rotWithShape="0">
                <a:srgbClr val="333333">
                  <a:alpha val="65000"/>
                </a:srgbClr>
              </a:outerShdw>
            </a:effectLst>
          </p:spPr>
        </p:pic>
        <p:grpSp>
          <p:nvGrpSpPr>
            <p:cNvPr id="2" name="Grupo 8"/>
            <p:cNvGrpSpPr>
              <a:grpSpLocks/>
            </p:cNvGrpSpPr>
            <p:nvPr/>
          </p:nvGrpSpPr>
          <p:grpSpPr bwMode="auto">
            <a:xfrm>
              <a:off x="-2098264" y="-405665"/>
              <a:ext cx="2732088" cy="1036638"/>
              <a:chOff x="539646" y="1648918"/>
              <a:chExt cx="8604354" cy="4077325"/>
            </a:xfrm>
          </p:grpSpPr>
          <p:sp>
            <p:nvSpPr>
              <p:cNvPr id="9" name="Rectángulo 8"/>
              <p:cNvSpPr/>
              <p:nvPr/>
            </p:nvSpPr>
            <p:spPr>
              <a:xfrm>
                <a:off x="539646" y="1648918"/>
                <a:ext cx="8604354" cy="407732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sz="1350"/>
              </a:p>
            </p:txBody>
          </p:sp>
          <p:grpSp>
            <p:nvGrpSpPr>
              <p:cNvPr id="3" name="Grupo 7"/>
              <p:cNvGrpSpPr>
                <a:grpSpLocks/>
              </p:cNvGrpSpPr>
              <p:nvPr/>
            </p:nvGrpSpPr>
            <p:grpSpPr bwMode="auto">
              <a:xfrm>
                <a:off x="4574343" y="2090117"/>
                <a:ext cx="3999699" cy="2868113"/>
                <a:chOff x="4714393" y="193073"/>
                <a:chExt cx="3999699" cy="2868113"/>
              </a:xfrm>
            </p:grpSpPr>
            <p:sp>
              <p:nvSpPr>
                <p:cNvPr id="12" name="Rectángulo 11"/>
                <p:cNvSpPr/>
                <p:nvPr/>
              </p:nvSpPr>
              <p:spPr>
                <a:xfrm>
                  <a:off x="4714393" y="2049660"/>
                  <a:ext cx="3999699" cy="101152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sz="1350"/>
                </a:p>
              </p:txBody>
            </p:sp>
            <p:pic>
              <p:nvPicPr>
                <p:cNvPr id="28752" name="Imagen 3"/>
                <p:cNvPicPr>
                  <a:picLocks noChangeAspect="1"/>
                </p:cNvPicPr>
                <p:nvPr/>
              </p:nvPicPr>
              <p:blipFill>
                <a:blip r:embed="rId4"/>
                <a:srcRect/>
                <a:stretch>
                  <a:fillRect/>
                </a:stretch>
              </p:blipFill>
              <p:spPr bwMode="auto">
                <a:xfrm>
                  <a:off x="4966819" y="2155922"/>
                  <a:ext cx="2087950" cy="868671"/>
                </a:xfrm>
                <a:prstGeom prst="rect">
                  <a:avLst/>
                </a:prstGeom>
                <a:noFill/>
                <a:ln w="9525">
                  <a:noFill/>
                  <a:miter lim="800000"/>
                  <a:headEnd/>
                  <a:tailEnd/>
                </a:ln>
              </p:spPr>
            </p:pic>
            <p:pic>
              <p:nvPicPr>
                <p:cNvPr id="28753" name="il_fi" descr="http://www.emsp.cime.es/WebEditor/Pagines/Image/PaginaPrincipal/logo%20IbSalut.gif"/>
                <p:cNvPicPr>
                  <a:picLocks noChangeAspect="1" noChangeArrowheads="1"/>
                </p:cNvPicPr>
                <p:nvPr/>
              </p:nvPicPr>
              <p:blipFill>
                <a:blip r:embed="rId5"/>
                <a:srcRect/>
                <a:stretch>
                  <a:fillRect/>
                </a:stretch>
              </p:blipFill>
              <p:spPr bwMode="auto">
                <a:xfrm>
                  <a:off x="6997094" y="2309451"/>
                  <a:ext cx="1576535" cy="549954"/>
                </a:xfrm>
                <a:prstGeom prst="rect">
                  <a:avLst/>
                </a:prstGeom>
                <a:noFill/>
                <a:ln w="9525">
                  <a:noFill/>
                  <a:miter lim="800000"/>
                  <a:headEnd/>
                  <a:tailEnd/>
                </a:ln>
              </p:spPr>
            </p:pic>
            <p:grpSp>
              <p:nvGrpSpPr>
                <p:cNvPr id="5" name="Grupo 5"/>
                <p:cNvGrpSpPr>
                  <a:grpSpLocks/>
                </p:cNvGrpSpPr>
                <p:nvPr/>
              </p:nvGrpSpPr>
              <p:grpSpPr bwMode="auto">
                <a:xfrm>
                  <a:off x="4714393" y="193073"/>
                  <a:ext cx="3999345" cy="1862833"/>
                  <a:chOff x="4951122" y="452381"/>
                  <a:chExt cx="3999345" cy="1862833"/>
                </a:xfrm>
              </p:grpSpPr>
              <p:sp>
                <p:nvSpPr>
                  <p:cNvPr id="16" name="Rectángulo 15"/>
                  <p:cNvSpPr/>
                  <p:nvPr/>
                </p:nvSpPr>
                <p:spPr>
                  <a:xfrm>
                    <a:off x="4951122" y="541921"/>
                    <a:ext cx="1764865" cy="177329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sz="1350"/>
                  </a:p>
                </p:txBody>
              </p:sp>
              <p:pic>
                <p:nvPicPr>
                  <p:cNvPr id="28756" name="Imagen 3"/>
                  <p:cNvPicPr>
                    <a:picLocks noChangeAspect="1"/>
                  </p:cNvPicPr>
                  <p:nvPr/>
                </p:nvPicPr>
                <p:blipFill>
                  <a:blip r:embed="rId6"/>
                  <a:srcRect/>
                  <a:stretch>
                    <a:fillRect/>
                  </a:stretch>
                </p:blipFill>
                <p:spPr bwMode="auto">
                  <a:xfrm>
                    <a:off x="6591787" y="541481"/>
                    <a:ext cx="2358680" cy="1770894"/>
                  </a:xfrm>
                  <a:prstGeom prst="rect">
                    <a:avLst/>
                  </a:prstGeom>
                  <a:noFill/>
                  <a:ln w="9525">
                    <a:noFill/>
                    <a:miter lim="800000"/>
                    <a:headEnd/>
                    <a:tailEnd/>
                  </a:ln>
                </p:spPr>
              </p:pic>
              <p:sp>
                <p:nvSpPr>
                  <p:cNvPr id="28757" name="TextBox 2"/>
                  <p:cNvSpPr txBox="1">
                    <a:spLocks noChangeArrowheads="1"/>
                  </p:cNvSpPr>
                  <p:nvPr/>
                </p:nvSpPr>
                <p:spPr bwMode="auto">
                  <a:xfrm>
                    <a:off x="5062232" y="452381"/>
                    <a:ext cx="3282759" cy="1828719"/>
                  </a:xfrm>
                  <a:prstGeom prst="rect">
                    <a:avLst/>
                  </a:prstGeom>
                  <a:noFill/>
                  <a:ln w="9525">
                    <a:noFill/>
                    <a:miter lim="800000"/>
                    <a:headEnd/>
                    <a:tailEnd/>
                  </a:ln>
                </p:spPr>
                <p:txBody>
                  <a:bodyPr>
                    <a:spAutoFit/>
                  </a:bodyPr>
                  <a:lstStyle/>
                  <a:p>
                    <a:pPr algn="r"/>
                    <a:r>
                      <a:rPr lang="en-GB" altLang="es-ES" sz="800" b="1" i="1" dirty="0">
                        <a:solidFill>
                          <a:srgbClr val="C00000"/>
                        </a:solidFill>
                        <a:latin typeface="Berlin Sans FB Demi" pitchFamily="34" charset="0"/>
                      </a:rPr>
                      <a:t>Major-</a:t>
                    </a:r>
                    <a:r>
                      <a:rPr lang="en-GB" altLang="es-ES" sz="800" b="1" i="1" dirty="0" err="1">
                        <a:solidFill>
                          <a:srgbClr val="C00000"/>
                        </a:solidFill>
                        <a:latin typeface="Berlin Sans FB Demi" pitchFamily="34" charset="0"/>
                      </a:rPr>
                      <a:t>ica</a:t>
                    </a:r>
                    <a:endParaRPr lang="nl-NL" altLang="es-ES" sz="1050" b="1" dirty="0">
                      <a:solidFill>
                        <a:srgbClr val="C00000"/>
                      </a:solidFill>
                      <a:latin typeface="Berlin Sans FB Demi" pitchFamily="34" charset="0"/>
                    </a:endParaRPr>
                  </a:p>
                </p:txBody>
              </p:sp>
            </p:grpSp>
          </p:grpSp>
          <p:pic>
            <p:nvPicPr>
              <p:cNvPr id="28750" name="Picture 2" descr="http://internetesmercadeo.com/wp-content/uploads/2012/06/cocreation.jpg"/>
              <p:cNvPicPr>
                <a:picLocks noChangeAspect="1" noChangeArrowheads="1"/>
              </p:cNvPicPr>
              <p:nvPr/>
            </p:nvPicPr>
            <p:blipFill>
              <a:blip r:embed="rId7"/>
              <a:srcRect/>
              <a:stretch>
                <a:fillRect/>
              </a:stretch>
            </p:blipFill>
            <p:spPr bwMode="auto">
              <a:xfrm>
                <a:off x="553987" y="2033778"/>
                <a:ext cx="4126552" cy="3190497"/>
              </a:xfrm>
              <a:prstGeom prst="rect">
                <a:avLst/>
              </a:prstGeom>
              <a:noFill/>
              <a:ln w="9525">
                <a:noFill/>
                <a:miter lim="800000"/>
                <a:headEnd/>
                <a:tailEnd/>
              </a:ln>
            </p:spPr>
          </p:pic>
        </p:grpSp>
        <p:sp>
          <p:nvSpPr>
            <p:cNvPr id="17" name="4 Rectángulo"/>
            <p:cNvSpPr>
              <a:spLocks noChangeArrowheads="1"/>
            </p:cNvSpPr>
            <p:nvPr/>
          </p:nvSpPr>
          <p:spPr bwMode="auto">
            <a:xfrm>
              <a:off x="-540568" y="1490290"/>
              <a:ext cx="5760640" cy="498150"/>
            </a:xfrm>
            <a:prstGeom prst="rect">
              <a:avLst/>
            </a:prstGeom>
            <a:noFill/>
            <a:ln w="9525">
              <a:noFill/>
              <a:miter lim="800000"/>
              <a:headEnd/>
              <a:tailEnd/>
            </a:ln>
          </p:spPr>
          <p:txBody>
            <a:bodyPr wrap="square">
              <a:spAutoFit/>
            </a:bodyPr>
            <a:lstStyle/>
            <a:p>
              <a:pPr>
                <a:buFont typeface="Arial" pitchFamily="34" charset="0"/>
                <a:buNone/>
              </a:pPr>
              <a:r>
                <a:rPr lang="en-US" altLang="es-ES" sz="900" b="1" dirty="0">
                  <a:solidFill>
                    <a:srgbClr val="00B0F0"/>
                  </a:solidFill>
                  <a:latin typeface="Gulliver"/>
                </a:rPr>
                <a:t>Van </a:t>
              </a:r>
              <a:r>
                <a:rPr lang="en-US" altLang="es-ES" sz="900" b="1" dirty="0" err="1">
                  <a:solidFill>
                    <a:srgbClr val="00B0F0"/>
                  </a:solidFill>
                  <a:latin typeface="Gulliver"/>
                </a:rPr>
                <a:t>Boven</a:t>
              </a:r>
              <a:r>
                <a:rPr lang="en-US" altLang="es-ES" sz="900" b="1" dirty="0">
                  <a:solidFill>
                    <a:srgbClr val="00B0F0"/>
                  </a:solidFill>
                  <a:latin typeface="Gulliver"/>
                </a:rPr>
                <a:t>, </a:t>
              </a:r>
              <a:r>
                <a:rPr lang="en-US" altLang="es-ES" sz="900" b="1" dirty="0" err="1">
                  <a:solidFill>
                    <a:srgbClr val="00B0F0"/>
                  </a:solidFill>
                  <a:latin typeface="Gulliver"/>
                </a:rPr>
                <a:t>Román</a:t>
              </a:r>
              <a:r>
                <a:rPr lang="en-US" altLang="es-ES" sz="900" b="1" dirty="0">
                  <a:solidFill>
                    <a:srgbClr val="00B0F0"/>
                  </a:solidFill>
                  <a:latin typeface="Gulliver"/>
                </a:rPr>
                <a:t> et al. </a:t>
              </a:r>
              <a:r>
                <a:rPr lang="es-ES" sz="900" b="1" dirty="0">
                  <a:solidFill>
                    <a:srgbClr val="00B0F0"/>
                  </a:solidFill>
                  <a:latin typeface="Gulliver"/>
                </a:rPr>
                <a:t>CHEST 2016; 149(4):1011-1020</a:t>
              </a:r>
              <a:endParaRPr lang="es-ES" altLang="es-ES" sz="900" b="1" dirty="0">
                <a:solidFill>
                  <a:srgbClr val="00B0F0"/>
                </a:solidFill>
                <a:latin typeface="Gulliver"/>
              </a:endParaRPr>
            </a:p>
          </p:txBody>
        </p:sp>
      </p:grpSp>
    </p:spTree>
    <p:extLst>
      <p:ext uri="{BB962C8B-B14F-4D97-AF65-F5344CB8AC3E}">
        <p14:creationId xmlns:p14="http://schemas.microsoft.com/office/powerpoint/2010/main" xmlns="" val="29285932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396" name="150 Grupo"/>
          <p:cNvGrpSpPr>
            <a:grpSpLocks/>
          </p:cNvGrpSpPr>
          <p:nvPr/>
        </p:nvGrpSpPr>
        <p:grpSpPr bwMode="auto">
          <a:xfrm>
            <a:off x="2427890" y="2301767"/>
            <a:ext cx="4656082" cy="2764220"/>
            <a:chOff x="796391" y="3170902"/>
            <a:chExt cx="5541604" cy="3373694"/>
          </a:xfrm>
        </p:grpSpPr>
        <p:grpSp>
          <p:nvGrpSpPr>
            <p:cNvPr id="59400" name="144 Grupo"/>
            <p:cNvGrpSpPr>
              <a:grpSpLocks/>
            </p:cNvGrpSpPr>
            <p:nvPr/>
          </p:nvGrpSpPr>
          <p:grpSpPr bwMode="auto">
            <a:xfrm>
              <a:off x="796391" y="3170902"/>
              <a:ext cx="5541604" cy="3373694"/>
              <a:chOff x="796391" y="3170902"/>
              <a:chExt cx="5541604" cy="3373694"/>
            </a:xfrm>
          </p:grpSpPr>
          <p:pic>
            <p:nvPicPr>
              <p:cNvPr id="5940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96414" y="3460475"/>
                <a:ext cx="4436806" cy="3084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4" name="141 Marcador de contenido"/>
              <p:cNvSpPr txBox="1">
                <a:spLocks/>
              </p:cNvSpPr>
              <p:nvPr/>
            </p:nvSpPr>
            <p:spPr bwMode="auto">
              <a:xfrm>
                <a:off x="796391" y="3170902"/>
                <a:ext cx="5541604" cy="344352"/>
              </a:xfrm>
              <a:prstGeom prst="rect">
                <a:avLst/>
              </a:prstGeom>
              <a:noFill/>
              <a:ln w="9525">
                <a:noFill/>
                <a:miter lim="800000"/>
                <a:headEnd/>
                <a:tailEnd/>
              </a:ln>
            </p:spPr>
            <p:txBody>
              <a:bodyPr/>
              <a:lstStyle/>
              <a:p>
                <a:pPr marL="171450" indent="-171450" defTabSz="685800">
                  <a:lnSpc>
                    <a:spcPct val="90000"/>
                  </a:lnSpc>
                  <a:spcBef>
                    <a:spcPts val="750"/>
                  </a:spcBef>
                  <a:defRPr/>
                </a:pPr>
                <a:r>
                  <a:rPr lang="es-ES" sz="1200" b="1" dirty="0" err="1"/>
                  <a:t>Increased</a:t>
                </a:r>
                <a:r>
                  <a:rPr lang="es-ES" sz="1200" b="1" dirty="0"/>
                  <a:t> </a:t>
                </a:r>
                <a:r>
                  <a:rPr lang="es-ES" sz="1200" b="1" dirty="0" err="1"/>
                  <a:t>risk</a:t>
                </a:r>
                <a:r>
                  <a:rPr lang="es-ES" sz="1200" b="1" dirty="0"/>
                  <a:t> </a:t>
                </a:r>
                <a:r>
                  <a:rPr lang="es-ES" sz="1200" b="1" dirty="0" err="1"/>
                  <a:t>for</a:t>
                </a:r>
                <a:r>
                  <a:rPr lang="es-ES" sz="1200" b="1" dirty="0"/>
                  <a:t> oral </a:t>
                </a:r>
                <a:r>
                  <a:rPr lang="es-ES" sz="1200" b="1" dirty="0" err="1"/>
                  <a:t>antidiabetic</a:t>
                </a:r>
                <a:r>
                  <a:rPr lang="es-ES" sz="1200" b="1" dirty="0"/>
                  <a:t> </a:t>
                </a:r>
                <a:r>
                  <a:rPr lang="es-ES" sz="1200" b="1" dirty="0" err="1"/>
                  <a:t>drugs</a:t>
                </a:r>
                <a:r>
                  <a:rPr lang="es-ES" sz="1200" b="1" dirty="0"/>
                  <a:t> </a:t>
                </a:r>
                <a:r>
                  <a:rPr lang="es-ES" sz="1200" b="1" dirty="0" err="1"/>
                  <a:t>initiation</a:t>
                </a:r>
                <a:endParaRPr lang="es-ES" sz="1200" b="1" dirty="0"/>
              </a:p>
            </p:txBody>
          </p:sp>
        </p:grpSp>
        <p:sp>
          <p:nvSpPr>
            <p:cNvPr id="147" name="141 Marcador de contenido"/>
            <p:cNvSpPr txBox="1">
              <a:spLocks/>
            </p:cNvSpPr>
            <p:nvPr/>
          </p:nvSpPr>
          <p:spPr bwMode="auto">
            <a:xfrm>
              <a:off x="2473032" y="4480073"/>
              <a:ext cx="638266" cy="518908"/>
            </a:xfrm>
            <a:prstGeom prst="rect">
              <a:avLst/>
            </a:prstGeom>
            <a:noFill/>
            <a:ln w="9525">
              <a:noFill/>
              <a:miter lim="800000"/>
              <a:headEnd/>
              <a:tailEnd/>
            </a:ln>
          </p:spPr>
          <p:txBody>
            <a:bodyPr/>
            <a:lstStyle/>
            <a:p>
              <a:pPr marL="171450" indent="-171450" defTabSz="685800">
                <a:lnSpc>
                  <a:spcPct val="90000"/>
                </a:lnSpc>
                <a:spcBef>
                  <a:spcPts val="750"/>
                </a:spcBef>
                <a:defRPr/>
              </a:pPr>
              <a:r>
                <a:rPr lang="es-ES" sz="1200" b="1" dirty="0">
                  <a:solidFill>
                    <a:srgbClr val="FF0000"/>
                  </a:solidFill>
                </a:rPr>
                <a:t>34% </a:t>
              </a:r>
            </a:p>
          </p:txBody>
        </p:sp>
        <p:sp>
          <p:nvSpPr>
            <p:cNvPr id="148" name="141 Marcador de contenido"/>
            <p:cNvSpPr txBox="1">
              <a:spLocks/>
            </p:cNvSpPr>
            <p:nvPr/>
          </p:nvSpPr>
          <p:spPr bwMode="auto">
            <a:xfrm>
              <a:off x="3554274" y="5060868"/>
              <a:ext cx="639854" cy="518908"/>
            </a:xfrm>
            <a:prstGeom prst="rect">
              <a:avLst/>
            </a:prstGeom>
            <a:noFill/>
            <a:ln w="9525">
              <a:noFill/>
              <a:miter lim="800000"/>
              <a:headEnd/>
              <a:tailEnd/>
            </a:ln>
          </p:spPr>
          <p:txBody>
            <a:bodyPr/>
            <a:lstStyle/>
            <a:p>
              <a:pPr marL="171450" indent="-171450" defTabSz="685800">
                <a:lnSpc>
                  <a:spcPct val="90000"/>
                </a:lnSpc>
                <a:spcBef>
                  <a:spcPts val="750"/>
                </a:spcBef>
                <a:defRPr/>
              </a:pPr>
              <a:r>
                <a:rPr lang="es-ES" sz="1200" b="1" dirty="0">
                  <a:solidFill>
                    <a:srgbClr val="FF0000"/>
                  </a:solidFill>
                </a:rPr>
                <a:t>64% </a:t>
              </a:r>
            </a:p>
          </p:txBody>
        </p:sp>
        <p:cxnSp>
          <p:nvCxnSpPr>
            <p:cNvPr id="150" name="149 Conector recto"/>
            <p:cNvCxnSpPr/>
            <p:nvPr/>
          </p:nvCxnSpPr>
          <p:spPr>
            <a:xfrm flipV="1">
              <a:off x="3214501" y="4335667"/>
              <a:ext cx="15877" cy="120919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46" name="141 Marcador de contenido"/>
          <p:cNvSpPr txBox="1">
            <a:spLocks/>
          </p:cNvSpPr>
          <p:nvPr/>
        </p:nvSpPr>
        <p:spPr bwMode="auto">
          <a:xfrm rot="20695241">
            <a:off x="390597" y="1503591"/>
            <a:ext cx="2658855" cy="688298"/>
          </a:xfrm>
          <a:prstGeom prst="rect">
            <a:avLst/>
          </a:prstGeom>
          <a:solidFill>
            <a:srgbClr val="FF0000"/>
          </a:solidFill>
          <a:ln w="9525">
            <a:noFill/>
            <a:miter lim="800000"/>
            <a:headEnd/>
            <a:tailEnd/>
          </a:ln>
          <a:effectLst>
            <a:innerShdw blurRad="63500" dist="50800" dir="10800000">
              <a:prstClr val="black">
                <a:alpha val="50000"/>
              </a:prstClr>
            </a:innerShdw>
          </a:effectLst>
        </p:spPr>
        <p:txBody>
          <a:bodyPr/>
          <a:lstStyle/>
          <a:p>
            <a:pPr marL="171450" indent="-171450" defTabSz="685800">
              <a:lnSpc>
                <a:spcPct val="90000"/>
              </a:lnSpc>
              <a:spcBef>
                <a:spcPts val="750"/>
              </a:spcBef>
              <a:buFont typeface="Arial" pitchFamily="34" charset="0"/>
              <a:buChar char="•"/>
              <a:defRPr/>
            </a:pPr>
            <a:r>
              <a:rPr lang="es-ES" sz="1350" b="1" dirty="0" err="1">
                <a:solidFill>
                  <a:schemeClr val="bg1"/>
                </a:solidFill>
              </a:rPr>
              <a:t>insulin</a:t>
            </a:r>
            <a:r>
              <a:rPr lang="es-ES" sz="1350" b="1" dirty="0">
                <a:solidFill>
                  <a:schemeClr val="bg1"/>
                </a:solidFill>
              </a:rPr>
              <a:t> </a:t>
            </a:r>
            <a:r>
              <a:rPr lang="es-ES" sz="1350" b="1" dirty="0" err="1">
                <a:solidFill>
                  <a:schemeClr val="bg1"/>
                </a:solidFill>
              </a:rPr>
              <a:t>therapy</a:t>
            </a:r>
            <a:r>
              <a:rPr lang="es-ES" sz="1350" b="1" dirty="0">
                <a:solidFill>
                  <a:schemeClr val="bg1"/>
                </a:solidFill>
              </a:rPr>
              <a:t> </a:t>
            </a:r>
            <a:r>
              <a:rPr lang="es-ES" sz="1350" b="1" dirty="0" err="1">
                <a:solidFill>
                  <a:schemeClr val="bg1"/>
                </a:solidFill>
              </a:rPr>
              <a:t>risk</a:t>
            </a:r>
            <a:r>
              <a:rPr lang="es-ES" sz="1350" b="1" dirty="0">
                <a:solidFill>
                  <a:schemeClr val="bg1"/>
                </a:solidFill>
              </a:rPr>
              <a:t> </a:t>
            </a:r>
            <a:r>
              <a:rPr lang="es-ES" sz="1350" b="1" dirty="0" err="1">
                <a:solidFill>
                  <a:schemeClr val="bg1"/>
                </a:solidFill>
              </a:rPr>
              <a:t>increased</a:t>
            </a:r>
            <a:r>
              <a:rPr lang="es-ES" sz="1350" b="1" dirty="0">
                <a:solidFill>
                  <a:schemeClr val="bg1"/>
                </a:solidFill>
              </a:rPr>
              <a:t> </a:t>
            </a:r>
            <a:r>
              <a:rPr lang="es-ES" sz="1350" b="1" dirty="0" err="1">
                <a:solidFill>
                  <a:schemeClr val="bg1"/>
                </a:solidFill>
              </a:rPr>
              <a:t>by</a:t>
            </a:r>
            <a:r>
              <a:rPr lang="es-ES" sz="1350" b="1" dirty="0">
                <a:solidFill>
                  <a:schemeClr val="bg1"/>
                </a:solidFill>
              </a:rPr>
              <a:t> 54% </a:t>
            </a:r>
          </a:p>
          <a:p>
            <a:pPr marL="171450" indent="-171450" defTabSz="685800">
              <a:lnSpc>
                <a:spcPct val="90000"/>
              </a:lnSpc>
              <a:spcBef>
                <a:spcPts val="750"/>
              </a:spcBef>
              <a:buFont typeface="Arial" pitchFamily="34" charset="0"/>
              <a:buChar char="•"/>
              <a:defRPr/>
            </a:pPr>
            <a:endParaRPr lang="es-ES" sz="1350" b="1" dirty="0">
              <a:solidFill>
                <a:schemeClr val="bg1"/>
              </a:solidFill>
            </a:endParaRPr>
          </a:p>
          <a:p>
            <a:pPr marL="171450" indent="-171450" defTabSz="685800">
              <a:lnSpc>
                <a:spcPct val="90000"/>
              </a:lnSpc>
              <a:spcBef>
                <a:spcPts val="750"/>
              </a:spcBef>
              <a:buFont typeface="Arial" pitchFamily="34" charset="0"/>
              <a:buChar char="•"/>
              <a:defRPr/>
            </a:pPr>
            <a:endParaRPr lang="es-ES" sz="1350" b="1" dirty="0">
              <a:solidFill>
                <a:schemeClr val="bg1"/>
              </a:solidFill>
            </a:endParaRPr>
          </a:p>
        </p:txBody>
      </p:sp>
      <p:grpSp>
        <p:nvGrpSpPr>
          <p:cNvPr id="2" name="Grupo 1"/>
          <p:cNvGrpSpPr/>
          <p:nvPr/>
        </p:nvGrpSpPr>
        <p:grpSpPr>
          <a:xfrm>
            <a:off x="3447975" y="120906"/>
            <a:ext cx="5588295" cy="2180861"/>
            <a:chOff x="207578" y="0"/>
            <a:chExt cx="5588295" cy="2180861"/>
          </a:xfrm>
        </p:grpSpPr>
        <p:pic>
          <p:nvPicPr>
            <p:cNvPr id="59394" name="Picture 2"/>
            <p:cNvPicPr>
              <a:picLocks noChangeAspect="1" noChangeArrowheads="1"/>
            </p:cNvPicPr>
            <p:nvPr/>
          </p:nvPicPr>
          <p:blipFill>
            <a:blip r:embed="rId4">
              <a:extLst>
                <a:ext uri="{28A0092B-C50C-407E-A947-70E740481C1C}">
                  <a14:useLocalDpi xmlns:a14="http://schemas.microsoft.com/office/drawing/2010/main" xmlns="" val="0"/>
                </a:ext>
              </a:extLst>
            </a:blip>
            <a:srcRect l="4114" r="4765" b="60699"/>
            <a:stretch>
              <a:fillRect/>
            </a:stretch>
          </p:blipFill>
          <p:spPr bwMode="auto">
            <a:xfrm>
              <a:off x="207578" y="0"/>
              <a:ext cx="5588295" cy="21808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9395" name="142 Rectángulo"/>
            <p:cNvSpPr>
              <a:spLocks noChangeArrowheads="1"/>
            </p:cNvSpPr>
            <p:nvPr/>
          </p:nvSpPr>
          <p:spPr bwMode="auto">
            <a:xfrm>
              <a:off x="320874" y="461132"/>
              <a:ext cx="5354240"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S" sz="900" i="1" dirty="0">
                  <a:solidFill>
                    <a:srgbClr val="000000"/>
                  </a:solidFill>
                </a:rPr>
                <a:t>The American Journal of Medicine (2010) 123, 1001-1006</a:t>
              </a:r>
              <a:endParaRPr lang="es-ES" altLang="es-ES" sz="900" dirty="0"/>
            </a:p>
          </p:txBody>
        </p:sp>
      </p:grpSp>
      <p:sp>
        <p:nvSpPr>
          <p:cNvPr id="14" name="Título 1"/>
          <p:cNvSpPr txBox="1">
            <a:spLocks/>
          </p:cNvSpPr>
          <p:nvPr/>
        </p:nvSpPr>
        <p:spPr>
          <a:xfrm>
            <a:off x="148061" y="91258"/>
            <a:ext cx="3615559" cy="857250"/>
          </a:xfrm>
          <a:prstGeom prst="rect">
            <a:avLst/>
          </a:prstGeom>
          <a:solidFill>
            <a:schemeClr val="bg1"/>
          </a:solidFill>
        </p:spPr>
        <p:txBody>
          <a:bodyPr/>
          <a:lstStyle>
            <a:lvl1pPr algn="l" defTabSz="457200" rtl="0" eaLnBrk="1" latinLnBrk="0" hangingPunct="1">
              <a:spcBef>
                <a:spcPct val="0"/>
              </a:spcBef>
              <a:buNone/>
              <a:defRPr sz="3200" b="1" kern="1200">
                <a:solidFill>
                  <a:schemeClr val="tx1"/>
                </a:solidFill>
                <a:latin typeface="+mj-lt"/>
                <a:ea typeface="+mj-ea"/>
                <a:cs typeface="+mj-cs"/>
              </a:defRPr>
            </a:lvl1pPr>
          </a:lstStyle>
          <a:p>
            <a:pPr>
              <a:spcBef>
                <a:spcPts val="432"/>
              </a:spcBef>
              <a:buClr>
                <a:srgbClr val="E3A60D"/>
              </a:buClr>
              <a:buSzPct val="111000"/>
            </a:pPr>
            <a:r>
              <a:rPr lang="es-ES" sz="4000" dirty="0" err="1">
                <a:solidFill>
                  <a:srgbClr val="3D7C26"/>
                </a:solidFill>
                <a:latin typeface="Calibri" panose="020F0502020204030204" pitchFamily="34" charset="0"/>
                <a:ea typeface="+mn-ea"/>
                <a:cs typeface="+mn-cs"/>
              </a:rPr>
              <a:t>Managing</a:t>
            </a:r>
            <a:r>
              <a:rPr lang="es-ES" sz="4000" dirty="0">
                <a:solidFill>
                  <a:srgbClr val="3D7C26"/>
                </a:solidFill>
                <a:latin typeface="Calibri" panose="020F0502020204030204" pitchFamily="34" charset="0"/>
                <a:ea typeface="+mn-ea"/>
                <a:cs typeface="+mn-cs"/>
              </a:rPr>
              <a:t> </a:t>
            </a:r>
            <a:r>
              <a:rPr lang="es-ES" sz="4000" dirty="0" err="1">
                <a:solidFill>
                  <a:srgbClr val="3D7C26"/>
                </a:solidFill>
                <a:latin typeface="Calibri" panose="020F0502020204030204" pitchFamily="34" charset="0"/>
                <a:ea typeface="+mn-ea"/>
                <a:cs typeface="+mn-cs"/>
              </a:rPr>
              <a:t>multi-morbidity</a:t>
            </a:r>
            <a:endParaRPr lang="es-ES" sz="4000" dirty="0">
              <a:solidFill>
                <a:srgbClr val="3D7C26"/>
              </a:solidFill>
              <a:latin typeface="Calibri" panose="020F0502020204030204" pitchFamily="34" charset="0"/>
              <a:ea typeface="+mn-ea"/>
              <a:cs typeface="+mn-cs"/>
            </a:endParaRPr>
          </a:p>
        </p:txBody>
      </p:sp>
    </p:spTree>
    <p:extLst>
      <p:ext uri="{BB962C8B-B14F-4D97-AF65-F5344CB8AC3E}">
        <p14:creationId xmlns:p14="http://schemas.microsoft.com/office/powerpoint/2010/main" xmlns="" val="20336130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fade">
                                      <p:cBhvr>
                                        <p:cTn id="7" dur="10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ítulo 1"/>
          <p:cNvSpPr>
            <a:spLocks noGrp="1"/>
          </p:cNvSpPr>
          <p:nvPr>
            <p:ph type="title"/>
          </p:nvPr>
        </p:nvSpPr>
        <p:spPr>
          <a:xfrm>
            <a:off x="555401" y="148025"/>
            <a:ext cx="6373090" cy="857250"/>
          </a:xfrm>
        </p:spPr>
        <p:txBody>
          <a:bodyPr/>
          <a:lstStyle/>
          <a:p>
            <a:pPr>
              <a:spcBef>
                <a:spcPts val="432"/>
              </a:spcBef>
              <a:buClr>
                <a:srgbClr val="E3A60D"/>
              </a:buClr>
              <a:buSzPct val="111000"/>
              <a:defRPr/>
            </a:pPr>
            <a:r>
              <a:rPr lang="es-ES" altLang="es-ES" sz="3600" dirty="0" err="1">
                <a:solidFill>
                  <a:srgbClr val="3D7C26"/>
                </a:solidFill>
                <a:latin typeface="Calibri" panose="020F0502020204030204" pitchFamily="34" charset="0"/>
                <a:ea typeface="+mn-ea"/>
                <a:cs typeface="+mn-cs"/>
              </a:rPr>
              <a:t>Should</a:t>
            </a:r>
            <a:r>
              <a:rPr lang="es-ES" altLang="es-ES" sz="3600" dirty="0">
                <a:solidFill>
                  <a:srgbClr val="3D7C26"/>
                </a:solidFill>
                <a:latin typeface="Calibri" panose="020F0502020204030204" pitchFamily="34" charset="0"/>
                <a:ea typeface="+mn-ea"/>
                <a:cs typeface="+mn-cs"/>
              </a:rPr>
              <a:t> </a:t>
            </a:r>
            <a:r>
              <a:rPr lang="es-ES" altLang="es-ES" sz="3600" dirty="0" err="1">
                <a:solidFill>
                  <a:srgbClr val="3D7C26"/>
                </a:solidFill>
                <a:latin typeface="Calibri" panose="020F0502020204030204" pitchFamily="34" charset="0"/>
                <a:ea typeface="+mn-ea"/>
                <a:cs typeface="+mn-cs"/>
              </a:rPr>
              <a:t>we</a:t>
            </a:r>
            <a:r>
              <a:rPr lang="es-ES" altLang="es-ES" sz="3600" dirty="0">
                <a:solidFill>
                  <a:srgbClr val="3D7C26"/>
                </a:solidFill>
                <a:latin typeface="Calibri" panose="020F0502020204030204" pitchFamily="34" charset="0"/>
                <a:ea typeface="+mn-ea"/>
                <a:cs typeface="+mn-cs"/>
              </a:rPr>
              <a:t> </a:t>
            </a:r>
            <a:r>
              <a:rPr lang="es-ES" altLang="es-ES" sz="3600" dirty="0" err="1">
                <a:solidFill>
                  <a:srgbClr val="3D7C26"/>
                </a:solidFill>
                <a:latin typeface="Calibri" panose="020F0502020204030204" pitchFamily="34" charset="0"/>
                <a:ea typeface="+mn-ea"/>
                <a:cs typeface="+mn-cs"/>
              </a:rPr>
              <a:t>activelly</a:t>
            </a:r>
            <a:r>
              <a:rPr lang="es-ES" altLang="es-ES" sz="3600" dirty="0">
                <a:solidFill>
                  <a:srgbClr val="3D7C26"/>
                </a:solidFill>
                <a:latin typeface="Calibri" panose="020F0502020204030204" pitchFamily="34" charset="0"/>
                <a:ea typeface="+mn-ea"/>
                <a:cs typeface="+mn-cs"/>
              </a:rPr>
              <a:t> look </a:t>
            </a:r>
            <a:r>
              <a:rPr lang="es-ES" altLang="es-ES" sz="3600" dirty="0" err="1">
                <a:solidFill>
                  <a:srgbClr val="3D7C26"/>
                </a:solidFill>
                <a:latin typeface="Calibri" panose="020F0502020204030204" pitchFamily="34" charset="0"/>
                <a:ea typeface="+mn-ea"/>
                <a:cs typeface="+mn-cs"/>
              </a:rPr>
              <a:t>for</a:t>
            </a:r>
            <a:r>
              <a:rPr lang="es-ES" altLang="es-ES" sz="3600" dirty="0">
                <a:solidFill>
                  <a:srgbClr val="3D7C26"/>
                </a:solidFill>
                <a:latin typeface="Calibri" panose="020F0502020204030204" pitchFamily="34" charset="0"/>
                <a:ea typeface="+mn-ea"/>
                <a:cs typeface="+mn-cs"/>
              </a:rPr>
              <a:t> </a:t>
            </a:r>
            <a:r>
              <a:rPr lang="es-ES" altLang="es-ES" sz="3600" dirty="0" err="1">
                <a:solidFill>
                  <a:srgbClr val="3D7C26"/>
                </a:solidFill>
                <a:latin typeface="Calibri" panose="020F0502020204030204" pitchFamily="34" charset="0"/>
                <a:ea typeface="+mn-ea"/>
                <a:cs typeface="+mn-cs"/>
              </a:rPr>
              <a:t>co-morbidities</a:t>
            </a:r>
            <a:r>
              <a:rPr lang="es-ES" altLang="es-ES" sz="3600" dirty="0">
                <a:solidFill>
                  <a:srgbClr val="3D7C26"/>
                </a:solidFill>
                <a:latin typeface="Calibri" panose="020F0502020204030204" pitchFamily="34" charset="0"/>
                <a:ea typeface="+mn-ea"/>
                <a:cs typeface="+mn-cs"/>
              </a:rPr>
              <a:t> in COPD </a:t>
            </a:r>
            <a:r>
              <a:rPr lang="es-ES" altLang="es-ES" sz="3600" dirty="0" err="1">
                <a:solidFill>
                  <a:srgbClr val="3D7C26"/>
                </a:solidFill>
                <a:latin typeface="Calibri" panose="020F0502020204030204" pitchFamily="34" charset="0"/>
                <a:ea typeface="+mn-ea"/>
                <a:cs typeface="+mn-cs"/>
              </a:rPr>
              <a:t>patients</a:t>
            </a:r>
            <a:r>
              <a:rPr lang="es-ES" altLang="es-ES" sz="3600" dirty="0">
                <a:solidFill>
                  <a:srgbClr val="3D7C26"/>
                </a:solidFill>
                <a:latin typeface="Calibri" panose="020F0502020204030204" pitchFamily="34" charset="0"/>
                <a:ea typeface="+mn-ea"/>
                <a:cs typeface="+mn-cs"/>
              </a:rPr>
              <a:t>?</a:t>
            </a:r>
          </a:p>
        </p:txBody>
      </p:sp>
      <p:pic>
        <p:nvPicPr>
          <p:cNvPr id="63493" name="Picture 5" descr="http://www.scielo.org.pe/img/revistas/rmh/v16n3/n3cc1f1.jpg"/>
          <p:cNvPicPr>
            <a:picLocks noChangeAspect="1" noChangeArrowheads="1"/>
          </p:cNvPicPr>
          <p:nvPr/>
        </p:nvPicPr>
        <p:blipFill rotWithShape="1">
          <a:blip r:embed="rId3">
            <a:extLst>
              <a:ext uri="{28A0092B-C50C-407E-A947-70E740481C1C}">
                <a14:useLocalDpi xmlns:a14="http://schemas.microsoft.com/office/drawing/2010/main" xmlns="" val="0"/>
              </a:ext>
            </a:extLst>
          </a:blip>
          <a:srcRect b="8123"/>
          <a:stretch/>
        </p:blipFill>
        <p:spPr bwMode="auto">
          <a:xfrm>
            <a:off x="5865926" y="841082"/>
            <a:ext cx="3026434" cy="2270817"/>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80900" name="Picture 7" descr="http://www.revespcardiol.org/imatges/25/25v63n02/grande/25v63n02-13146808fig3.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430786" y="3513150"/>
            <a:ext cx="3497704" cy="1455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0901" name="Picture 4" descr="http://www.scielo.org.ar/img/revistas/ramer/v11n4/a09fig2.jpg"/>
          <p:cNvPicPr>
            <a:picLocks noChangeAspect="1" noChangeArrowheads="1"/>
          </p:cNvPicPr>
          <p:nvPr/>
        </p:nvPicPr>
        <p:blipFill>
          <a:blip r:embed="rId5">
            <a:extLst>
              <a:ext uri="{28A0092B-C50C-407E-A947-70E740481C1C}">
                <a14:useLocalDpi xmlns:a14="http://schemas.microsoft.com/office/drawing/2010/main" xmlns="" val="0"/>
              </a:ext>
            </a:extLst>
          </a:blip>
          <a:srcRect l="2112" t="1518" r="51714" b="51801"/>
          <a:stretch>
            <a:fillRect/>
          </a:stretch>
        </p:blipFill>
        <p:spPr bwMode="auto">
          <a:xfrm>
            <a:off x="661960" y="2959499"/>
            <a:ext cx="2284809" cy="16966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0902" name="Picture 9" descr="http://www.clinicabenamedic.com/wp-content/uploads/analisis-clinicos-benamedic.pn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6591924" y="2654794"/>
            <a:ext cx="2549128" cy="16990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5545" name="Picture 9" descr="http://www.juanpabloiiips.com/images/densitometria%20examen.png"/>
          <p:cNvPicPr>
            <a:picLocks noChangeAspect="1" noChangeArrowheads="1"/>
          </p:cNvPicPr>
          <p:nvPr/>
        </p:nvPicPr>
        <p:blipFill rotWithShape="1">
          <a:blip r:embed="rId7">
            <a:extLst>
              <a:ext uri="{28A0092B-C50C-407E-A947-70E740481C1C}">
                <a14:useLocalDpi xmlns:a14="http://schemas.microsoft.com/office/drawing/2010/main" xmlns="" val="0"/>
              </a:ext>
            </a:extLst>
          </a:blip>
          <a:srcRect l="11662" t="17437"/>
          <a:stretch/>
        </p:blipFill>
        <p:spPr bwMode="auto">
          <a:xfrm>
            <a:off x="379074" y="1191422"/>
            <a:ext cx="3051712" cy="1489428"/>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80904" name="Picture 6" descr="File:Normal ECG 2.svg"/>
          <p:cNvPicPr>
            <a:picLocks noChangeAspect="1" noChangeArrowheads="1"/>
          </p:cNvPicPr>
          <p:nvPr/>
        </p:nvPicPr>
        <p:blipFill>
          <a:blip r:embed="rId8">
            <a:extLst>
              <a:ext uri="{28A0092B-C50C-407E-A947-70E740481C1C}">
                <a14:useLocalDpi xmlns:a14="http://schemas.microsoft.com/office/drawing/2010/main" xmlns="" val="0"/>
              </a:ext>
            </a:extLst>
          </a:blip>
          <a:srcRect t="18913"/>
          <a:stretch>
            <a:fillRect/>
          </a:stretch>
        </p:blipFill>
        <p:spPr bwMode="auto">
          <a:xfrm>
            <a:off x="3267643" y="2072200"/>
            <a:ext cx="2682533" cy="11235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3469489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3493"/>
                                        </p:tgtEl>
                                        <p:attrNameLst>
                                          <p:attrName>style.visibility</p:attrName>
                                        </p:attrNameLst>
                                      </p:cBhvr>
                                      <p:to>
                                        <p:strVal val="visible"/>
                                      </p:to>
                                    </p:set>
                                    <p:animEffect transition="in" filter="fade">
                                      <p:cBhvr>
                                        <p:cTn id="7" dur="500"/>
                                        <p:tgtEl>
                                          <p:spTgt spid="63493"/>
                                        </p:tgtEl>
                                      </p:cBhvr>
                                    </p:animEffect>
                                  </p:childTnLst>
                                </p:cTn>
                              </p:par>
                              <p:par>
                                <p:cTn id="8" presetID="10" presetClass="entr" presetSubtype="0" fill="hold" nodeType="withEffect">
                                  <p:stCondLst>
                                    <p:cond delay="0"/>
                                  </p:stCondLst>
                                  <p:childTnLst>
                                    <p:set>
                                      <p:cBhvr>
                                        <p:cTn id="9" dur="1" fill="hold">
                                          <p:stCondLst>
                                            <p:cond delay="0"/>
                                          </p:stCondLst>
                                        </p:cTn>
                                        <p:tgtEl>
                                          <p:spTgt spid="80904"/>
                                        </p:tgtEl>
                                        <p:attrNameLst>
                                          <p:attrName>style.visibility</p:attrName>
                                        </p:attrNameLst>
                                      </p:cBhvr>
                                      <p:to>
                                        <p:strVal val="visible"/>
                                      </p:to>
                                    </p:set>
                                    <p:animEffect transition="in" filter="fade">
                                      <p:cBhvr>
                                        <p:cTn id="10" dur="500"/>
                                        <p:tgtEl>
                                          <p:spTgt spid="80904"/>
                                        </p:tgtEl>
                                      </p:cBhvr>
                                    </p:animEffect>
                                  </p:childTnLst>
                                </p:cTn>
                              </p:par>
                              <p:par>
                                <p:cTn id="11" presetID="10" presetClass="entr" presetSubtype="0" fill="hold" nodeType="withEffect">
                                  <p:stCondLst>
                                    <p:cond delay="0"/>
                                  </p:stCondLst>
                                  <p:childTnLst>
                                    <p:set>
                                      <p:cBhvr>
                                        <p:cTn id="12" dur="1" fill="hold">
                                          <p:stCondLst>
                                            <p:cond delay="0"/>
                                          </p:stCondLst>
                                        </p:cTn>
                                        <p:tgtEl>
                                          <p:spTgt spid="80902"/>
                                        </p:tgtEl>
                                        <p:attrNameLst>
                                          <p:attrName>style.visibility</p:attrName>
                                        </p:attrNameLst>
                                      </p:cBhvr>
                                      <p:to>
                                        <p:strVal val="visible"/>
                                      </p:to>
                                    </p:set>
                                    <p:animEffect transition="in" filter="fade">
                                      <p:cBhvr>
                                        <p:cTn id="13" dur="500"/>
                                        <p:tgtEl>
                                          <p:spTgt spid="8090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80900"/>
                                        </p:tgtEl>
                                        <p:attrNameLst>
                                          <p:attrName>style.visibility</p:attrName>
                                        </p:attrNameLst>
                                      </p:cBhvr>
                                      <p:to>
                                        <p:strVal val="visible"/>
                                      </p:to>
                                    </p:set>
                                    <p:animEffect transition="in" filter="fade">
                                      <p:cBhvr>
                                        <p:cTn id="18" dur="500"/>
                                        <p:tgtEl>
                                          <p:spTgt spid="8090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65545"/>
                                        </p:tgtEl>
                                        <p:attrNameLst>
                                          <p:attrName>style.visibility</p:attrName>
                                        </p:attrNameLst>
                                      </p:cBhvr>
                                      <p:to>
                                        <p:strVal val="visible"/>
                                      </p:to>
                                    </p:set>
                                    <p:animEffect transition="in" filter="fade">
                                      <p:cBhvr>
                                        <p:cTn id="23" dur="500"/>
                                        <p:tgtEl>
                                          <p:spTgt spid="6554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80901"/>
                                        </p:tgtEl>
                                        <p:attrNameLst>
                                          <p:attrName>style.visibility</p:attrName>
                                        </p:attrNameLst>
                                      </p:cBhvr>
                                      <p:to>
                                        <p:strVal val="visible"/>
                                      </p:to>
                                    </p:set>
                                    <p:animEffect transition="in" filter="fade">
                                      <p:cBhvr>
                                        <p:cTn id="28" dur="500"/>
                                        <p:tgtEl>
                                          <p:spTgt spid="809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6368799" y="1143000"/>
            <a:ext cx="2537910" cy="2452256"/>
          </a:xfrm>
          <a:prstGeom prst="rect">
            <a:avLst/>
          </a:prstGeom>
        </p:spPr>
      </p:pic>
      <p:sp>
        <p:nvSpPr>
          <p:cNvPr id="13" name="Text Placeholder 1"/>
          <p:cNvSpPr>
            <a:spLocks noGrp="1"/>
          </p:cNvSpPr>
          <p:nvPr>
            <p:ph type="body" sz="quarter" idx="10"/>
          </p:nvPr>
        </p:nvSpPr>
        <p:spPr>
          <a:xfrm>
            <a:off x="603668" y="192151"/>
            <a:ext cx="5306539" cy="563221"/>
          </a:xfrm>
        </p:spPr>
        <p:txBody>
          <a:bodyPr/>
          <a:lstStyle/>
          <a:p>
            <a:pPr marL="0" indent="0">
              <a:buNone/>
            </a:pPr>
            <a:r>
              <a:rPr lang="es-ES" altLang="es-ES_tradnl" sz="4000" b="1" dirty="0">
                <a:solidFill>
                  <a:srgbClr val="3D7C26"/>
                </a:solidFill>
                <a:latin typeface="Calibri" panose="020F0502020204030204" pitchFamily="34" charset="0"/>
              </a:rPr>
              <a:t>Ask </a:t>
            </a:r>
            <a:r>
              <a:rPr lang="es-ES" altLang="es-ES_tradnl" sz="4000" b="1" dirty="0" err="1">
                <a:solidFill>
                  <a:srgbClr val="3D7C26"/>
                </a:solidFill>
                <a:latin typeface="Calibri" panose="020F0502020204030204" pitchFamily="34" charset="0"/>
              </a:rPr>
              <a:t>for</a:t>
            </a:r>
            <a:r>
              <a:rPr lang="es-ES" altLang="es-ES_tradnl" sz="4000" b="1" dirty="0">
                <a:solidFill>
                  <a:srgbClr val="3D7C26"/>
                </a:solidFill>
                <a:latin typeface="Calibri" panose="020F0502020204030204" pitchFamily="34" charset="0"/>
              </a:rPr>
              <a:t> COPD </a:t>
            </a:r>
            <a:r>
              <a:rPr lang="es-ES" altLang="es-ES_tradnl" sz="4000" b="1" dirty="0" err="1">
                <a:solidFill>
                  <a:srgbClr val="3D7C26"/>
                </a:solidFill>
                <a:latin typeface="Calibri" panose="020F0502020204030204" pitchFamily="34" charset="0"/>
              </a:rPr>
              <a:t>symptoms</a:t>
            </a:r>
            <a:r>
              <a:rPr lang="es-ES" altLang="es-ES_tradnl" sz="4000" b="1" dirty="0">
                <a:solidFill>
                  <a:srgbClr val="3D7C26"/>
                </a:solidFill>
                <a:latin typeface="Calibri" panose="020F0502020204030204" pitchFamily="34" charset="0"/>
              </a:rPr>
              <a:t> </a:t>
            </a:r>
            <a:endParaRPr lang="en-US" sz="4000" b="1" dirty="0">
              <a:solidFill>
                <a:srgbClr val="3D7C26"/>
              </a:solidFill>
              <a:latin typeface="Calibri" panose="020F0502020204030204" pitchFamily="34" charset="0"/>
            </a:endParaRPr>
          </a:p>
        </p:txBody>
      </p:sp>
      <p:sp>
        <p:nvSpPr>
          <p:cNvPr id="14" name="CuadroTexto 13"/>
          <p:cNvSpPr txBox="1"/>
          <p:nvPr/>
        </p:nvSpPr>
        <p:spPr>
          <a:xfrm>
            <a:off x="7170844" y="2340917"/>
            <a:ext cx="987771" cy="461665"/>
          </a:xfrm>
          <a:prstGeom prst="rect">
            <a:avLst/>
          </a:prstGeom>
          <a:noFill/>
        </p:spPr>
        <p:txBody>
          <a:bodyPr wrap="none" rtlCol="0">
            <a:spAutoFit/>
          </a:bodyPr>
          <a:lstStyle/>
          <a:p>
            <a:r>
              <a:rPr lang="es-ES" sz="2400" b="1" dirty="0">
                <a:solidFill>
                  <a:srgbClr val="FF0000"/>
                </a:solidFill>
              </a:rPr>
              <a:t>2 min</a:t>
            </a:r>
          </a:p>
        </p:txBody>
      </p:sp>
      <p:pic>
        <p:nvPicPr>
          <p:cNvPr id="16" name="Picture 2" descr="http://www.vitadelia.com/images/2013/07/medico-paciente-e1373258193444.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85800" y="1143000"/>
            <a:ext cx="5142277" cy="38581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8226691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ítulo 1"/>
          <p:cNvSpPr>
            <a:spLocks noGrp="1"/>
          </p:cNvSpPr>
          <p:nvPr>
            <p:ph type="title"/>
          </p:nvPr>
        </p:nvSpPr>
        <p:spPr>
          <a:xfrm>
            <a:off x="503582" y="26963"/>
            <a:ext cx="8640418" cy="857250"/>
          </a:xfrm>
        </p:spPr>
        <p:txBody>
          <a:bodyPr/>
          <a:lstStyle/>
          <a:p>
            <a:pPr>
              <a:spcBef>
                <a:spcPts val="432"/>
              </a:spcBef>
              <a:buClr>
                <a:srgbClr val="E3A60D"/>
              </a:buClr>
              <a:buSzPct val="111000"/>
              <a:defRPr/>
            </a:pPr>
            <a:r>
              <a:rPr lang="es-ES" altLang="es-ES" dirty="0" err="1">
                <a:solidFill>
                  <a:srgbClr val="3D7C26"/>
                </a:solidFill>
                <a:latin typeface="Calibri" panose="020F0502020204030204" pitchFamily="34" charset="0"/>
                <a:ea typeface="+mn-ea"/>
                <a:cs typeface="+mn-cs"/>
              </a:rPr>
              <a:t>Multi-morbidity</a:t>
            </a:r>
            <a:r>
              <a:rPr lang="es-ES" altLang="es-ES" dirty="0">
                <a:solidFill>
                  <a:srgbClr val="3D7C26"/>
                </a:solidFill>
                <a:latin typeface="Calibri" panose="020F0502020204030204" pitchFamily="34" charset="0"/>
                <a:ea typeface="+mn-ea"/>
                <a:cs typeface="+mn-cs"/>
              </a:rPr>
              <a:t> and socio-</a:t>
            </a:r>
            <a:r>
              <a:rPr lang="es-ES" altLang="es-ES" dirty="0" err="1">
                <a:solidFill>
                  <a:srgbClr val="3D7C26"/>
                </a:solidFill>
                <a:latin typeface="Calibri" panose="020F0502020204030204" pitchFamily="34" charset="0"/>
                <a:ea typeface="+mn-ea"/>
                <a:cs typeface="+mn-cs"/>
              </a:rPr>
              <a:t>economical</a:t>
            </a:r>
            <a:r>
              <a:rPr lang="es-ES" altLang="es-ES" dirty="0">
                <a:solidFill>
                  <a:srgbClr val="3D7C26"/>
                </a:solidFill>
                <a:latin typeface="Calibri" panose="020F0502020204030204" pitchFamily="34" charset="0"/>
                <a:ea typeface="+mn-ea"/>
                <a:cs typeface="+mn-cs"/>
              </a:rPr>
              <a:t> status</a:t>
            </a:r>
          </a:p>
        </p:txBody>
      </p:sp>
      <p:pic>
        <p:nvPicPr>
          <p:cNvPr id="29699" name="Picture 2" descr="http://ars.els-cdn.com/content/image/1-s2.0-S0140673612602402-gr2.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27348" y="776495"/>
            <a:ext cx="6314356" cy="4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700" name="Rectángulo 3"/>
          <p:cNvSpPr>
            <a:spLocks noChangeArrowheads="1"/>
          </p:cNvSpPr>
          <p:nvPr/>
        </p:nvSpPr>
        <p:spPr bwMode="auto">
          <a:xfrm>
            <a:off x="6668227" y="4867383"/>
            <a:ext cx="2039541" cy="219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s-ES" altLang="es-ES" sz="825" dirty="0">
                <a:latin typeface="Gulliver"/>
                <a:hlinkClick r:id="rId4"/>
              </a:rPr>
              <a:t>.</a:t>
            </a:r>
            <a:r>
              <a:rPr lang="es-ES" altLang="es-ES" sz="825" dirty="0" err="1">
                <a:latin typeface="Gulliver"/>
              </a:rPr>
              <a:t>Barnett</a:t>
            </a:r>
            <a:r>
              <a:rPr lang="es-ES" altLang="es-ES" sz="825" dirty="0">
                <a:latin typeface="Gulliver"/>
              </a:rPr>
              <a:t> et al. </a:t>
            </a:r>
            <a:r>
              <a:rPr lang="es-ES" altLang="es-ES" sz="825" dirty="0" err="1">
                <a:latin typeface="Gulliver"/>
              </a:rPr>
              <a:t>Lancet</a:t>
            </a:r>
            <a:r>
              <a:rPr lang="fr-FR" altLang="es-ES" sz="825" dirty="0">
                <a:latin typeface="Gulliver"/>
              </a:rPr>
              <a:t> 2012. </a:t>
            </a:r>
            <a:endParaRPr lang="es-ES" altLang="es-ES" sz="825" dirty="0">
              <a:latin typeface="Gulliver"/>
            </a:endParaRPr>
          </a:p>
        </p:txBody>
      </p:sp>
      <p:sp>
        <p:nvSpPr>
          <p:cNvPr id="2" name="Rectángulo 1"/>
          <p:cNvSpPr/>
          <p:nvPr/>
        </p:nvSpPr>
        <p:spPr>
          <a:xfrm>
            <a:off x="6092428" y="2362200"/>
            <a:ext cx="575799" cy="253916"/>
          </a:xfrm>
          <a:prstGeom prst="rect">
            <a:avLst/>
          </a:prstGeom>
        </p:spPr>
        <p:txBody>
          <a:bodyPr wrap="none">
            <a:spAutoFit/>
          </a:bodyPr>
          <a:lstStyle/>
          <a:p>
            <a:pPr>
              <a:defRPr/>
            </a:pPr>
            <a:r>
              <a:rPr lang="en-US" altLang="es-ES" sz="1050" dirty="0">
                <a:solidFill>
                  <a:schemeClr val="accent3">
                    <a:lumMod val="50000"/>
                  </a:schemeClr>
                </a:solidFill>
              </a:rPr>
              <a:t>Richer</a:t>
            </a:r>
          </a:p>
        </p:txBody>
      </p:sp>
      <p:sp>
        <p:nvSpPr>
          <p:cNvPr id="6" name="Rectángulo 5"/>
          <p:cNvSpPr/>
          <p:nvPr/>
        </p:nvSpPr>
        <p:spPr>
          <a:xfrm>
            <a:off x="4881563" y="1279922"/>
            <a:ext cx="590226" cy="253916"/>
          </a:xfrm>
          <a:prstGeom prst="rect">
            <a:avLst/>
          </a:prstGeom>
        </p:spPr>
        <p:txBody>
          <a:bodyPr wrap="none">
            <a:spAutoFit/>
          </a:bodyPr>
          <a:lstStyle/>
          <a:p>
            <a:pPr>
              <a:defRPr/>
            </a:pPr>
            <a:r>
              <a:rPr lang="en-US" altLang="es-ES" sz="1050" dirty="0">
                <a:solidFill>
                  <a:schemeClr val="accent3">
                    <a:lumMod val="50000"/>
                  </a:schemeClr>
                </a:solidFill>
              </a:rPr>
              <a:t>Poorer</a:t>
            </a:r>
          </a:p>
        </p:txBody>
      </p:sp>
    </p:spTree>
    <p:extLst>
      <p:ext uri="{BB962C8B-B14F-4D97-AF65-F5344CB8AC3E}">
        <p14:creationId xmlns:p14="http://schemas.microsoft.com/office/powerpoint/2010/main" xmlns="" val="35203969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zapateando2.files.wordpress.com/2010/08/juegos-malabares.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425148" y="103911"/>
            <a:ext cx="4114823" cy="4887057"/>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225710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a:xfrm>
            <a:off x="2565604" y="2484856"/>
            <a:ext cx="4151462" cy="745604"/>
          </a:xfrm>
          <a:prstGeom prst="rect">
            <a:avLst/>
          </a:prstGeom>
        </p:spPr>
        <p:txBody>
          <a:bodyPr vert="horz" lIns="68580" tIns="34290" rIns="68580" bIns="34290" rtlCol="0">
            <a:noAutofit/>
          </a:bodyPr>
          <a:lstStyle>
            <a:lvl1pPr marL="0" indent="0" algn="l" defTabSz="457200" rtl="0" eaLnBrk="1" latinLnBrk="0" hangingPunct="1">
              <a:spcBef>
                <a:spcPct val="20000"/>
              </a:spcBef>
              <a:buFont typeface="Arial"/>
              <a:buNone/>
              <a:defRPr sz="2000" b="1" kern="1200" baseline="0">
                <a:solidFill>
                  <a:srgbClr val="213D6A"/>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342900"/>
            <a:endParaRPr lang="en-US" sz="2100" dirty="0"/>
          </a:p>
        </p:txBody>
      </p:sp>
      <p:sp>
        <p:nvSpPr>
          <p:cNvPr id="6" name="Marcador de texto 4"/>
          <p:cNvSpPr txBox="1">
            <a:spLocks/>
          </p:cNvSpPr>
          <p:nvPr/>
        </p:nvSpPr>
        <p:spPr>
          <a:xfrm>
            <a:off x="2013066" y="3262951"/>
            <a:ext cx="2628267" cy="57438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342900">
              <a:spcBef>
                <a:spcPts val="450"/>
              </a:spcBef>
              <a:buNone/>
            </a:pPr>
            <a:r>
              <a:rPr lang="en-US" sz="1350" b="1" dirty="0" err="1">
                <a:solidFill>
                  <a:srgbClr val="595959"/>
                </a:solidFill>
                <a:latin typeface="Calibri" panose="020F0502020204030204" pitchFamily="34" charset="0"/>
              </a:rPr>
              <a:t>Ioanna</a:t>
            </a:r>
            <a:r>
              <a:rPr lang="en-US" sz="1350" b="1" dirty="0">
                <a:solidFill>
                  <a:srgbClr val="595959"/>
                </a:solidFill>
                <a:latin typeface="Calibri" panose="020F0502020204030204" pitchFamily="34" charset="0"/>
              </a:rPr>
              <a:t> </a:t>
            </a:r>
            <a:r>
              <a:rPr lang="en-US" sz="1350" b="1" dirty="0" err="1">
                <a:solidFill>
                  <a:srgbClr val="595959"/>
                </a:solidFill>
                <a:latin typeface="Calibri" panose="020F0502020204030204" pitchFamily="34" charset="0"/>
              </a:rPr>
              <a:t>Tsiligianni</a:t>
            </a:r>
            <a:endParaRPr lang="en-US" sz="1350" b="1" dirty="0">
              <a:solidFill>
                <a:srgbClr val="595959"/>
              </a:solidFill>
              <a:latin typeface="Calibri" panose="020F0502020204030204" pitchFamily="34" charset="0"/>
            </a:endParaRPr>
          </a:p>
          <a:p>
            <a:pPr marL="0" indent="0" defTabSz="342900">
              <a:spcBef>
                <a:spcPts val="450"/>
              </a:spcBef>
              <a:buNone/>
            </a:pPr>
            <a:r>
              <a:rPr lang="en-US" sz="1050" dirty="0">
                <a:solidFill>
                  <a:srgbClr val="074B88"/>
                </a:solidFill>
                <a:ea typeface="ＭＳ Ｐゴシック" pitchFamily="-65" charset="-128"/>
                <a:cs typeface="ＭＳ Ｐゴシック" pitchFamily="-65" charset="-128"/>
              </a:rPr>
              <a:t>President Elect IPCRG, </a:t>
            </a:r>
            <a:r>
              <a:rPr lang="en-GB" sz="1050" dirty="0">
                <a:solidFill>
                  <a:srgbClr val="074B88"/>
                </a:solidFill>
                <a:ea typeface="ＭＳ Ｐゴシック" pitchFamily="-65" charset="-128"/>
                <a:cs typeface="ＭＳ Ｐゴシック" pitchFamily="-65" charset="-128"/>
              </a:rPr>
              <a:t>GP, PhD, MPH</a:t>
            </a:r>
          </a:p>
          <a:p>
            <a:pPr marL="0" indent="0" defTabSz="342900">
              <a:spcBef>
                <a:spcPts val="0"/>
              </a:spcBef>
              <a:buNone/>
            </a:pPr>
            <a:r>
              <a:rPr lang="en-GB" sz="1050" dirty="0">
                <a:solidFill>
                  <a:srgbClr val="074B88"/>
                </a:solidFill>
                <a:ea typeface="ＭＳ Ｐゴシック" pitchFamily="-65" charset="-128"/>
                <a:cs typeface="ＭＳ Ｐゴシック" pitchFamily="-65" charset="-128"/>
              </a:rPr>
              <a:t>Assistant Professor, Clinic of Social and Family Medicine, University of Crete, Heraklion, Greece </a:t>
            </a:r>
            <a:endParaRPr lang="en-US" sz="1050" dirty="0">
              <a:solidFill>
                <a:srgbClr val="074B88"/>
              </a:solidFill>
              <a:ea typeface="ＭＳ Ｐゴシック" pitchFamily="-65" charset="-128"/>
              <a:cs typeface="ＭＳ Ｐゴシック" pitchFamily="-65" charset="-128"/>
            </a:endParaRPr>
          </a:p>
          <a:p>
            <a:pPr marL="0" indent="0" defTabSz="257175">
              <a:spcBef>
                <a:spcPts val="150"/>
              </a:spcBef>
              <a:spcAft>
                <a:spcPts val="450"/>
              </a:spcAft>
              <a:buNone/>
            </a:pPr>
            <a:endParaRPr lang="es-ES" sz="1050" b="1" dirty="0">
              <a:solidFill>
                <a:srgbClr val="595959"/>
              </a:solidFill>
              <a:latin typeface="Calibri" panose="020F0502020204030204" pitchFamily="34" charset="0"/>
            </a:endParaRPr>
          </a:p>
          <a:p>
            <a:pPr marL="0" indent="0" defTabSz="342900">
              <a:spcBef>
                <a:spcPts val="0"/>
              </a:spcBef>
              <a:buNone/>
            </a:pPr>
            <a:endParaRPr lang="en-US" sz="1050" dirty="0">
              <a:solidFill>
                <a:srgbClr val="074B88"/>
              </a:solidFill>
              <a:ea typeface="ＭＳ Ｐゴシック" pitchFamily="-65" charset="-128"/>
              <a:cs typeface="ＭＳ Ｐゴシック" pitchFamily="-65" charset="-128"/>
            </a:endParaRPr>
          </a:p>
          <a:p>
            <a:pPr marL="0" indent="0" defTabSz="257175">
              <a:spcBef>
                <a:spcPts val="150"/>
              </a:spcBef>
              <a:spcAft>
                <a:spcPts val="450"/>
              </a:spcAft>
              <a:buNone/>
            </a:pPr>
            <a:endParaRPr lang="es-ES" sz="1050" b="1" dirty="0">
              <a:solidFill>
                <a:srgbClr val="595959"/>
              </a:solidFill>
              <a:latin typeface="Calibri" panose="020F0502020204030204" pitchFamily="34" charset="0"/>
            </a:endParaRPr>
          </a:p>
        </p:txBody>
      </p:sp>
      <p:pic>
        <p:nvPicPr>
          <p:cNvPr id="2" name="Imagen 1"/>
          <p:cNvPicPr>
            <a:picLocks noChangeAspect="1"/>
          </p:cNvPicPr>
          <p:nvPr/>
        </p:nvPicPr>
        <p:blipFill rotWithShape="1">
          <a:blip r:embed="rId2"/>
          <a:srcRect l="5509" t="9195" r="12924" b="46065"/>
          <a:stretch/>
        </p:blipFill>
        <p:spPr>
          <a:xfrm>
            <a:off x="1141213" y="642938"/>
            <a:ext cx="6859787" cy="2115408"/>
          </a:xfrm>
          <a:prstGeom prst="rect">
            <a:avLst/>
          </a:prstGeom>
        </p:spPr>
      </p:pic>
      <p:sp>
        <p:nvSpPr>
          <p:cNvPr id="7" name="1 Título"/>
          <p:cNvSpPr txBox="1">
            <a:spLocks/>
          </p:cNvSpPr>
          <p:nvPr/>
        </p:nvSpPr>
        <p:spPr>
          <a:xfrm>
            <a:off x="2295935" y="2287658"/>
            <a:ext cx="3935896" cy="639365"/>
          </a:xfrm>
          <a:prstGeom prst="rect">
            <a:avLst/>
          </a:prstGeom>
          <a:solidFill>
            <a:schemeClr val="bg1"/>
          </a:solidFill>
        </p:spPr>
        <p:txBody>
          <a:bodyPr vert="horz" lIns="68580" tIns="34290" rIns="68580" bIns="34290" rtlCol="0" anchor="ctr">
            <a:noAutofit/>
          </a:bodyPr>
          <a:lstStyle>
            <a:lvl1pPr algn="l" defTabSz="457200" rtl="0" eaLnBrk="1" latinLnBrk="0" hangingPunct="1">
              <a:spcBef>
                <a:spcPct val="0"/>
              </a:spcBef>
              <a:buNone/>
              <a:defRPr sz="3200" b="1" kern="1200">
                <a:solidFill>
                  <a:schemeClr val="tx1"/>
                </a:solidFill>
                <a:latin typeface="+mj-lt"/>
                <a:ea typeface="+mj-ea"/>
                <a:cs typeface="+mj-cs"/>
              </a:defRPr>
            </a:lvl1pPr>
          </a:lstStyle>
          <a:p>
            <a:pPr algn="ctr" defTabSz="322326">
              <a:spcBef>
                <a:spcPts val="0"/>
              </a:spcBef>
            </a:pPr>
            <a:r>
              <a:rPr lang="en-US" sz="3300" dirty="0">
                <a:solidFill>
                  <a:srgbClr val="00B050"/>
                </a:solidFill>
              </a:rPr>
              <a:t>Management of COPD exacerbation</a:t>
            </a:r>
            <a:endParaRPr lang="es-ES" sz="3300" dirty="0">
              <a:solidFill>
                <a:srgbClr val="00B050"/>
              </a:solidFill>
              <a:latin typeface="Calibri" panose="020F0502020204030204" pitchFamily="34" charset="0"/>
              <a:ea typeface="+mn-ea"/>
              <a:cs typeface="+mn-cs"/>
            </a:endParaRPr>
          </a:p>
        </p:txBody>
      </p:sp>
      <p:sp>
        <p:nvSpPr>
          <p:cNvPr id="8" name="Marcador de texto 4"/>
          <p:cNvSpPr txBox="1">
            <a:spLocks/>
          </p:cNvSpPr>
          <p:nvPr/>
        </p:nvSpPr>
        <p:spPr>
          <a:xfrm>
            <a:off x="4863036" y="3262951"/>
            <a:ext cx="3137965" cy="57438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257175">
              <a:spcBef>
                <a:spcPts val="150"/>
              </a:spcBef>
              <a:spcAft>
                <a:spcPts val="450"/>
              </a:spcAft>
              <a:buNone/>
            </a:pPr>
            <a:r>
              <a:rPr lang="es-ES" sz="1350" b="1" dirty="0">
                <a:solidFill>
                  <a:srgbClr val="595959"/>
                </a:solidFill>
                <a:latin typeface="Calibri" panose="020F0502020204030204" pitchFamily="34" charset="0"/>
              </a:rPr>
              <a:t>Miguel Román Rodríguez</a:t>
            </a:r>
          </a:p>
          <a:p>
            <a:pPr marL="0" indent="0" defTabSz="342900">
              <a:spcBef>
                <a:spcPts val="0"/>
              </a:spcBef>
              <a:buNone/>
            </a:pPr>
            <a:r>
              <a:rPr lang="en-GB" sz="1050" dirty="0" err="1">
                <a:solidFill>
                  <a:srgbClr val="074B88"/>
                </a:solidFill>
                <a:ea typeface="ＭＳ Ｐゴシック" pitchFamily="-65" charset="-128"/>
                <a:cs typeface="ＭＳ Ｐゴシック" pitchFamily="-65" charset="-128"/>
              </a:rPr>
              <a:t>GP,at</a:t>
            </a:r>
            <a:r>
              <a:rPr lang="en-GB" sz="1050" dirty="0">
                <a:solidFill>
                  <a:srgbClr val="074B88"/>
                </a:solidFill>
                <a:ea typeface="ＭＳ Ｐゴシック" pitchFamily="-65" charset="-128"/>
                <a:cs typeface="ＭＳ Ｐゴシック" pitchFamily="-65" charset="-128"/>
              </a:rPr>
              <a:t> Son Pisa Primary Health Care practice. Palma. Mallorca Chronic respiratory diseases research unit Director. </a:t>
            </a:r>
            <a:r>
              <a:rPr lang="en-GB" sz="1050" dirty="0" err="1">
                <a:solidFill>
                  <a:srgbClr val="074B88"/>
                </a:solidFill>
                <a:ea typeface="ＭＳ Ｐゴシック" pitchFamily="-65" charset="-128"/>
                <a:cs typeface="ＭＳ Ｐゴシック" pitchFamily="-65" charset="-128"/>
              </a:rPr>
              <a:t>Instituto</a:t>
            </a:r>
            <a:r>
              <a:rPr lang="en-GB" sz="1050" dirty="0">
                <a:solidFill>
                  <a:srgbClr val="074B88"/>
                </a:solidFill>
                <a:ea typeface="ＭＳ Ｐゴシック" pitchFamily="-65" charset="-128"/>
                <a:cs typeface="ＭＳ Ｐゴシック" pitchFamily="-65" charset="-128"/>
              </a:rPr>
              <a:t> de </a:t>
            </a:r>
            <a:r>
              <a:rPr lang="en-GB" sz="1050" dirty="0" err="1">
                <a:solidFill>
                  <a:srgbClr val="074B88"/>
                </a:solidFill>
                <a:ea typeface="ＭＳ Ｐゴシック" pitchFamily="-65" charset="-128"/>
                <a:cs typeface="ＭＳ Ｐゴシック" pitchFamily="-65" charset="-128"/>
              </a:rPr>
              <a:t>Investigación</a:t>
            </a:r>
            <a:r>
              <a:rPr lang="en-GB" sz="1050" dirty="0">
                <a:solidFill>
                  <a:srgbClr val="074B88"/>
                </a:solidFill>
                <a:ea typeface="ＭＳ Ｐゴシック" pitchFamily="-65" charset="-128"/>
                <a:cs typeface="ＭＳ Ｐゴシック" pitchFamily="-65" charset="-128"/>
              </a:rPr>
              <a:t> Sanitaria de Baleares </a:t>
            </a:r>
            <a:r>
              <a:rPr lang="en-GB" sz="1050" dirty="0" err="1">
                <a:solidFill>
                  <a:srgbClr val="074B88"/>
                </a:solidFill>
                <a:ea typeface="ＭＳ Ｐゴシック" pitchFamily="-65" charset="-128"/>
                <a:cs typeface="ＭＳ Ｐゴシック" pitchFamily="-65" charset="-128"/>
              </a:rPr>
              <a:t>IdISBa</a:t>
            </a:r>
            <a:r>
              <a:rPr lang="en-GB" sz="1050" dirty="0">
                <a:solidFill>
                  <a:srgbClr val="074B88"/>
                </a:solidFill>
                <a:ea typeface="ＭＳ Ｐゴシック" pitchFamily="-65" charset="-128"/>
                <a:cs typeface="ＭＳ Ｐゴシック" pitchFamily="-65" charset="-128"/>
              </a:rPr>
              <a:t>  </a:t>
            </a:r>
          </a:p>
          <a:p>
            <a:pPr marL="0" indent="0" defTabSz="342900">
              <a:spcBef>
                <a:spcPts val="0"/>
              </a:spcBef>
              <a:buNone/>
            </a:pPr>
            <a:endParaRPr lang="en-US" sz="1050" dirty="0">
              <a:solidFill>
                <a:srgbClr val="074B88"/>
              </a:solidFill>
              <a:ea typeface="ＭＳ Ｐゴシック" pitchFamily="-65" charset="-128"/>
              <a:cs typeface="ＭＳ Ｐゴシック" pitchFamily="-65" charset="-128"/>
            </a:endParaRPr>
          </a:p>
          <a:p>
            <a:pPr marL="0" indent="0" defTabSz="257175">
              <a:spcBef>
                <a:spcPts val="150"/>
              </a:spcBef>
              <a:spcAft>
                <a:spcPts val="450"/>
              </a:spcAft>
              <a:buNone/>
            </a:pPr>
            <a:endParaRPr lang="es-ES" sz="1050" b="1" dirty="0">
              <a:solidFill>
                <a:srgbClr val="595959"/>
              </a:solidFill>
              <a:latin typeface="Calibri" panose="020F0502020204030204" pitchFamily="34" charset="0"/>
            </a:endParaRPr>
          </a:p>
        </p:txBody>
      </p:sp>
      <p:sp>
        <p:nvSpPr>
          <p:cNvPr id="5" name="Rectángulo redondeado 4"/>
          <p:cNvSpPr/>
          <p:nvPr/>
        </p:nvSpPr>
        <p:spPr>
          <a:xfrm>
            <a:off x="1184533" y="2249621"/>
            <a:ext cx="1252331" cy="561768"/>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s-ES" sz="1350" kern="0">
              <a:solidFill>
                <a:sysClr val="windowText" lastClr="000000"/>
              </a:solidFill>
            </a:endParaRPr>
          </a:p>
        </p:txBody>
      </p:sp>
      <p:pic>
        <p:nvPicPr>
          <p:cNvPr id="9" name="Picture 3" descr="C:\Users\Jaime Sousa\Documents\Documentos\IPCRG\IPCRG Logo.t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87441" y="2088461"/>
            <a:ext cx="1292745" cy="91122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712183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 Box 3"/>
          <p:cNvSpPr txBox="1">
            <a:spLocks noChangeArrowheads="1"/>
          </p:cNvSpPr>
          <p:nvPr/>
        </p:nvSpPr>
        <p:spPr bwMode="auto">
          <a:xfrm>
            <a:off x="1799854" y="1098681"/>
            <a:ext cx="5751816" cy="1246495"/>
          </a:xfrm>
          <a:prstGeom prst="rect">
            <a:avLst/>
          </a:prstGeom>
          <a:noFill/>
          <a:ln w="9525">
            <a:noFill/>
            <a:miter lim="800000"/>
            <a:headEnd/>
            <a:tailEnd/>
          </a:ln>
          <a:effectLst/>
        </p:spPr>
        <p:txBody>
          <a:bodyPr wrap="square">
            <a:prstTxWarp prst="textNoShape">
              <a:avLst/>
            </a:prstTxWarp>
            <a:spAutoFit/>
          </a:bodyPr>
          <a:lstStyle/>
          <a:p>
            <a:pPr defTabSz="685800"/>
            <a:r>
              <a:rPr lang="en-US" sz="1500" kern="0" dirty="0">
                <a:solidFill>
                  <a:sysClr val="windowText" lastClr="000000"/>
                </a:solidFill>
              </a:rPr>
              <a:t>Acute episode of clinical instability occurring in the natural course of the disease and characterized by a sustained worsening of respiratory symptoms, which goes beyond the daily variations. The main symptoms referred are worsening </a:t>
            </a:r>
            <a:r>
              <a:rPr lang="en-US" sz="1500" kern="0" dirty="0" err="1">
                <a:solidFill>
                  <a:sysClr val="windowText" lastClr="000000"/>
                </a:solidFill>
              </a:rPr>
              <a:t>dyspnoea</a:t>
            </a:r>
            <a:r>
              <a:rPr lang="en-US" sz="1500" kern="0" dirty="0">
                <a:solidFill>
                  <a:sysClr val="windowText" lastClr="000000"/>
                </a:solidFill>
              </a:rPr>
              <a:t>, cough, increased volume and changes in sputum color</a:t>
            </a:r>
            <a:r>
              <a:rPr lang="es-ES_tradnl" sz="1500" kern="0" dirty="0">
                <a:latin typeface="Arial" charset="0"/>
              </a:rPr>
              <a:t>.</a:t>
            </a:r>
          </a:p>
        </p:txBody>
      </p:sp>
      <p:grpSp>
        <p:nvGrpSpPr>
          <p:cNvPr id="7" name="Grupo 6"/>
          <p:cNvGrpSpPr/>
          <p:nvPr/>
        </p:nvGrpSpPr>
        <p:grpSpPr>
          <a:xfrm>
            <a:off x="1748884" y="2556639"/>
            <a:ext cx="5621111" cy="2426373"/>
            <a:chOff x="1344385" y="3252936"/>
            <a:chExt cx="7494815" cy="3235164"/>
          </a:xfrm>
        </p:grpSpPr>
        <p:grpSp>
          <p:nvGrpSpPr>
            <p:cNvPr id="2" name="Agrupar 77"/>
            <p:cNvGrpSpPr/>
            <p:nvPr/>
          </p:nvGrpSpPr>
          <p:grpSpPr>
            <a:xfrm>
              <a:off x="1829594" y="4608764"/>
              <a:ext cx="7009606" cy="995776"/>
              <a:chOff x="1829594" y="4175228"/>
              <a:chExt cx="7009606" cy="995776"/>
            </a:xfrm>
          </p:grpSpPr>
          <p:sp>
            <p:nvSpPr>
              <p:cNvPr id="72" name="Freeform 50"/>
              <p:cNvSpPr>
                <a:spLocks/>
              </p:cNvSpPr>
              <p:nvPr/>
            </p:nvSpPr>
            <p:spPr bwMode="auto">
              <a:xfrm rot="21320831">
                <a:off x="3064450" y="4175228"/>
                <a:ext cx="1833335" cy="400109"/>
              </a:xfrm>
              <a:custGeom>
                <a:avLst/>
                <a:gdLst/>
                <a:ahLst/>
                <a:cxnLst>
                  <a:cxn ang="0">
                    <a:pos x="60" y="931"/>
                  </a:cxn>
                  <a:cxn ang="0">
                    <a:pos x="60" y="885"/>
                  </a:cxn>
                  <a:cxn ang="0">
                    <a:pos x="422" y="23"/>
                  </a:cxn>
                  <a:cxn ang="0">
                    <a:pos x="695" y="1021"/>
                  </a:cxn>
                </a:cxnLst>
                <a:rect l="0" t="0" r="r" b="b"/>
                <a:pathLst>
                  <a:path w="695" h="1036">
                    <a:moveTo>
                      <a:pt x="60" y="931"/>
                    </a:moveTo>
                    <a:cubicBezTo>
                      <a:pt x="30" y="983"/>
                      <a:pt x="0" y="1036"/>
                      <a:pt x="60" y="885"/>
                    </a:cubicBezTo>
                    <a:cubicBezTo>
                      <a:pt x="120" y="734"/>
                      <a:pt x="316" y="0"/>
                      <a:pt x="422" y="23"/>
                    </a:cubicBezTo>
                    <a:cubicBezTo>
                      <a:pt x="528" y="46"/>
                      <a:pt x="650" y="855"/>
                      <a:pt x="695" y="1021"/>
                    </a:cubicBezTo>
                  </a:path>
                </a:pathLst>
              </a:custGeom>
              <a:solidFill>
                <a:schemeClr val="accent5">
                  <a:alpha val="78000"/>
                </a:schemeClr>
              </a:solidFill>
              <a:ln w="28575" cap="flat" cmpd="sng">
                <a:solidFill>
                  <a:schemeClr val="accent2"/>
                </a:solidFill>
                <a:prstDash val="solid"/>
                <a:round/>
                <a:headEnd/>
                <a:tailEnd/>
              </a:ln>
              <a:effectLst>
                <a:outerShdw blurRad="50800" dist="38100" dir="2700000" algn="tl" rotWithShape="0">
                  <a:srgbClr val="000000">
                    <a:alpha val="43000"/>
                  </a:srgbClr>
                </a:outerShdw>
              </a:effectLst>
            </p:spPr>
            <p:txBody>
              <a:bodyPr wrap="square" anchor="ctr">
                <a:prstTxWarp prst="textNoShape">
                  <a:avLst/>
                </a:prstTxWarp>
                <a:spAutoFit/>
              </a:bodyPr>
              <a:lstStyle/>
              <a:p>
                <a:pPr defTabSz="685800"/>
                <a:endParaRPr lang="es-ES_tradnl" sz="1350" kern="0">
                  <a:solidFill>
                    <a:sysClr val="windowText" lastClr="000000"/>
                  </a:solidFill>
                </a:endParaRPr>
              </a:p>
            </p:txBody>
          </p:sp>
          <p:grpSp>
            <p:nvGrpSpPr>
              <p:cNvPr id="3" name="Agrupar 72"/>
              <p:cNvGrpSpPr/>
              <p:nvPr/>
            </p:nvGrpSpPr>
            <p:grpSpPr>
              <a:xfrm>
                <a:off x="4936697" y="4640025"/>
                <a:ext cx="3902503" cy="530979"/>
                <a:chOff x="4327097" y="4643002"/>
                <a:chExt cx="3902503" cy="530979"/>
              </a:xfrm>
            </p:grpSpPr>
            <p:sp>
              <p:nvSpPr>
                <p:cNvPr id="74" name="Freeform 52"/>
                <p:cNvSpPr>
                  <a:spLocks/>
                </p:cNvSpPr>
                <p:nvPr/>
              </p:nvSpPr>
              <p:spPr bwMode="auto">
                <a:xfrm>
                  <a:off x="4327097" y="4772284"/>
                  <a:ext cx="1379807" cy="400109"/>
                </a:xfrm>
                <a:custGeom>
                  <a:avLst/>
                  <a:gdLst/>
                  <a:ahLst/>
                  <a:cxnLst>
                    <a:cxn ang="0">
                      <a:pos x="0" y="144"/>
                    </a:cxn>
                    <a:cxn ang="0">
                      <a:pos x="90" y="8"/>
                    </a:cxn>
                    <a:cxn ang="0">
                      <a:pos x="181" y="190"/>
                    </a:cxn>
                    <a:cxn ang="0">
                      <a:pos x="272" y="8"/>
                    </a:cxn>
                    <a:cxn ang="0">
                      <a:pos x="362" y="190"/>
                    </a:cxn>
                    <a:cxn ang="0">
                      <a:pos x="453" y="8"/>
                    </a:cxn>
                    <a:cxn ang="0">
                      <a:pos x="544" y="190"/>
                    </a:cxn>
                  </a:cxnLst>
                  <a:rect l="0" t="0" r="r" b="b"/>
                  <a:pathLst>
                    <a:path w="544" h="190">
                      <a:moveTo>
                        <a:pt x="0" y="144"/>
                      </a:moveTo>
                      <a:cubicBezTo>
                        <a:pt x="30" y="72"/>
                        <a:pt x="60" y="0"/>
                        <a:pt x="90" y="8"/>
                      </a:cubicBezTo>
                      <a:cubicBezTo>
                        <a:pt x="120" y="16"/>
                        <a:pt x="151" y="190"/>
                        <a:pt x="181" y="190"/>
                      </a:cubicBezTo>
                      <a:cubicBezTo>
                        <a:pt x="211" y="190"/>
                        <a:pt x="242" y="8"/>
                        <a:pt x="272" y="8"/>
                      </a:cubicBezTo>
                      <a:cubicBezTo>
                        <a:pt x="302" y="8"/>
                        <a:pt x="332" y="190"/>
                        <a:pt x="362" y="190"/>
                      </a:cubicBezTo>
                      <a:cubicBezTo>
                        <a:pt x="392" y="190"/>
                        <a:pt x="423" y="8"/>
                        <a:pt x="453" y="8"/>
                      </a:cubicBezTo>
                      <a:cubicBezTo>
                        <a:pt x="483" y="8"/>
                        <a:pt x="513" y="99"/>
                        <a:pt x="544" y="190"/>
                      </a:cubicBezTo>
                    </a:path>
                  </a:pathLst>
                </a:custGeom>
                <a:noFill/>
                <a:ln w="28575" cap="flat" cmpd="sng">
                  <a:solidFill>
                    <a:schemeClr val="accent2"/>
                  </a:solidFill>
                  <a:prstDash val="solid"/>
                  <a:round/>
                  <a:headEnd/>
                  <a:tailEnd/>
                </a:ln>
                <a:effectLst>
                  <a:outerShdw blurRad="50800" dist="38100" dir="2700000" algn="tl" rotWithShape="0">
                    <a:srgbClr val="000000">
                      <a:alpha val="43000"/>
                    </a:srgbClr>
                  </a:outerShdw>
                </a:effectLst>
              </p:spPr>
              <p:txBody>
                <a:bodyPr wrap="square" anchor="ctr">
                  <a:prstTxWarp prst="textNoShape">
                    <a:avLst/>
                  </a:prstTxWarp>
                  <a:spAutoFit/>
                </a:bodyPr>
                <a:lstStyle/>
                <a:p>
                  <a:pPr defTabSz="685800"/>
                  <a:endParaRPr lang="es-ES_tradnl" sz="1350" kern="0">
                    <a:solidFill>
                      <a:sysClr val="windowText" lastClr="000000"/>
                    </a:solidFill>
                  </a:endParaRPr>
                </a:p>
              </p:txBody>
            </p:sp>
            <p:sp>
              <p:nvSpPr>
                <p:cNvPr id="75" name="Freeform 52"/>
                <p:cNvSpPr>
                  <a:spLocks/>
                </p:cNvSpPr>
                <p:nvPr/>
              </p:nvSpPr>
              <p:spPr bwMode="auto">
                <a:xfrm>
                  <a:off x="6849793" y="4773872"/>
                  <a:ext cx="1379807" cy="400109"/>
                </a:xfrm>
                <a:custGeom>
                  <a:avLst/>
                  <a:gdLst/>
                  <a:ahLst/>
                  <a:cxnLst>
                    <a:cxn ang="0">
                      <a:pos x="0" y="144"/>
                    </a:cxn>
                    <a:cxn ang="0">
                      <a:pos x="90" y="8"/>
                    </a:cxn>
                    <a:cxn ang="0">
                      <a:pos x="181" y="190"/>
                    </a:cxn>
                    <a:cxn ang="0">
                      <a:pos x="272" y="8"/>
                    </a:cxn>
                    <a:cxn ang="0">
                      <a:pos x="362" y="190"/>
                    </a:cxn>
                    <a:cxn ang="0">
                      <a:pos x="453" y="8"/>
                    </a:cxn>
                    <a:cxn ang="0">
                      <a:pos x="544" y="190"/>
                    </a:cxn>
                  </a:cxnLst>
                  <a:rect l="0" t="0" r="r" b="b"/>
                  <a:pathLst>
                    <a:path w="544" h="190">
                      <a:moveTo>
                        <a:pt x="0" y="144"/>
                      </a:moveTo>
                      <a:cubicBezTo>
                        <a:pt x="30" y="72"/>
                        <a:pt x="60" y="0"/>
                        <a:pt x="90" y="8"/>
                      </a:cubicBezTo>
                      <a:cubicBezTo>
                        <a:pt x="120" y="16"/>
                        <a:pt x="151" y="190"/>
                        <a:pt x="181" y="190"/>
                      </a:cubicBezTo>
                      <a:cubicBezTo>
                        <a:pt x="211" y="190"/>
                        <a:pt x="242" y="8"/>
                        <a:pt x="272" y="8"/>
                      </a:cubicBezTo>
                      <a:cubicBezTo>
                        <a:pt x="302" y="8"/>
                        <a:pt x="332" y="190"/>
                        <a:pt x="362" y="190"/>
                      </a:cubicBezTo>
                      <a:cubicBezTo>
                        <a:pt x="392" y="190"/>
                        <a:pt x="423" y="8"/>
                        <a:pt x="453" y="8"/>
                      </a:cubicBezTo>
                      <a:cubicBezTo>
                        <a:pt x="483" y="8"/>
                        <a:pt x="513" y="99"/>
                        <a:pt x="544" y="190"/>
                      </a:cubicBezTo>
                    </a:path>
                  </a:pathLst>
                </a:custGeom>
                <a:noFill/>
                <a:ln w="28575" cap="flat" cmpd="sng">
                  <a:solidFill>
                    <a:schemeClr val="accent2"/>
                  </a:solidFill>
                  <a:prstDash val="solid"/>
                  <a:round/>
                  <a:headEnd/>
                  <a:tailEnd/>
                </a:ln>
                <a:effectLst>
                  <a:outerShdw blurRad="50800" dist="38100" dir="2700000" algn="tl" rotWithShape="0">
                    <a:srgbClr val="000000">
                      <a:alpha val="43000"/>
                    </a:srgbClr>
                  </a:outerShdw>
                </a:effectLst>
              </p:spPr>
              <p:txBody>
                <a:bodyPr wrap="square" anchor="ctr">
                  <a:prstTxWarp prst="textNoShape">
                    <a:avLst/>
                  </a:prstTxWarp>
                  <a:spAutoFit/>
                </a:bodyPr>
                <a:lstStyle/>
                <a:p>
                  <a:pPr defTabSz="685800"/>
                  <a:endParaRPr lang="es-ES_tradnl" sz="1350" kern="0">
                    <a:solidFill>
                      <a:sysClr val="windowText" lastClr="000000"/>
                    </a:solidFill>
                  </a:endParaRPr>
                </a:p>
              </p:txBody>
            </p:sp>
            <p:sp>
              <p:nvSpPr>
                <p:cNvPr id="76" name="Freeform 50"/>
                <p:cNvSpPr>
                  <a:spLocks/>
                </p:cNvSpPr>
                <p:nvPr/>
              </p:nvSpPr>
              <p:spPr bwMode="auto">
                <a:xfrm rot="21446583">
                  <a:off x="5659634" y="4643002"/>
                  <a:ext cx="1159252" cy="400109"/>
                </a:xfrm>
                <a:custGeom>
                  <a:avLst/>
                  <a:gdLst/>
                  <a:ahLst/>
                  <a:cxnLst>
                    <a:cxn ang="0">
                      <a:pos x="60" y="931"/>
                    </a:cxn>
                    <a:cxn ang="0">
                      <a:pos x="60" y="885"/>
                    </a:cxn>
                    <a:cxn ang="0">
                      <a:pos x="422" y="23"/>
                    </a:cxn>
                    <a:cxn ang="0">
                      <a:pos x="695" y="1021"/>
                    </a:cxn>
                  </a:cxnLst>
                  <a:rect l="0" t="0" r="r" b="b"/>
                  <a:pathLst>
                    <a:path w="695" h="1036">
                      <a:moveTo>
                        <a:pt x="60" y="931"/>
                      </a:moveTo>
                      <a:cubicBezTo>
                        <a:pt x="30" y="983"/>
                        <a:pt x="0" y="1036"/>
                        <a:pt x="60" y="885"/>
                      </a:cubicBezTo>
                      <a:cubicBezTo>
                        <a:pt x="120" y="734"/>
                        <a:pt x="316" y="0"/>
                        <a:pt x="422" y="23"/>
                      </a:cubicBezTo>
                      <a:cubicBezTo>
                        <a:pt x="528" y="46"/>
                        <a:pt x="650" y="855"/>
                        <a:pt x="695" y="1021"/>
                      </a:cubicBezTo>
                    </a:path>
                  </a:pathLst>
                </a:custGeom>
                <a:solidFill>
                  <a:schemeClr val="accent5">
                    <a:alpha val="78000"/>
                  </a:schemeClr>
                </a:solidFill>
                <a:ln w="28575" cap="flat" cmpd="sng">
                  <a:solidFill>
                    <a:schemeClr val="accent2"/>
                  </a:solidFill>
                  <a:prstDash val="solid"/>
                  <a:round/>
                  <a:headEnd/>
                  <a:tailEnd/>
                </a:ln>
                <a:effectLst>
                  <a:outerShdw blurRad="50800" dist="38100" dir="2700000" algn="tl" rotWithShape="0">
                    <a:srgbClr val="000000">
                      <a:alpha val="43000"/>
                    </a:srgbClr>
                  </a:outerShdw>
                </a:effectLst>
              </p:spPr>
              <p:txBody>
                <a:bodyPr wrap="square" anchor="ctr">
                  <a:prstTxWarp prst="textNoShape">
                    <a:avLst/>
                  </a:prstTxWarp>
                  <a:spAutoFit/>
                </a:bodyPr>
                <a:lstStyle/>
                <a:p>
                  <a:pPr defTabSz="685800"/>
                  <a:endParaRPr lang="es-ES_tradnl" sz="1350" kern="0">
                    <a:solidFill>
                      <a:sysClr val="windowText" lastClr="000000"/>
                    </a:solidFill>
                  </a:endParaRPr>
                </a:p>
              </p:txBody>
            </p:sp>
          </p:grpSp>
          <p:sp>
            <p:nvSpPr>
              <p:cNvPr id="77" name="Freeform 51"/>
              <p:cNvSpPr>
                <a:spLocks/>
              </p:cNvSpPr>
              <p:nvPr/>
            </p:nvSpPr>
            <p:spPr bwMode="auto">
              <a:xfrm>
                <a:off x="1829594" y="4694575"/>
                <a:ext cx="1379808" cy="400109"/>
              </a:xfrm>
              <a:custGeom>
                <a:avLst/>
                <a:gdLst/>
                <a:ahLst/>
                <a:cxnLst>
                  <a:cxn ang="0">
                    <a:pos x="0" y="144"/>
                  </a:cxn>
                  <a:cxn ang="0">
                    <a:pos x="90" y="8"/>
                  </a:cxn>
                  <a:cxn ang="0">
                    <a:pos x="181" y="190"/>
                  </a:cxn>
                  <a:cxn ang="0">
                    <a:pos x="272" y="8"/>
                  </a:cxn>
                  <a:cxn ang="0">
                    <a:pos x="362" y="190"/>
                  </a:cxn>
                  <a:cxn ang="0">
                    <a:pos x="453" y="8"/>
                  </a:cxn>
                  <a:cxn ang="0">
                    <a:pos x="544" y="190"/>
                  </a:cxn>
                </a:cxnLst>
                <a:rect l="0" t="0" r="r" b="b"/>
                <a:pathLst>
                  <a:path w="544" h="190">
                    <a:moveTo>
                      <a:pt x="0" y="144"/>
                    </a:moveTo>
                    <a:cubicBezTo>
                      <a:pt x="30" y="72"/>
                      <a:pt x="60" y="0"/>
                      <a:pt x="90" y="8"/>
                    </a:cubicBezTo>
                    <a:cubicBezTo>
                      <a:pt x="120" y="16"/>
                      <a:pt x="151" y="190"/>
                      <a:pt x="181" y="190"/>
                    </a:cubicBezTo>
                    <a:cubicBezTo>
                      <a:pt x="211" y="190"/>
                      <a:pt x="242" y="8"/>
                      <a:pt x="272" y="8"/>
                    </a:cubicBezTo>
                    <a:cubicBezTo>
                      <a:pt x="302" y="8"/>
                      <a:pt x="332" y="190"/>
                      <a:pt x="362" y="190"/>
                    </a:cubicBezTo>
                    <a:cubicBezTo>
                      <a:pt x="392" y="190"/>
                      <a:pt x="423" y="8"/>
                      <a:pt x="453" y="8"/>
                    </a:cubicBezTo>
                    <a:cubicBezTo>
                      <a:pt x="483" y="8"/>
                      <a:pt x="513" y="99"/>
                      <a:pt x="544" y="190"/>
                    </a:cubicBezTo>
                  </a:path>
                </a:pathLst>
              </a:custGeom>
              <a:noFill/>
              <a:ln w="28575" cap="flat" cmpd="sng">
                <a:solidFill>
                  <a:schemeClr val="accent2"/>
                </a:solidFill>
                <a:prstDash val="solid"/>
                <a:round/>
                <a:headEnd/>
                <a:tailEnd/>
              </a:ln>
              <a:effectLst>
                <a:outerShdw blurRad="50800" dist="38100" dir="2700000" algn="tl" rotWithShape="0">
                  <a:srgbClr val="000000">
                    <a:alpha val="43000"/>
                  </a:srgbClr>
                </a:outerShdw>
              </a:effectLst>
            </p:spPr>
            <p:txBody>
              <a:bodyPr wrap="square" anchor="ctr">
                <a:prstTxWarp prst="textNoShape">
                  <a:avLst/>
                </a:prstTxWarp>
                <a:spAutoFit/>
              </a:bodyPr>
              <a:lstStyle/>
              <a:p>
                <a:pPr defTabSz="685800"/>
                <a:endParaRPr lang="es-ES_tradnl" sz="1350" kern="0">
                  <a:solidFill>
                    <a:sysClr val="windowText" lastClr="000000"/>
                  </a:solidFill>
                </a:endParaRPr>
              </a:p>
            </p:txBody>
          </p:sp>
        </p:grpSp>
        <p:grpSp>
          <p:nvGrpSpPr>
            <p:cNvPr id="4" name="Agrupar 82"/>
            <p:cNvGrpSpPr/>
            <p:nvPr/>
          </p:nvGrpSpPr>
          <p:grpSpPr>
            <a:xfrm>
              <a:off x="2999014" y="3252936"/>
              <a:ext cx="2653035" cy="685800"/>
              <a:chOff x="2999014" y="2819400"/>
              <a:chExt cx="2653035" cy="685800"/>
            </a:xfrm>
          </p:grpSpPr>
          <p:sp>
            <p:nvSpPr>
              <p:cNvPr id="82" name="Rectángulo redondeado 81"/>
              <p:cNvSpPr/>
              <p:nvPr/>
            </p:nvSpPr>
            <p:spPr bwMode="auto">
              <a:xfrm>
                <a:off x="2999014" y="2819400"/>
                <a:ext cx="2286000" cy="685800"/>
              </a:xfrm>
              <a:prstGeom prst="roundRect">
                <a:avLst/>
              </a:prstGeom>
              <a:solidFill>
                <a:srgbClr val="FFC019">
                  <a:alpha val="67000"/>
                </a:srgb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s-ES_tradnl" b="1" kern="0">
                  <a:solidFill>
                    <a:schemeClr val="bg1"/>
                  </a:solidFill>
                  <a:latin typeface="Times New Roman" charset="0"/>
                  <a:sym typeface="Symbol" charset="2"/>
                </a:endParaRPr>
              </a:p>
            </p:txBody>
          </p:sp>
          <p:sp>
            <p:nvSpPr>
              <p:cNvPr id="81" name="Rectangle 6"/>
              <p:cNvSpPr>
                <a:spLocks noChangeArrowheads="1"/>
              </p:cNvSpPr>
              <p:nvPr/>
            </p:nvSpPr>
            <p:spPr bwMode="auto">
              <a:xfrm>
                <a:off x="3268078" y="2900691"/>
                <a:ext cx="2383971" cy="492443"/>
              </a:xfrm>
              <a:prstGeom prst="rect">
                <a:avLst/>
              </a:prstGeom>
              <a:noFill/>
              <a:ln w="9525">
                <a:noFill/>
                <a:miter lim="800000"/>
                <a:headEnd/>
                <a:tailEnd/>
              </a:ln>
              <a:effectLst/>
            </p:spPr>
            <p:txBody>
              <a:bodyPr wrap="square">
                <a:prstTxWarp prst="textNoShape">
                  <a:avLst/>
                </a:prstTxWarp>
                <a:spAutoFit/>
              </a:bodyPr>
              <a:lstStyle/>
              <a:p>
                <a:pPr defTabSz="685800">
                  <a:spcBef>
                    <a:spcPts val="375"/>
                  </a:spcBef>
                  <a:spcAft>
                    <a:spcPts val="375"/>
                  </a:spcAft>
                </a:pPr>
                <a:r>
                  <a:rPr lang="es-ES_tradnl" b="1" kern="0" dirty="0" err="1">
                    <a:latin typeface="Arial" charset="0"/>
                  </a:rPr>
                  <a:t>Worsening</a:t>
                </a:r>
                <a:endParaRPr lang="es-ES_tradnl" b="1" kern="0" dirty="0">
                  <a:latin typeface="Arial" charset="0"/>
                </a:endParaRPr>
              </a:p>
            </p:txBody>
          </p:sp>
        </p:grpSp>
        <p:grpSp>
          <p:nvGrpSpPr>
            <p:cNvPr id="5" name="Agrupar 83"/>
            <p:cNvGrpSpPr/>
            <p:nvPr/>
          </p:nvGrpSpPr>
          <p:grpSpPr>
            <a:xfrm>
              <a:off x="1344385" y="5749436"/>
              <a:ext cx="2573523" cy="738664"/>
              <a:chOff x="2999014" y="2801300"/>
              <a:chExt cx="2573523" cy="738664"/>
            </a:xfrm>
          </p:grpSpPr>
          <p:sp>
            <p:nvSpPr>
              <p:cNvPr id="85" name="Rectángulo redondeado 84"/>
              <p:cNvSpPr/>
              <p:nvPr/>
            </p:nvSpPr>
            <p:spPr bwMode="auto">
              <a:xfrm>
                <a:off x="2999014" y="2819400"/>
                <a:ext cx="2286000" cy="685800"/>
              </a:xfrm>
              <a:prstGeom prst="roundRect">
                <a:avLst/>
              </a:prstGeom>
              <a:solidFill>
                <a:srgbClr val="FFC019">
                  <a:alpha val="67000"/>
                </a:srgb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s-ES_tradnl" b="1" kern="0">
                  <a:solidFill>
                    <a:schemeClr val="bg1"/>
                  </a:solidFill>
                  <a:latin typeface="Times New Roman" charset="0"/>
                  <a:sym typeface="Symbol" charset="2"/>
                </a:endParaRPr>
              </a:p>
            </p:txBody>
          </p:sp>
          <p:sp>
            <p:nvSpPr>
              <p:cNvPr id="86" name="Rectangle 6"/>
              <p:cNvSpPr>
                <a:spLocks noChangeArrowheads="1"/>
              </p:cNvSpPr>
              <p:nvPr/>
            </p:nvSpPr>
            <p:spPr bwMode="auto">
              <a:xfrm>
                <a:off x="3188566" y="2801300"/>
                <a:ext cx="2383971" cy="738664"/>
              </a:xfrm>
              <a:prstGeom prst="rect">
                <a:avLst/>
              </a:prstGeom>
              <a:noFill/>
              <a:ln w="9525">
                <a:noFill/>
                <a:miter lim="800000"/>
                <a:headEnd/>
                <a:tailEnd/>
              </a:ln>
              <a:effectLst/>
            </p:spPr>
            <p:txBody>
              <a:bodyPr wrap="square">
                <a:prstTxWarp prst="textNoShape">
                  <a:avLst/>
                </a:prstTxWarp>
                <a:spAutoFit/>
              </a:bodyPr>
              <a:lstStyle/>
              <a:p>
                <a:pPr defTabSz="685800">
                  <a:spcBef>
                    <a:spcPts val="375"/>
                  </a:spcBef>
                  <a:spcAft>
                    <a:spcPts val="375"/>
                  </a:spcAft>
                </a:pPr>
                <a:r>
                  <a:rPr lang="es-ES_tradnl" sz="1500" b="1" kern="0" dirty="0" err="1">
                    <a:latin typeface="Arial" charset="0"/>
                  </a:rPr>
                  <a:t>Beyond</a:t>
                </a:r>
                <a:r>
                  <a:rPr lang="es-ES_tradnl" sz="1500" b="1" kern="0" dirty="0">
                    <a:latin typeface="Arial" charset="0"/>
                  </a:rPr>
                  <a:t> </a:t>
                </a:r>
                <a:r>
                  <a:rPr lang="es-ES_tradnl" sz="1500" b="1" kern="0" dirty="0" err="1">
                    <a:latin typeface="Arial" charset="0"/>
                  </a:rPr>
                  <a:t>daily</a:t>
                </a:r>
                <a:r>
                  <a:rPr lang="es-ES_tradnl" sz="1500" b="1" kern="0" dirty="0">
                    <a:latin typeface="Arial" charset="0"/>
                  </a:rPr>
                  <a:t> </a:t>
                </a:r>
                <a:r>
                  <a:rPr lang="es-ES_tradnl" sz="1500" b="1" kern="0" dirty="0" err="1">
                    <a:latin typeface="Arial" charset="0"/>
                  </a:rPr>
                  <a:t>variations</a:t>
                </a:r>
                <a:endParaRPr lang="es-ES_tradnl" sz="1500" b="1" kern="0" dirty="0">
                  <a:latin typeface="Arial" charset="0"/>
                </a:endParaRPr>
              </a:p>
            </p:txBody>
          </p:sp>
        </p:grpSp>
        <p:grpSp>
          <p:nvGrpSpPr>
            <p:cNvPr id="6" name="Agrupar 86"/>
            <p:cNvGrpSpPr/>
            <p:nvPr/>
          </p:nvGrpSpPr>
          <p:grpSpPr>
            <a:xfrm>
              <a:off x="2012514" y="4437783"/>
              <a:ext cx="1850482" cy="430886"/>
              <a:chOff x="2999014" y="2757569"/>
              <a:chExt cx="2894688" cy="775596"/>
            </a:xfrm>
          </p:grpSpPr>
          <p:sp>
            <p:nvSpPr>
              <p:cNvPr id="88" name="Rectángulo redondeado 87"/>
              <p:cNvSpPr/>
              <p:nvPr/>
            </p:nvSpPr>
            <p:spPr bwMode="auto">
              <a:xfrm>
                <a:off x="2999014" y="2819400"/>
                <a:ext cx="2286000" cy="685800"/>
              </a:xfrm>
              <a:prstGeom prst="roundRect">
                <a:avLst/>
              </a:prstGeom>
              <a:solidFill>
                <a:srgbClr val="FFC019">
                  <a:alpha val="67000"/>
                </a:srgb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s-ES_tradnl" b="1" kern="0">
                  <a:solidFill>
                    <a:schemeClr val="bg1"/>
                  </a:solidFill>
                  <a:latin typeface="Times New Roman" charset="0"/>
                  <a:sym typeface="Symbol" charset="2"/>
                </a:endParaRPr>
              </a:p>
            </p:txBody>
          </p:sp>
          <p:sp>
            <p:nvSpPr>
              <p:cNvPr id="89" name="Rectangle 6"/>
              <p:cNvSpPr>
                <a:spLocks noChangeArrowheads="1"/>
              </p:cNvSpPr>
              <p:nvPr/>
            </p:nvSpPr>
            <p:spPr bwMode="auto">
              <a:xfrm>
                <a:off x="3509740" y="2757569"/>
                <a:ext cx="2383962" cy="775596"/>
              </a:xfrm>
              <a:prstGeom prst="rect">
                <a:avLst/>
              </a:prstGeom>
              <a:noFill/>
              <a:ln w="9525">
                <a:noFill/>
                <a:miter lim="800000"/>
                <a:headEnd/>
                <a:tailEnd/>
              </a:ln>
              <a:effectLst/>
            </p:spPr>
            <p:txBody>
              <a:bodyPr wrap="square">
                <a:prstTxWarp prst="textNoShape">
                  <a:avLst/>
                </a:prstTxWarp>
                <a:spAutoFit/>
              </a:bodyPr>
              <a:lstStyle/>
              <a:p>
                <a:pPr defTabSz="685800">
                  <a:spcBef>
                    <a:spcPts val="375"/>
                  </a:spcBef>
                  <a:spcAft>
                    <a:spcPts val="375"/>
                  </a:spcAft>
                </a:pPr>
                <a:r>
                  <a:rPr lang="es-ES_tradnl" sz="1500" b="1" kern="0" dirty="0" err="1">
                    <a:latin typeface="Arial" charset="0"/>
                  </a:rPr>
                  <a:t>Acute</a:t>
                </a:r>
                <a:endParaRPr lang="es-ES_tradnl" sz="1050" b="1" kern="0" dirty="0">
                  <a:latin typeface="Arial" charset="0"/>
                </a:endParaRPr>
              </a:p>
            </p:txBody>
          </p:sp>
        </p:grpSp>
      </p:grpSp>
      <p:sp>
        <p:nvSpPr>
          <p:cNvPr id="21" name="Rectangle 12"/>
          <p:cNvSpPr txBox="1">
            <a:spLocks noChangeArrowheads="1"/>
          </p:cNvSpPr>
          <p:nvPr/>
        </p:nvSpPr>
        <p:spPr>
          <a:xfrm>
            <a:off x="1799854" y="224537"/>
            <a:ext cx="5544292" cy="532550"/>
          </a:xfrm>
          <a:prstGeom prst="rect">
            <a:avLst/>
          </a:prstGeom>
          <a:noFill/>
          <a:ln w="9525">
            <a:noFill/>
            <a:round/>
            <a:headEnd/>
            <a:tailEnd/>
          </a:ln>
          <a:effectLst>
            <a:glow rad="63500">
              <a:schemeClr val="accent5">
                <a:satMod val="175000"/>
                <a:alpha val="40000"/>
              </a:schemeClr>
            </a:glow>
            <a:softEdge rad="63500"/>
          </a:effectLst>
        </p:spPr>
        <p:txBody>
          <a:bodyPr vert="horz" wrap="square" lIns="67500" tIns="35100" rIns="67500" bIns="35100" numCol="1" anchor="ctr" anchorCtr="0" compatLnSpc="1">
            <a:prstTxWarp prst="textNoShape">
              <a:avLst/>
            </a:prstTxWarp>
            <a:spAutoFit/>
          </a:bodyPr>
          <a:lstStyle/>
          <a:p>
            <a:pPr defTabSz="336947" eaLnBrk="0" fontAlgn="base" hangingPunct="0">
              <a:spcBef>
                <a:spcPct val="0"/>
              </a:spcBef>
              <a:spcAft>
                <a:spcPct val="0"/>
              </a:spcAft>
              <a:buClr>
                <a:srgbClr val="003300"/>
              </a:buClr>
              <a:buSzPct val="100000"/>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a:pPr>
            <a:r>
              <a:rPr lang="es-ES" sz="3000" b="1" kern="0" dirty="0" err="1">
                <a:solidFill>
                  <a:sysClr val="windowText" lastClr="000000"/>
                </a:solidFill>
                <a:latin typeface="+mj-lt"/>
                <a:ea typeface="+mj-ea"/>
                <a:cs typeface="+mj-cs"/>
              </a:rPr>
              <a:t>What</a:t>
            </a:r>
            <a:r>
              <a:rPr lang="es-ES" sz="3000" b="1" kern="0" dirty="0">
                <a:solidFill>
                  <a:sysClr val="windowText" lastClr="000000"/>
                </a:solidFill>
                <a:latin typeface="+mj-lt"/>
                <a:ea typeface="+mj-ea"/>
                <a:cs typeface="+mj-cs"/>
              </a:rPr>
              <a:t> </a:t>
            </a:r>
            <a:r>
              <a:rPr lang="es-ES" sz="3000" b="1" kern="0" dirty="0" err="1">
                <a:solidFill>
                  <a:sysClr val="windowText" lastClr="000000"/>
                </a:solidFill>
                <a:latin typeface="+mj-lt"/>
                <a:ea typeface="+mj-ea"/>
                <a:cs typeface="+mj-cs"/>
              </a:rPr>
              <a:t>is</a:t>
            </a:r>
            <a:r>
              <a:rPr lang="es-ES" sz="3000" b="1" kern="0" dirty="0">
                <a:solidFill>
                  <a:sysClr val="windowText" lastClr="000000"/>
                </a:solidFill>
                <a:latin typeface="+mj-lt"/>
                <a:ea typeface="+mj-ea"/>
                <a:cs typeface="+mj-cs"/>
              </a:rPr>
              <a:t> </a:t>
            </a:r>
            <a:r>
              <a:rPr lang="es-ES" sz="3000" b="1" kern="0" dirty="0" err="1">
                <a:solidFill>
                  <a:sysClr val="windowText" lastClr="000000"/>
                </a:solidFill>
                <a:latin typeface="+mj-lt"/>
                <a:ea typeface="+mj-ea"/>
                <a:cs typeface="+mj-cs"/>
              </a:rPr>
              <a:t>an</a:t>
            </a:r>
            <a:r>
              <a:rPr lang="es-ES" sz="3000" b="1" kern="0" dirty="0">
                <a:solidFill>
                  <a:sysClr val="windowText" lastClr="000000"/>
                </a:solidFill>
                <a:latin typeface="+mj-lt"/>
                <a:ea typeface="+mj-ea"/>
                <a:cs typeface="+mj-cs"/>
              </a:rPr>
              <a:t> </a:t>
            </a:r>
            <a:r>
              <a:rPr lang="es-ES" sz="3000" b="1" kern="0" dirty="0" err="1">
                <a:solidFill>
                  <a:sysClr val="windowText" lastClr="000000"/>
                </a:solidFill>
                <a:latin typeface="+mj-lt"/>
                <a:ea typeface="+mj-ea"/>
                <a:cs typeface="+mj-cs"/>
              </a:rPr>
              <a:t>exacerbation</a:t>
            </a:r>
            <a:r>
              <a:rPr lang="es-ES" sz="3000" b="1" kern="0" dirty="0">
                <a:solidFill>
                  <a:sysClr val="windowText" lastClr="000000"/>
                </a:solidFill>
                <a:latin typeface="+mj-lt"/>
                <a:ea typeface="+mj-ea"/>
                <a:cs typeface="+mj-cs"/>
              </a:rPr>
              <a:t>?</a:t>
            </a:r>
            <a:endParaRPr lang="en-GB" sz="3000" b="1" dirty="0">
              <a:solidFill>
                <a:sysClr val="windowText" lastClr="000000"/>
              </a:solidFill>
              <a:latin typeface="+mj-lt"/>
              <a:ea typeface="+mj-ea"/>
              <a:cs typeface="+mj-cs"/>
            </a:endParaRPr>
          </a:p>
        </p:txBody>
      </p:sp>
    </p:spTree>
    <p:extLst>
      <p:ext uri="{BB962C8B-B14F-4D97-AF65-F5344CB8AC3E}">
        <p14:creationId xmlns:p14="http://schemas.microsoft.com/office/powerpoint/2010/main" xmlns="" val="2853468908"/>
      </p:ext>
    </p:extLst>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Oval 2"/>
          <p:cNvSpPr>
            <a:spLocks noChangeArrowheads="1"/>
          </p:cNvSpPr>
          <p:nvPr/>
        </p:nvSpPr>
        <p:spPr bwMode="auto">
          <a:xfrm>
            <a:off x="3455550" y="1818087"/>
            <a:ext cx="2286000" cy="1335881"/>
          </a:xfrm>
          <a:prstGeom prst="ellipse">
            <a:avLst/>
          </a:prstGeom>
          <a:gradFill rotWithShape="1">
            <a:gsLst>
              <a:gs pos="0">
                <a:srgbClr val="FF3300"/>
              </a:gs>
              <a:gs pos="100000">
                <a:srgbClr val="761800"/>
              </a:gs>
            </a:gsLst>
            <a:path path="shape">
              <a:fillToRect l="50000" t="50000" r="50000" b="50000"/>
            </a:path>
          </a:gradFill>
          <a:ln w="12700">
            <a:noFill/>
            <a:round/>
            <a:headEnd/>
            <a:tailEnd/>
          </a:ln>
        </p:spPr>
        <p:txBody>
          <a:bodyPr wrap="none" lIns="68565" tIns="34283" rIns="68565" bIns="34283" anchor="ctr"/>
          <a:lstStyle/>
          <a:p>
            <a:pPr algn="ctr" defTabSz="685800" eaLnBrk="0" hangingPunct="0">
              <a:buSzPct val="100000"/>
            </a:pPr>
            <a:r>
              <a:rPr lang="es-ES" sz="2100" b="1" kern="0" dirty="0" err="1">
                <a:solidFill>
                  <a:srgbClr val="FFFFFF"/>
                </a:solidFill>
                <a:cs typeface="Arial" charset="0"/>
                <a:sym typeface="Arial" charset="0"/>
              </a:rPr>
              <a:t>Exacerbations</a:t>
            </a:r>
            <a:endParaRPr lang="es-ES" sz="2100" b="1" kern="0" dirty="0">
              <a:solidFill>
                <a:srgbClr val="FFFFFF"/>
              </a:solidFill>
              <a:cs typeface="Arial" charset="0"/>
              <a:sym typeface="Arial" charset="0"/>
            </a:endParaRPr>
          </a:p>
        </p:txBody>
      </p:sp>
      <p:sp>
        <p:nvSpPr>
          <p:cNvPr id="37891" name="Oval 3"/>
          <p:cNvSpPr>
            <a:spLocks noChangeArrowheads="1"/>
          </p:cNvSpPr>
          <p:nvPr/>
        </p:nvSpPr>
        <p:spPr bwMode="auto">
          <a:xfrm>
            <a:off x="1818442" y="2859258"/>
            <a:ext cx="2021681" cy="1420415"/>
          </a:xfrm>
          <a:prstGeom prst="ellipse">
            <a:avLst/>
          </a:prstGeom>
          <a:solidFill>
            <a:srgbClr val="FFFF99"/>
          </a:solidFill>
          <a:ln w="12700">
            <a:noFill/>
            <a:round/>
            <a:headEnd/>
            <a:tailEnd/>
          </a:ln>
        </p:spPr>
        <p:txBody>
          <a:bodyPr wrap="none" lIns="68565" tIns="34283" rIns="68565" bIns="34283" anchor="ctr"/>
          <a:lstStyle/>
          <a:p>
            <a:pPr algn="ctr" defTabSz="685800" eaLnBrk="0" hangingPunct="0">
              <a:buSzPct val="100000"/>
            </a:pPr>
            <a:r>
              <a:rPr lang="es-ES" sz="1500" b="1" kern="0" dirty="0" err="1">
                <a:solidFill>
                  <a:srgbClr val="00693C"/>
                </a:solidFill>
                <a:cs typeface="Arial" charset="0"/>
                <a:sym typeface="Arial" charset="0"/>
              </a:rPr>
              <a:t>Increased</a:t>
            </a:r>
            <a:r>
              <a:rPr lang="es-ES" sz="1500" b="1" kern="0" dirty="0">
                <a:solidFill>
                  <a:srgbClr val="00693C"/>
                </a:solidFill>
                <a:cs typeface="Arial" charset="0"/>
                <a:sym typeface="Arial" charset="0"/>
              </a:rPr>
              <a:t> </a:t>
            </a:r>
          </a:p>
          <a:p>
            <a:pPr algn="ctr" defTabSz="685800" eaLnBrk="0" hangingPunct="0">
              <a:buSzPct val="100000"/>
            </a:pPr>
            <a:r>
              <a:rPr lang="es-ES" sz="1500" b="1" kern="0" dirty="0" err="1">
                <a:solidFill>
                  <a:srgbClr val="00693C"/>
                </a:solidFill>
                <a:cs typeface="Arial" charset="0"/>
                <a:sym typeface="Arial" charset="0"/>
              </a:rPr>
              <a:t>hospitalizations</a:t>
            </a:r>
            <a:r>
              <a:rPr lang="es-ES" sz="1500" b="1" kern="0" dirty="0">
                <a:solidFill>
                  <a:srgbClr val="00693C"/>
                </a:solidFill>
                <a:cs typeface="Arial" charset="0"/>
                <a:sym typeface="Arial" charset="0"/>
              </a:rPr>
              <a:t> </a:t>
            </a:r>
          </a:p>
          <a:p>
            <a:pPr algn="ctr" defTabSz="685800" eaLnBrk="0" hangingPunct="0">
              <a:buSzPct val="100000"/>
            </a:pPr>
            <a:r>
              <a:rPr lang="es-ES" sz="1500" b="1" kern="0" dirty="0">
                <a:solidFill>
                  <a:srgbClr val="00693C"/>
                </a:solidFill>
                <a:cs typeface="Arial" charset="0"/>
                <a:sym typeface="Arial" charset="0"/>
              </a:rPr>
              <a:t>and </a:t>
            </a:r>
            <a:r>
              <a:rPr lang="es-ES" sz="1500" b="1" kern="0" dirty="0" err="1">
                <a:solidFill>
                  <a:srgbClr val="00693C"/>
                </a:solidFill>
                <a:cs typeface="Arial" charset="0"/>
                <a:sym typeface="Arial" charset="0"/>
              </a:rPr>
              <a:t>mortality</a:t>
            </a:r>
            <a:endParaRPr lang="es-ES" sz="1500" b="1" kern="0" dirty="0">
              <a:solidFill>
                <a:srgbClr val="00693C"/>
              </a:solidFill>
              <a:cs typeface="Arial" charset="0"/>
              <a:sym typeface="Arial" charset="0"/>
            </a:endParaRPr>
          </a:p>
        </p:txBody>
      </p:sp>
      <p:sp>
        <p:nvSpPr>
          <p:cNvPr id="37892" name="Oval 4"/>
          <p:cNvSpPr>
            <a:spLocks noChangeArrowheads="1"/>
          </p:cNvSpPr>
          <p:nvPr/>
        </p:nvSpPr>
        <p:spPr bwMode="auto">
          <a:xfrm>
            <a:off x="5351967" y="2930284"/>
            <a:ext cx="2022872" cy="1269206"/>
          </a:xfrm>
          <a:prstGeom prst="ellipse">
            <a:avLst/>
          </a:prstGeom>
          <a:solidFill>
            <a:srgbClr val="FFFF99"/>
          </a:solidFill>
          <a:ln w="12700">
            <a:noFill/>
            <a:round/>
            <a:headEnd/>
            <a:tailEnd/>
          </a:ln>
        </p:spPr>
        <p:txBody>
          <a:bodyPr wrap="none" lIns="68565" tIns="34283" rIns="68565" bIns="34283" anchor="ctr"/>
          <a:lstStyle/>
          <a:p>
            <a:pPr algn="ctr" defTabSz="685800" eaLnBrk="0" hangingPunct="0">
              <a:buSzPct val="100000"/>
            </a:pPr>
            <a:r>
              <a:rPr lang="es-ES" sz="1500" b="1" kern="0" dirty="0" err="1">
                <a:solidFill>
                  <a:srgbClr val="00693C"/>
                </a:solidFill>
                <a:cs typeface="Arial" charset="0"/>
              </a:rPr>
              <a:t>Increase</a:t>
            </a:r>
            <a:r>
              <a:rPr lang="es-ES" sz="1500" b="1" kern="0" dirty="0">
                <a:solidFill>
                  <a:srgbClr val="00693C"/>
                </a:solidFill>
                <a:cs typeface="Arial" charset="0"/>
              </a:rPr>
              <a:t> in </a:t>
            </a:r>
          </a:p>
          <a:p>
            <a:pPr algn="ctr" defTabSz="685800" eaLnBrk="0" hangingPunct="0">
              <a:buSzPct val="100000"/>
            </a:pPr>
            <a:r>
              <a:rPr lang="es-ES" sz="1500" b="1" kern="0" dirty="0" err="1">
                <a:solidFill>
                  <a:srgbClr val="00693C"/>
                </a:solidFill>
                <a:cs typeface="Arial" charset="0"/>
              </a:rPr>
              <a:t>health</a:t>
            </a:r>
            <a:r>
              <a:rPr lang="es-ES" sz="1500" b="1" kern="0" dirty="0">
                <a:solidFill>
                  <a:srgbClr val="00693C"/>
                </a:solidFill>
                <a:cs typeface="Arial" charset="0"/>
              </a:rPr>
              <a:t> </a:t>
            </a:r>
            <a:r>
              <a:rPr lang="es-ES" sz="1500" b="1" kern="0" dirty="0" err="1">
                <a:solidFill>
                  <a:srgbClr val="00693C"/>
                </a:solidFill>
                <a:cs typeface="Arial" charset="0"/>
              </a:rPr>
              <a:t>expenditure</a:t>
            </a:r>
            <a:endParaRPr lang="es-ES" sz="1500" b="1" kern="0" dirty="0">
              <a:solidFill>
                <a:srgbClr val="00693C"/>
              </a:solidFill>
              <a:cs typeface="Arial" charset="0"/>
              <a:sym typeface="Arial" charset="0"/>
            </a:endParaRPr>
          </a:p>
        </p:txBody>
      </p:sp>
      <p:sp>
        <p:nvSpPr>
          <p:cNvPr id="37893" name="Oval 5"/>
          <p:cNvSpPr>
            <a:spLocks noChangeArrowheads="1"/>
          </p:cNvSpPr>
          <p:nvPr/>
        </p:nvSpPr>
        <p:spPr bwMode="auto">
          <a:xfrm>
            <a:off x="1854537" y="937523"/>
            <a:ext cx="2049065" cy="1157288"/>
          </a:xfrm>
          <a:prstGeom prst="ellipse">
            <a:avLst/>
          </a:prstGeom>
          <a:solidFill>
            <a:srgbClr val="FFFF99"/>
          </a:solidFill>
          <a:ln w="12700">
            <a:noFill/>
            <a:round/>
            <a:headEnd/>
            <a:tailEnd/>
          </a:ln>
        </p:spPr>
        <p:txBody>
          <a:bodyPr wrap="none" lIns="68565" tIns="34283" rIns="68565" bIns="34283" anchor="ctr"/>
          <a:lstStyle/>
          <a:p>
            <a:pPr algn="ctr" defTabSz="685800" eaLnBrk="0" hangingPunct="0">
              <a:buSzPct val="100000"/>
            </a:pPr>
            <a:r>
              <a:rPr lang="es-ES" sz="1500" b="1" kern="0" dirty="0" err="1">
                <a:solidFill>
                  <a:srgbClr val="00693C"/>
                </a:solidFill>
                <a:cs typeface="Arial" charset="0"/>
                <a:sym typeface="Arial" charset="0"/>
              </a:rPr>
              <a:t>Decrease</a:t>
            </a:r>
            <a:r>
              <a:rPr lang="es-ES" sz="1500" b="1" kern="0" dirty="0">
                <a:solidFill>
                  <a:srgbClr val="00693C"/>
                </a:solidFill>
                <a:cs typeface="Arial" charset="0"/>
                <a:sym typeface="Arial" charset="0"/>
              </a:rPr>
              <a:t> </a:t>
            </a:r>
          </a:p>
          <a:p>
            <a:pPr algn="ctr" defTabSz="685800" eaLnBrk="0" hangingPunct="0">
              <a:buSzPct val="100000"/>
            </a:pPr>
            <a:r>
              <a:rPr lang="es-ES" sz="1500" b="1" kern="0" dirty="0" err="1">
                <a:solidFill>
                  <a:srgbClr val="00693C"/>
                </a:solidFill>
                <a:cs typeface="Arial" charset="0"/>
                <a:sym typeface="Arial" charset="0"/>
              </a:rPr>
              <a:t>health</a:t>
            </a:r>
            <a:r>
              <a:rPr lang="es-ES" sz="1500" b="1" kern="0" dirty="0">
                <a:solidFill>
                  <a:srgbClr val="00693C"/>
                </a:solidFill>
                <a:cs typeface="Arial" charset="0"/>
                <a:sym typeface="Arial" charset="0"/>
              </a:rPr>
              <a:t> </a:t>
            </a:r>
            <a:r>
              <a:rPr lang="es-ES" sz="1500" b="1" kern="0" dirty="0" err="1">
                <a:solidFill>
                  <a:srgbClr val="00693C"/>
                </a:solidFill>
                <a:cs typeface="Arial" charset="0"/>
                <a:sym typeface="Arial" charset="0"/>
              </a:rPr>
              <a:t>related</a:t>
            </a:r>
            <a:r>
              <a:rPr lang="es-ES" sz="1500" b="1" kern="0" dirty="0">
                <a:solidFill>
                  <a:srgbClr val="00693C"/>
                </a:solidFill>
                <a:cs typeface="Arial" charset="0"/>
                <a:sym typeface="Arial" charset="0"/>
              </a:rPr>
              <a:t> </a:t>
            </a:r>
          </a:p>
          <a:p>
            <a:pPr algn="ctr" defTabSz="685800" eaLnBrk="0" hangingPunct="0">
              <a:buSzPct val="100000"/>
            </a:pPr>
            <a:r>
              <a:rPr lang="es-ES" sz="1500" b="1" kern="0" dirty="0" err="1">
                <a:solidFill>
                  <a:srgbClr val="00693C"/>
                </a:solidFill>
                <a:cs typeface="Arial" charset="0"/>
                <a:sym typeface="Arial" charset="0"/>
              </a:rPr>
              <a:t>quality</a:t>
            </a:r>
            <a:r>
              <a:rPr lang="es-ES" sz="1500" b="1" kern="0" dirty="0">
                <a:solidFill>
                  <a:srgbClr val="00693C"/>
                </a:solidFill>
                <a:cs typeface="Arial" charset="0"/>
                <a:sym typeface="Arial" charset="0"/>
              </a:rPr>
              <a:t> of </a:t>
            </a:r>
            <a:r>
              <a:rPr lang="es-ES" sz="1500" b="1" kern="0" dirty="0" err="1">
                <a:solidFill>
                  <a:srgbClr val="00693C"/>
                </a:solidFill>
                <a:cs typeface="Arial" charset="0"/>
                <a:sym typeface="Arial" charset="0"/>
              </a:rPr>
              <a:t>life</a:t>
            </a:r>
            <a:endParaRPr lang="es-ES" sz="1500" b="1" kern="0" dirty="0">
              <a:solidFill>
                <a:srgbClr val="00693C"/>
              </a:solidFill>
              <a:cs typeface="Arial" charset="0"/>
              <a:sym typeface="Arial" charset="0"/>
            </a:endParaRPr>
          </a:p>
        </p:txBody>
      </p:sp>
      <p:sp>
        <p:nvSpPr>
          <p:cNvPr id="37894" name="Oval 6"/>
          <p:cNvSpPr>
            <a:spLocks noChangeArrowheads="1"/>
          </p:cNvSpPr>
          <p:nvPr/>
        </p:nvSpPr>
        <p:spPr bwMode="auto">
          <a:xfrm>
            <a:off x="5448971" y="961587"/>
            <a:ext cx="1771650" cy="1072753"/>
          </a:xfrm>
          <a:prstGeom prst="ellipse">
            <a:avLst/>
          </a:prstGeom>
          <a:solidFill>
            <a:srgbClr val="FFFF99"/>
          </a:solidFill>
          <a:ln w="12700">
            <a:noFill/>
            <a:round/>
            <a:headEnd/>
            <a:tailEnd/>
          </a:ln>
        </p:spPr>
        <p:txBody>
          <a:bodyPr wrap="none" lIns="68565" tIns="34283" rIns="68565" bIns="34283" anchor="ctr"/>
          <a:lstStyle/>
          <a:p>
            <a:pPr algn="ctr" defTabSz="685800" eaLnBrk="0" hangingPunct="0">
              <a:buSzPct val="100000"/>
            </a:pPr>
            <a:r>
              <a:rPr lang="es-ES" sz="1500" b="1" kern="0" dirty="0" err="1">
                <a:solidFill>
                  <a:srgbClr val="00693C"/>
                </a:solidFill>
                <a:cs typeface="Arial" charset="0"/>
                <a:sym typeface="Arial" charset="0"/>
              </a:rPr>
              <a:t>Acelerated</a:t>
            </a:r>
            <a:endParaRPr lang="es-ES" sz="1500" b="1" kern="0" dirty="0">
              <a:solidFill>
                <a:srgbClr val="00693C"/>
              </a:solidFill>
              <a:cs typeface="Arial" charset="0"/>
              <a:sym typeface="Arial" charset="0"/>
            </a:endParaRPr>
          </a:p>
          <a:p>
            <a:pPr algn="ctr" defTabSz="685800" eaLnBrk="0" hangingPunct="0">
              <a:buSzPct val="100000"/>
            </a:pPr>
            <a:r>
              <a:rPr lang="es-ES" sz="1500" b="1" kern="0" dirty="0" err="1">
                <a:solidFill>
                  <a:srgbClr val="00693C"/>
                </a:solidFill>
                <a:cs typeface="Arial" charset="0"/>
                <a:sym typeface="Arial" charset="0"/>
              </a:rPr>
              <a:t>Loss</a:t>
            </a:r>
            <a:r>
              <a:rPr lang="es-ES" sz="1500" b="1" kern="0" dirty="0">
                <a:solidFill>
                  <a:srgbClr val="00693C"/>
                </a:solidFill>
                <a:cs typeface="Arial" charset="0"/>
                <a:sym typeface="Arial" charset="0"/>
              </a:rPr>
              <a:t> of FEV1 </a:t>
            </a:r>
            <a:endParaRPr lang="es-ES" sz="1500" b="1" kern="0" baseline="-25000" dirty="0">
              <a:solidFill>
                <a:srgbClr val="00693C"/>
              </a:solidFill>
              <a:cs typeface="Arial" charset="0"/>
              <a:sym typeface="Arial" charset="0"/>
            </a:endParaRPr>
          </a:p>
        </p:txBody>
      </p:sp>
      <p:sp>
        <p:nvSpPr>
          <p:cNvPr id="13" name="Rectangle 12"/>
          <p:cNvSpPr txBox="1">
            <a:spLocks noChangeArrowheads="1"/>
          </p:cNvSpPr>
          <p:nvPr/>
        </p:nvSpPr>
        <p:spPr>
          <a:xfrm>
            <a:off x="1799854" y="149995"/>
            <a:ext cx="5544292" cy="532550"/>
          </a:xfrm>
          <a:prstGeom prst="rect">
            <a:avLst/>
          </a:prstGeom>
          <a:noFill/>
          <a:ln w="9525">
            <a:noFill/>
            <a:round/>
            <a:headEnd/>
            <a:tailEnd/>
          </a:ln>
          <a:effectLst>
            <a:glow rad="63500">
              <a:schemeClr val="accent5">
                <a:satMod val="175000"/>
                <a:alpha val="40000"/>
              </a:schemeClr>
            </a:glow>
            <a:softEdge rad="63500"/>
          </a:effectLst>
        </p:spPr>
        <p:txBody>
          <a:bodyPr vert="horz" wrap="square" lIns="67500" tIns="35100" rIns="67500" bIns="35100" numCol="1" anchor="ctr" anchorCtr="0" compatLnSpc="1">
            <a:prstTxWarp prst="textNoShape">
              <a:avLst/>
            </a:prstTxWarp>
            <a:spAutoFit/>
          </a:bodyPr>
          <a:lstStyle/>
          <a:p>
            <a:pPr defTabSz="336947" eaLnBrk="0" fontAlgn="base" hangingPunct="0">
              <a:spcBef>
                <a:spcPct val="0"/>
              </a:spcBef>
              <a:spcAft>
                <a:spcPct val="0"/>
              </a:spcAft>
              <a:buClr>
                <a:srgbClr val="003300"/>
              </a:buClr>
              <a:buSzPct val="100000"/>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a:pPr>
            <a:r>
              <a:rPr lang="es-ES" sz="3000" b="1" kern="0" dirty="0">
                <a:solidFill>
                  <a:sysClr val="windowText" lastClr="000000"/>
                </a:solidFill>
                <a:latin typeface="+mj-lt"/>
                <a:ea typeface="+mj-ea"/>
                <a:cs typeface="+mj-cs"/>
              </a:rPr>
              <a:t>Are </a:t>
            </a:r>
            <a:r>
              <a:rPr lang="es-ES" sz="3000" b="1" kern="0" dirty="0" err="1">
                <a:solidFill>
                  <a:sysClr val="windowText" lastClr="000000"/>
                </a:solidFill>
                <a:latin typeface="+mj-lt"/>
                <a:ea typeface="+mj-ea"/>
                <a:cs typeface="+mj-cs"/>
              </a:rPr>
              <a:t>exacerbations</a:t>
            </a:r>
            <a:r>
              <a:rPr lang="es-ES" sz="3000" b="1" kern="0" dirty="0">
                <a:solidFill>
                  <a:sysClr val="windowText" lastClr="000000"/>
                </a:solidFill>
                <a:latin typeface="+mj-lt"/>
                <a:ea typeface="+mj-ea"/>
                <a:cs typeface="+mj-cs"/>
              </a:rPr>
              <a:t> </a:t>
            </a:r>
            <a:r>
              <a:rPr lang="es-ES" sz="3000" b="1" kern="0" dirty="0" err="1">
                <a:solidFill>
                  <a:sysClr val="windowText" lastClr="000000"/>
                </a:solidFill>
                <a:latin typeface="+mj-lt"/>
                <a:ea typeface="+mj-ea"/>
                <a:cs typeface="+mj-cs"/>
              </a:rPr>
              <a:t>important</a:t>
            </a:r>
            <a:r>
              <a:rPr lang="es-ES" sz="3000" b="1" kern="0" dirty="0">
                <a:solidFill>
                  <a:sysClr val="windowText" lastClr="000000"/>
                </a:solidFill>
                <a:latin typeface="+mj-lt"/>
                <a:ea typeface="+mj-ea"/>
                <a:cs typeface="+mj-cs"/>
              </a:rPr>
              <a:t>?</a:t>
            </a:r>
            <a:endParaRPr lang="en-GB" sz="3000" b="1" dirty="0">
              <a:solidFill>
                <a:sysClr val="windowText" lastClr="000000"/>
              </a:solidFill>
              <a:latin typeface="+mj-lt"/>
              <a:ea typeface="+mj-ea"/>
              <a:cs typeface="+mj-cs"/>
            </a:endParaRPr>
          </a:p>
        </p:txBody>
      </p:sp>
      <p:sp>
        <p:nvSpPr>
          <p:cNvPr id="15" name="Text Box 5"/>
          <p:cNvSpPr txBox="1">
            <a:spLocks noChangeArrowheads="1"/>
          </p:cNvSpPr>
          <p:nvPr/>
        </p:nvSpPr>
        <p:spPr bwMode="auto">
          <a:xfrm>
            <a:off x="2135082" y="4424615"/>
            <a:ext cx="4457700" cy="646331"/>
          </a:xfrm>
          <a:prstGeom prst="rect">
            <a:avLst/>
          </a:prstGeom>
        </p:spPr>
        <p:txBody>
          <a:bodyPr wrap="square">
            <a:spAutoFit/>
          </a:bodyPr>
          <a:lstStyle/>
          <a:p>
            <a:pPr algn="just" defTabSz="685800"/>
            <a:r>
              <a:rPr lang="es-ES" sz="900" b="1" kern="0" dirty="0">
                <a:solidFill>
                  <a:schemeClr val="accent3">
                    <a:lumMod val="75000"/>
                  </a:schemeClr>
                </a:solidFill>
                <a:sym typeface="Arial" charset="0"/>
              </a:rPr>
              <a:t>1. Spencer et al </a:t>
            </a:r>
            <a:r>
              <a:rPr lang="es-ES" sz="900" b="1" kern="0" dirty="0" err="1">
                <a:solidFill>
                  <a:schemeClr val="accent3">
                    <a:lumMod val="75000"/>
                  </a:schemeClr>
                </a:solidFill>
                <a:sym typeface="Arial" charset="0"/>
              </a:rPr>
              <a:t>Eur</a:t>
            </a:r>
            <a:r>
              <a:rPr lang="es-ES" sz="900" b="1" kern="0" dirty="0">
                <a:solidFill>
                  <a:schemeClr val="accent3">
                    <a:lumMod val="75000"/>
                  </a:schemeClr>
                </a:solidFill>
                <a:sym typeface="Arial" charset="0"/>
              </a:rPr>
              <a:t> </a:t>
            </a:r>
            <a:r>
              <a:rPr lang="es-ES" sz="900" b="1" kern="0" dirty="0" err="1">
                <a:solidFill>
                  <a:schemeClr val="accent3">
                    <a:lumMod val="75000"/>
                  </a:schemeClr>
                </a:solidFill>
                <a:sym typeface="Arial" charset="0"/>
              </a:rPr>
              <a:t>Respir</a:t>
            </a:r>
            <a:r>
              <a:rPr lang="es-ES" sz="900" b="1" kern="0" dirty="0">
                <a:solidFill>
                  <a:schemeClr val="accent3">
                    <a:lumMod val="75000"/>
                  </a:schemeClr>
                </a:solidFill>
                <a:sym typeface="Arial" charset="0"/>
              </a:rPr>
              <a:t> J. 2004;23:698-702. </a:t>
            </a:r>
          </a:p>
          <a:p>
            <a:pPr algn="just" defTabSz="685800"/>
            <a:r>
              <a:rPr lang="es-ES" sz="900" b="1" kern="0" dirty="0">
                <a:solidFill>
                  <a:schemeClr val="accent3">
                    <a:lumMod val="75000"/>
                  </a:schemeClr>
                </a:solidFill>
                <a:sym typeface="Arial" charset="0"/>
              </a:rPr>
              <a:t>2. </a:t>
            </a:r>
            <a:r>
              <a:rPr lang="es-ES" sz="900" b="1" kern="0" dirty="0" err="1">
                <a:solidFill>
                  <a:schemeClr val="accent3">
                    <a:lumMod val="75000"/>
                  </a:schemeClr>
                </a:solidFill>
                <a:sym typeface="Arial" charset="0"/>
              </a:rPr>
              <a:t>Donaldson</a:t>
            </a:r>
            <a:r>
              <a:rPr lang="es-ES" sz="900" b="1" kern="0" dirty="0">
                <a:solidFill>
                  <a:schemeClr val="accent3">
                    <a:lumMod val="75000"/>
                  </a:schemeClr>
                </a:solidFill>
                <a:sym typeface="Arial" charset="0"/>
              </a:rPr>
              <a:t> et al </a:t>
            </a:r>
            <a:r>
              <a:rPr lang="es-ES" sz="900" b="1" kern="0" dirty="0" err="1">
                <a:solidFill>
                  <a:schemeClr val="accent3">
                    <a:lumMod val="75000"/>
                  </a:schemeClr>
                </a:solidFill>
                <a:sym typeface="Arial" charset="0"/>
              </a:rPr>
              <a:t>Thorax</a:t>
            </a:r>
            <a:r>
              <a:rPr lang="es-ES" sz="900" b="1" kern="0" dirty="0">
                <a:solidFill>
                  <a:schemeClr val="accent3">
                    <a:lumMod val="75000"/>
                  </a:schemeClr>
                </a:solidFill>
                <a:sym typeface="Arial" charset="0"/>
              </a:rPr>
              <a:t>. 2002;57:847-852. </a:t>
            </a:r>
          </a:p>
          <a:p>
            <a:pPr algn="just" defTabSz="685800"/>
            <a:r>
              <a:rPr lang="es-ES" sz="900" b="1" kern="0" dirty="0">
                <a:solidFill>
                  <a:schemeClr val="accent3">
                    <a:lumMod val="75000"/>
                  </a:schemeClr>
                </a:solidFill>
                <a:sym typeface="Arial" charset="0"/>
              </a:rPr>
              <a:t>3. </a:t>
            </a:r>
            <a:r>
              <a:rPr lang="es-ES" sz="900" b="1" kern="0" dirty="0" err="1">
                <a:solidFill>
                  <a:schemeClr val="accent3">
                    <a:lumMod val="75000"/>
                  </a:schemeClr>
                </a:solidFill>
                <a:sym typeface="Arial" charset="0"/>
              </a:rPr>
              <a:t>Gunen</a:t>
            </a:r>
            <a:r>
              <a:rPr lang="es-ES" sz="900" b="1" kern="0" dirty="0">
                <a:solidFill>
                  <a:schemeClr val="accent3">
                    <a:lumMod val="75000"/>
                  </a:schemeClr>
                </a:solidFill>
                <a:sym typeface="Arial" charset="0"/>
              </a:rPr>
              <a:t> et al </a:t>
            </a:r>
            <a:r>
              <a:rPr lang="es-ES" sz="900" b="1" kern="0" dirty="0" err="1">
                <a:solidFill>
                  <a:schemeClr val="accent3">
                    <a:lumMod val="75000"/>
                  </a:schemeClr>
                </a:solidFill>
                <a:sym typeface="Arial" charset="0"/>
              </a:rPr>
              <a:t>Eur</a:t>
            </a:r>
            <a:r>
              <a:rPr lang="es-ES" sz="900" b="1" kern="0" dirty="0">
                <a:solidFill>
                  <a:schemeClr val="accent3">
                    <a:lumMod val="75000"/>
                  </a:schemeClr>
                </a:solidFill>
                <a:sym typeface="Arial" charset="0"/>
              </a:rPr>
              <a:t> </a:t>
            </a:r>
            <a:r>
              <a:rPr lang="es-ES" sz="900" b="1" kern="0" dirty="0" err="1">
                <a:solidFill>
                  <a:schemeClr val="accent3">
                    <a:lumMod val="75000"/>
                  </a:schemeClr>
                </a:solidFill>
                <a:sym typeface="Arial" charset="0"/>
              </a:rPr>
              <a:t>Respir</a:t>
            </a:r>
            <a:r>
              <a:rPr lang="es-ES" sz="900" b="1" kern="0" dirty="0">
                <a:solidFill>
                  <a:schemeClr val="accent3">
                    <a:lumMod val="75000"/>
                  </a:schemeClr>
                </a:solidFill>
                <a:sym typeface="Arial" charset="0"/>
              </a:rPr>
              <a:t> J. 2005;26:234-241. </a:t>
            </a:r>
          </a:p>
          <a:p>
            <a:pPr algn="just" defTabSz="685800"/>
            <a:r>
              <a:rPr lang="es-ES" sz="900" b="1" kern="0" dirty="0">
                <a:solidFill>
                  <a:schemeClr val="accent3">
                    <a:lumMod val="75000"/>
                  </a:schemeClr>
                </a:solidFill>
                <a:sym typeface="Arial" charset="0"/>
              </a:rPr>
              <a:t>4. </a:t>
            </a:r>
            <a:r>
              <a:rPr lang="es-ES" sz="900" b="1" kern="0" dirty="0" err="1">
                <a:solidFill>
                  <a:schemeClr val="accent3">
                    <a:lumMod val="75000"/>
                  </a:schemeClr>
                </a:solidFill>
                <a:sym typeface="Arial" charset="0"/>
              </a:rPr>
              <a:t>Wouters</a:t>
            </a:r>
            <a:r>
              <a:rPr lang="es-ES" sz="900" b="1" kern="0" dirty="0">
                <a:solidFill>
                  <a:schemeClr val="accent3">
                    <a:lumMod val="75000"/>
                  </a:schemeClr>
                </a:solidFill>
                <a:sym typeface="Arial" charset="0"/>
              </a:rPr>
              <a:t>  et </a:t>
            </a:r>
            <a:r>
              <a:rPr lang="es-ES" sz="900" b="1" kern="0" dirty="0" err="1">
                <a:solidFill>
                  <a:schemeClr val="accent3">
                    <a:lumMod val="75000"/>
                  </a:schemeClr>
                </a:solidFill>
                <a:sym typeface="Arial" charset="0"/>
              </a:rPr>
              <a:t>alRespir</a:t>
            </a:r>
            <a:r>
              <a:rPr lang="es-ES" sz="900" b="1" kern="0" dirty="0">
                <a:solidFill>
                  <a:schemeClr val="accent3">
                    <a:lumMod val="75000"/>
                  </a:schemeClr>
                </a:solidFill>
                <a:sym typeface="Arial" charset="0"/>
              </a:rPr>
              <a:t> </a:t>
            </a:r>
            <a:r>
              <a:rPr lang="es-ES" sz="900" b="1" kern="0" dirty="0" err="1">
                <a:solidFill>
                  <a:schemeClr val="accent3">
                    <a:lumMod val="75000"/>
                  </a:schemeClr>
                </a:solidFill>
                <a:sym typeface="Arial" charset="0"/>
              </a:rPr>
              <a:t>Med</a:t>
            </a:r>
            <a:r>
              <a:rPr lang="es-ES" sz="900" b="1" kern="0" dirty="0">
                <a:solidFill>
                  <a:schemeClr val="accent3">
                    <a:lumMod val="75000"/>
                  </a:schemeClr>
                </a:solidFill>
                <a:sym typeface="Arial" charset="0"/>
              </a:rPr>
              <a:t>. 2003;97(</a:t>
            </a:r>
            <a:r>
              <a:rPr lang="es-ES" sz="900" b="1" kern="0" dirty="0" err="1">
                <a:solidFill>
                  <a:schemeClr val="accent3">
                    <a:lumMod val="75000"/>
                  </a:schemeClr>
                </a:solidFill>
                <a:sym typeface="Arial" charset="0"/>
              </a:rPr>
              <a:t>Suppl</a:t>
            </a:r>
            <a:r>
              <a:rPr lang="es-ES" sz="900" b="1" kern="0" dirty="0">
                <a:solidFill>
                  <a:schemeClr val="accent3">
                    <a:lumMod val="75000"/>
                  </a:schemeClr>
                </a:solidFill>
                <a:sym typeface="Arial" charset="0"/>
              </a:rPr>
              <a:t> C):S3-S14. </a:t>
            </a:r>
            <a:r>
              <a:rPr lang="es-ES_tradnl" sz="900" b="1" kern="0" dirty="0">
                <a:solidFill>
                  <a:schemeClr val="accent3">
                    <a:lumMod val="75000"/>
                  </a:schemeClr>
                </a:solidFill>
                <a:sym typeface="Arial" pitchFamily="34" charset="0"/>
              </a:rPr>
              <a:t>.</a:t>
            </a:r>
            <a:endParaRPr lang="es-ES_tradnl" sz="900" b="1" kern="0" dirty="0" err="1">
              <a:solidFill>
                <a:schemeClr val="accent3">
                  <a:lumMod val="75000"/>
                </a:schemeClr>
              </a:solidFill>
              <a:sym typeface="Arial" pitchFamily="34" charset="0"/>
            </a:endParaRPr>
          </a:p>
        </p:txBody>
      </p:sp>
    </p:spTree>
    <p:extLst>
      <p:ext uri="{BB962C8B-B14F-4D97-AF65-F5344CB8AC3E}">
        <p14:creationId xmlns:p14="http://schemas.microsoft.com/office/powerpoint/2010/main" xmlns="" val="17583842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893"/>
                                        </p:tgtEl>
                                        <p:attrNameLst>
                                          <p:attrName>style.visibility</p:attrName>
                                        </p:attrNameLst>
                                      </p:cBhvr>
                                      <p:to>
                                        <p:strVal val="visible"/>
                                      </p:to>
                                    </p:set>
                                    <p:animEffect transition="in" filter="fade">
                                      <p:cBhvr>
                                        <p:cTn id="7" dur="500"/>
                                        <p:tgtEl>
                                          <p:spTgt spid="3789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7894"/>
                                        </p:tgtEl>
                                        <p:attrNameLst>
                                          <p:attrName>style.visibility</p:attrName>
                                        </p:attrNameLst>
                                      </p:cBhvr>
                                      <p:to>
                                        <p:strVal val="visible"/>
                                      </p:to>
                                    </p:set>
                                    <p:animEffect transition="in" filter="fade">
                                      <p:cBhvr>
                                        <p:cTn id="11" dur="2000"/>
                                        <p:tgtEl>
                                          <p:spTgt spid="37894"/>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37891"/>
                                        </p:tgtEl>
                                        <p:attrNameLst>
                                          <p:attrName>style.visibility</p:attrName>
                                        </p:attrNameLst>
                                      </p:cBhvr>
                                      <p:to>
                                        <p:strVal val="visible"/>
                                      </p:to>
                                    </p:set>
                                    <p:animEffect transition="in" filter="fade">
                                      <p:cBhvr>
                                        <p:cTn id="15" dur="500"/>
                                        <p:tgtEl>
                                          <p:spTgt spid="37891"/>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37892"/>
                                        </p:tgtEl>
                                        <p:attrNameLst>
                                          <p:attrName>style.visibility</p:attrName>
                                        </p:attrNameLst>
                                      </p:cBhvr>
                                      <p:to>
                                        <p:strVal val="visible"/>
                                      </p:to>
                                    </p:set>
                                    <p:animEffect transition="in" filter="fade">
                                      <p:cBhvr>
                                        <p:cTn id="19" dur="500"/>
                                        <p:tgtEl>
                                          <p:spTgt spid="37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animBg="1"/>
      <p:bldP spid="37892" grpId="0" animBg="1"/>
      <p:bldP spid="37893" grpId="0" animBg="1"/>
      <p:bldP spid="3789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1633803" y="901588"/>
            <a:ext cx="5476477" cy="3544650"/>
            <a:chOff x="272" y="758"/>
            <a:chExt cx="4695" cy="3148"/>
          </a:xfrm>
        </p:grpSpPr>
        <p:sp>
          <p:nvSpPr>
            <p:cNvPr id="240646" name="Line 6"/>
            <p:cNvSpPr>
              <a:spLocks noChangeShapeType="1"/>
            </p:cNvSpPr>
            <p:nvPr/>
          </p:nvSpPr>
          <p:spPr bwMode="auto">
            <a:xfrm rot="5400000" flipH="1" flipV="1">
              <a:off x="3266" y="1911"/>
              <a:ext cx="0" cy="3402"/>
            </a:xfrm>
            <a:prstGeom prst="line">
              <a:avLst/>
            </a:prstGeom>
            <a:noFill/>
            <a:ln w="28575">
              <a:solidFill>
                <a:schemeClr val="tx1"/>
              </a:solidFill>
              <a:round/>
              <a:headEnd/>
              <a:tailEnd/>
            </a:ln>
          </p:spPr>
          <p:txBody>
            <a:bodyPr/>
            <a:lstStyle/>
            <a:p>
              <a:pPr defTabSz="685800"/>
              <a:endParaRPr lang="en-GB" sz="1350" kern="0">
                <a:solidFill>
                  <a:sysClr val="windowText" lastClr="000000"/>
                </a:solidFill>
              </a:endParaRPr>
            </a:p>
          </p:txBody>
        </p:sp>
        <p:sp>
          <p:nvSpPr>
            <p:cNvPr id="569351" name="Text Box 7"/>
            <p:cNvSpPr txBox="1">
              <a:spLocks noChangeArrowheads="1"/>
            </p:cNvSpPr>
            <p:nvPr/>
          </p:nvSpPr>
          <p:spPr bwMode="auto">
            <a:xfrm>
              <a:off x="3796" y="3660"/>
              <a:ext cx="1125" cy="246"/>
            </a:xfrm>
            <a:prstGeom prst="rect">
              <a:avLst/>
            </a:prstGeom>
            <a:noFill/>
            <a:ln w="9525">
              <a:noFill/>
              <a:miter lim="800000"/>
              <a:headEnd/>
              <a:tailEnd/>
            </a:ln>
            <a:effectLst/>
          </p:spPr>
          <p:txBody>
            <a:bodyPr>
              <a:spAutoFit/>
            </a:bodyPr>
            <a:lstStyle/>
            <a:p>
              <a:pPr algn="ctr" defTabSz="685800" eaLnBrk="0" hangingPunct="0">
                <a:defRPr/>
              </a:pPr>
              <a:r>
                <a:rPr lang="es-ES_tradnl" sz="1200" b="1" kern="0" dirty="0">
                  <a:solidFill>
                    <a:sysClr val="windowText" lastClr="000000"/>
                  </a:solidFill>
                  <a:effectLst>
                    <a:outerShdw blurRad="38100" dist="38100" dir="2700000" algn="tl">
                      <a:srgbClr val="000000"/>
                    </a:outerShdw>
                  </a:effectLst>
                </a:rPr>
                <a:t>GOLD IV</a:t>
              </a:r>
            </a:p>
          </p:txBody>
        </p:sp>
        <p:sp>
          <p:nvSpPr>
            <p:cNvPr id="569352" name="Text Box 8"/>
            <p:cNvSpPr txBox="1">
              <a:spLocks noChangeArrowheads="1"/>
            </p:cNvSpPr>
            <p:nvPr/>
          </p:nvSpPr>
          <p:spPr bwMode="auto">
            <a:xfrm>
              <a:off x="1792" y="3660"/>
              <a:ext cx="816" cy="246"/>
            </a:xfrm>
            <a:prstGeom prst="rect">
              <a:avLst/>
            </a:prstGeom>
            <a:noFill/>
            <a:ln w="9525">
              <a:noFill/>
              <a:miter lim="800000"/>
              <a:headEnd/>
              <a:tailEnd/>
            </a:ln>
            <a:effectLst/>
          </p:spPr>
          <p:txBody>
            <a:bodyPr>
              <a:spAutoFit/>
            </a:bodyPr>
            <a:lstStyle/>
            <a:p>
              <a:pPr algn="ctr" defTabSz="685800" eaLnBrk="0" hangingPunct="0">
                <a:defRPr/>
              </a:pPr>
              <a:r>
                <a:rPr lang="es-ES_tradnl" sz="1200" b="1" kern="0" dirty="0">
                  <a:solidFill>
                    <a:sysClr val="windowText" lastClr="000000"/>
                  </a:solidFill>
                  <a:effectLst>
                    <a:outerShdw blurRad="38100" dist="38100" dir="2700000" algn="tl">
                      <a:srgbClr val="000000"/>
                    </a:outerShdw>
                  </a:effectLst>
                </a:rPr>
                <a:t>GOLD II</a:t>
              </a:r>
            </a:p>
          </p:txBody>
        </p:sp>
        <p:sp>
          <p:nvSpPr>
            <p:cNvPr id="569353" name="Text Box 9"/>
            <p:cNvSpPr txBox="1">
              <a:spLocks noChangeArrowheads="1"/>
            </p:cNvSpPr>
            <p:nvPr/>
          </p:nvSpPr>
          <p:spPr bwMode="auto">
            <a:xfrm>
              <a:off x="2734" y="3660"/>
              <a:ext cx="1144" cy="246"/>
            </a:xfrm>
            <a:prstGeom prst="rect">
              <a:avLst/>
            </a:prstGeom>
            <a:noFill/>
            <a:ln w="9525">
              <a:noFill/>
              <a:miter lim="800000"/>
              <a:headEnd/>
              <a:tailEnd/>
            </a:ln>
            <a:effectLst/>
          </p:spPr>
          <p:txBody>
            <a:bodyPr>
              <a:spAutoFit/>
            </a:bodyPr>
            <a:lstStyle/>
            <a:p>
              <a:pPr algn="ctr" defTabSz="685800" eaLnBrk="0" hangingPunct="0">
                <a:defRPr/>
              </a:pPr>
              <a:r>
                <a:rPr lang="es-ES_tradnl" sz="1200" b="1" kern="0" dirty="0">
                  <a:solidFill>
                    <a:sysClr val="windowText" lastClr="000000"/>
                  </a:solidFill>
                  <a:effectLst>
                    <a:outerShdw blurRad="38100" dist="38100" dir="2700000" algn="tl">
                      <a:srgbClr val="000000"/>
                    </a:outerShdw>
                  </a:effectLst>
                </a:rPr>
                <a:t>GOLD III</a:t>
              </a:r>
            </a:p>
          </p:txBody>
        </p:sp>
        <p:sp>
          <p:nvSpPr>
            <p:cNvPr id="240650" name="Rectangle 10"/>
            <p:cNvSpPr>
              <a:spLocks noChangeArrowheads="1"/>
            </p:cNvSpPr>
            <p:nvPr/>
          </p:nvSpPr>
          <p:spPr bwMode="auto">
            <a:xfrm>
              <a:off x="1973" y="2387"/>
              <a:ext cx="454" cy="1212"/>
            </a:xfrm>
            <a:prstGeom prst="rect">
              <a:avLst/>
            </a:prstGeom>
            <a:solidFill>
              <a:srgbClr val="FFCC99"/>
            </a:solidFill>
            <a:ln w="9525">
              <a:solidFill>
                <a:schemeClr val="tx1"/>
              </a:solidFill>
              <a:miter lim="800000"/>
              <a:headEnd/>
              <a:tailEnd/>
            </a:ln>
          </p:spPr>
          <p:txBody>
            <a:bodyPr wrap="none" anchor="ctr"/>
            <a:lstStyle/>
            <a:p>
              <a:pPr defTabSz="685800"/>
              <a:endParaRPr lang="es-ES" kern="0">
                <a:solidFill>
                  <a:sysClr val="windowText" lastClr="000000"/>
                </a:solidFill>
                <a:latin typeface="Times New Roman" pitchFamily="18" charset="0"/>
              </a:endParaRPr>
            </a:p>
          </p:txBody>
        </p:sp>
        <p:grpSp>
          <p:nvGrpSpPr>
            <p:cNvPr id="3" name="Group 11"/>
            <p:cNvGrpSpPr>
              <a:grpSpLocks/>
            </p:cNvGrpSpPr>
            <p:nvPr/>
          </p:nvGrpSpPr>
          <p:grpSpPr bwMode="auto">
            <a:xfrm>
              <a:off x="272" y="758"/>
              <a:ext cx="1066" cy="2926"/>
              <a:chOff x="363" y="758"/>
              <a:chExt cx="1066" cy="2926"/>
            </a:xfrm>
          </p:grpSpPr>
          <p:sp>
            <p:nvSpPr>
              <p:cNvPr id="569356" name="Text Box 12"/>
              <p:cNvSpPr txBox="1">
                <a:spLocks noChangeArrowheads="1"/>
              </p:cNvSpPr>
              <p:nvPr/>
            </p:nvSpPr>
            <p:spPr bwMode="auto">
              <a:xfrm>
                <a:off x="705" y="3438"/>
                <a:ext cx="544" cy="246"/>
              </a:xfrm>
              <a:prstGeom prst="rect">
                <a:avLst/>
              </a:prstGeom>
              <a:noFill/>
              <a:ln w="9525">
                <a:noFill/>
                <a:miter lim="800000"/>
                <a:headEnd/>
                <a:tailEnd/>
              </a:ln>
              <a:effectLst/>
            </p:spPr>
            <p:txBody>
              <a:bodyPr>
                <a:spAutoFit/>
              </a:bodyPr>
              <a:lstStyle/>
              <a:p>
                <a:pPr algn="r" defTabSz="685800" eaLnBrk="0" hangingPunct="0">
                  <a:defRPr/>
                </a:pPr>
                <a:r>
                  <a:rPr lang="es-ES_tradnl" sz="1200" b="1" kern="0">
                    <a:solidFill>
                      <a:sysClr val="windowText" lastClr="000000"/>
                    </a:solidFill>
                    <a:effectLst>
                      <a:outerShdw blurRad="38100" dist="38100" dir="2700000" algn="tl">
                        <a:srgbClr val="000000"/>
                      </a:outerShdw>
                    </a:effectLst>
                  </a:rPr>
                  <a:t>0</a:t>
                </a:r>
              </a:p>
            </p:txBody>
          </p:sp>
          <p:sp>
            <p:nvSpPr>
              <p:cNvPr id="569357" name="Text Box 13"/>
              <p:cNvSpPr txBox="1">
                <a:spLocks noChangeArrowheads="1"/>
              </p:cNvSpPr>
              <p:nvPr/>
            </p:nvSpPr>
            <p:spPr bwMode="auto">
              <a:xfrm>
                <a:off x="703" y="1812"/>
                <a:ext cx="546" cy="246"/>
              </a:xfrm>
              <a:prstGeom prst="rect">
                <a:avLst/>
              </a:prstGeom>
              <a:noFill/>
              <a:ln w="9525">
                <a:noFill/>
                <a:miter lim="800000"/>
                <a:headEnd/>
                <a:tailEnd/>
              </a:ln>
              <a:effectLst/>
            </p:spPr>
            <p:txBody>
              <a:bodyPr>
                <a:spAutoFit/>
              </a:bodyPr>
              <a:lstStyle/>
              <a:p>
                <a:pPr algn="r" defTabSz="685800" eaLnBrk="0" hangingPunct="0">
                  <a:defRPr/>
                </a:pPr>
                <a:r>
                  <a:rPr lang="es-ES_tradnl" sz="1200" b="1" kern="0">
                    <a:solidFill>
                      <a:sysClr val="windowText" lastClr="000000"/>
                    </a:solidFill>
                    <a:effectLst>
                      <a:outerShdw blurRad="38100" dist="38100" dir="2700000" algn="tl">
                        <a:srgbClr val="000000"/>
                      </a:outerShdw>
                    </a:effectLst>
                  </a:rPr>
                  <a:t>60</a:t>
                </a:r>
              </a:p>
            </p:txBody>
          </p:sp>
          <p:sp>
            <p:nvSpPr>
              <p:cNvPr id="569358" name="Text Box 14"/>
              <p:cNvSpPr txBox="1">
                <a:spLocks noChangeArrowheads="1"/>
              </p:cNvSpPr>
              <p:nvPr/>
            </p:nvSpPr>
            <p:spPr bwMode="auto">
              <a:xfrm>
                <a:off x="703" y="2356"/>
                <a:ext cx="546" cy="246"/>
              </a:xfrm>
              <a:prstGeom prst="rect">
                <a:avLst/>
              </a:prstGeom>
              <a:noFill/>
              <a:ln w="9525">
                <a:noFill/>
                <a:miter lim="800000"/>
                <a:headEnd/>
                <a:tailEnd/>
              </a:ln>
              <a:effectLst/>
            </p:spPr>
            <p:txBody>
              <a:bodyPr>
                <a:spAutoFit/>
              </a:bodyPr>
              <a:lstStyle/>
              <a:p>
                <a:pPr algn="r" defTabSz="685800" eaLnBrk="0" hangingPunct="0">
                  <a:defRPr/>
                </a:pPr>
                <a:r>
                  <a:rPr lang="es-ES_tradnl" sz="1200" b="1" kern="0">
                    <a:solidFill>
                      <a:sysClr val="windowText" lastClr="000000"/>
                    </a:solidFill>
                    <a:effectLst>
                      <a:outerShdw blurRad="38100" dist="38100" dir="2700000" algn="tl">
                        <a:srgbClr val="000000"/>
                      </a:outerShdw>
                    </a:effectLst>
                  </a:rPr>
                  <a:t>40</a:t>
                </a:r>
              </a:p>
            </p:txBody>
          </p:sp>
          <p:sp>
            <p:nvSpPr>
              <p:cNvPr id="569359" name="Text Box 15"/>
              <p:cNvSpPr txBox="1">
                <a:spLocks noChangeArrowheads="1"/>
              </p:cNvSpPr>
              <p:nvPr/>
            </p:nvSpPr>
            <p:spPr bwMode="auto">
              <a:xfrm>
                <a:off x="703" y="2931"/>
                <a:ext cx="546" cy="246"/>
              </a:xfrm>
              <a:prstGeom prst="rect">
                <a:avLst/>
              </a:prstGeom>
              <a:noFill/>
              <a:ln w="9525">
                <a:noFill/>
                <a:miter lim="800000"/>
                <a:headEnd/>
                <a:tailEnd/>
              </a:ln>
              <a:effectLst/>
            </p:spPr>
            <p:txBody>
              <a:bodyPr>
                <a:spAutoFit/>
              </a:bodyPr>
              <a:lstStyle/>
              <a:p>
                <a:pPr algn="r" defTabSz="685800" eaLnBrk="0" hangingPunct="0">
                  <a:defRPr/>
                </a:pPr>
                <a:r>
                  <a:rPr lang="es-ES_tradnl" sz="1200" b="1" kern="0">
                    <a:solidFill>
                      <a:sysClr val="windowText" lastClr="000000"/>
                    </a:solidFill>
                    <a:effectLst>
                      <a:outerShdw blurRad="38100" dist="38100" dir="2700000" algn="tl">
                        <a:srgbClr val="000000"/>
                      </a:outerShdw>
                    </a:effectLst>
                  </a:rPr>
                  <a:t>20</a:t>
                </a:r>
              </a:p>
            </p:txBody>
          </p:sp>
          <p:sp>
            <p:nvSpPr>
              <p:cNvPr id="569360" name="Text Box 16"/>
              <p:cNvSpPr txBox="1">
                <a:spLocks noChangeArrowheads="1"/>
              </p:cNvSpPr>
              <p:nvPr/>
            </p:nvSpPr>
            <p:spPr bwMode="auto">
              <a:xfrm>
                <a:off x="703" y="1268"/>
                <a:ext cx="546" cy="246"/>
              </a:xfrm>
              <a:prstGeom prst="rect">
                <a:avLst/>
              </a:prstGeom>
              <a:noFill/>
              <a:ln w="9525">
                <a:noFill/>
                <a:miter lim="800000"/>
                <a:headEnd/>
                <a:tailEnd/>
              </a:ln>
              <a:effectLst/>
            </p:spPr>
            <p:txBody>
              <a:bodyPr>
                <a:spAutoFit/>
              </a:bodyPr>
              <a:lstStyle/>
              <a:p>
                <a:pPr algn="r" defTabSz="685800" eaLnBrk="0" hangingPunct="0">
                  <a:defRPr/>
                </a:pPr>
                <a:r>
                  <a:rPr lang="es-ES_tradnl" sz="1200" b="1" kern="0">
                    <a:solidFill>
                      <a:sysClr val="windowText" lastClr="000000"/>
                    </a:solidFill>
                    <a:effectLst>
                      <a:outerShdw blurRad="38100" dist="38100" dir="2700000" algn="tl">
                        <a:srgbClr val="000000"/>
                      </a:outerShdw>
                    </a:effectLst>
                  </a:rPr>
                  <a:t>80</a:t>
                </a:r>
              </a:p>
            </p:txBody>
          </p:sp>
          <p:sp>
            <p:nvSpPr>
              <p:cNvPr id="569361" name="Text Box 17"/>
              <p:cNvSpPr txBox="1">
                <a:spLocks noChangeArrowheads="1"/>
              </p:cNvSpPr>
              <p:nvPr/>
            </p:nvSpPr>
            <p:spPr bwMode="auto">
              <a:xfrm>
                <a:off x="703" y="2084"/>
                <a:ext cx="546" cy="246"/>
              </a:xfrm>
              <a:prstGeom prst="rect">
                <a:avLst/>
              </a:prstGeom>
              <a:noFill/>
              <a:ln w="9525">
                <a:noFill/>
                <a:miter lim="800000"/>
                <a:headEnd/>
                <a:tailEnd/>
              </a:ln>
              <a:effectLst/>
            </p:spPr>
            <p:txBody>
              <a:bodyPr>
                <a:spAutoFit/>
              </a:bodyPr>
              <a:lstStyle/>
              <a:p>
                <a:pPr algn="r" defTabSz="685800" eaLnBrk="0" hangingPunct="0">
                  <a:defRPr/>
                </a:pPr>
                <a:r>
                  <a:rPr lang="es-ES_tradnl" sz="1200" b="1" kern="0">
                    <a:solidFill>
                      <a:sysClr val="windowText" lastClr="000000"/>
                    </a:solidFill>
                    <a:effectLst>
                      <a:outerShdw blurRad="38100" dist="38100" dir="2700000" algn="tl">
                        <a:srgbClr val="000000"/>
                      </a:outerShdw>
                    </a:effectLst>
                  </a:rPr>
                  <a:t>50</a:t>
                </a:r>
              </a:p>
            </p:txBody>
          </p:sp>
          <p:sp>
            <p:nvSpPr>
              <p:cNvPr id="569362" name="Text Box 18"/>
              <p:cNvSpPr txBox="1">
                <a:spLocks noChangeArrowheads="1"/>
              </p:cNvSpPr>
              <p:nvPr/>
            </p:nvSpPr>
            <p:spPr bwMode="auto">
              <a:xfrm>
                <a:off x="703" y="2638"/>
                <a:ext cx="546" cy="246"/>
              </a:xfrm>
              <a:prstGeom prst="rect">
                <a:avLst/>
              </a:prstGeom>
              <a:noFill/>
              <a:ln w="9525">
                <a:noFill/>
                <a:miter lim="800000"/>
                <a:headEnd/>
                <a:tailEnd/>
              </a:ln>
              <a:effectLst/>
            </p:spPr>
            <p:txBody>
              <a:bodyPr>
                <a:spAutoFit/>
              </a:bodyPr>
              <a:lstStyle/>
              <a:p>
                <a:pPr algn="r" defTabSz="685800" eaLnBrk="0" hangingPunct="0">
                  <a:defRPr/>
                </a:pPr>
                <a:r>
                  <a:rPr lang="es-ES_tradnl" sz="1200" b="1" kern="0">
                    <a:solidFill>
                      <a:sysClr val="windowText" lastClr="000000"/>
                    </a:solidFill>
                    <a:effectLst>
                      <a:outerShdw blurRad="38100" dist="38100" dir="2700000" algn="tl">
                        <a:srgbClr val="000000"/>
                      </a:outerShdw>
                    </a:effectLst>
                  </a:rPr>
                  <a:t>30</a:t>
                </a:r>
              </a:p>
            </p:txBody>
          </p:sp>
          <p:sp>
            <p:nvSpPr>
              <p:cNvPr id="569363" name="Text Box 19"/>
              <p:cNvSpPr txBox="1">
                <a:spLocks noChangeArrowheads="1"/>
              </p:cNvSpPr>
              <p:nvPr/>
            </p:nvSpPr>
            <p:spPr bwMode="auto">
              <a:xfrm>
                <a:off x="701" y="3203"/>
                <a:ext cx="546" cy="246"/>
              </a:xfrm>
              <a:prstGeom prst="rect">
                <a:avLst/>
              </a:prstGeom>
              <a:noFill/>
              <a:ln w="9525">
                <a:noFill/>
                <a:miter lim="800000"/>
                <a:headEnd/>
                <a:tailEnd/>
              </a:ln>
              <a:effectLst/>
            </p:spPr>
            <p:txBody>
              <a:bodyPr>
                <a:spAutoFit/>
              </a:bodyPr>
              <a:lstStyle/>
              <a:p>
                <a:pPr algn="r" defTabSz="685800" eaLnBrk="0" hangingPunct="0">
                  <a:defRPr/>
                </a:pPr>
                <a:r>
                  <a:rPr lang="es-ES_tradnl" sz="1200" b="1" kern="0">
                    <a:solidFill>
                      <a:sysClr val="windowText" lastClr="000000"/>
                    </a:solidFill>
                    <a:effectLst>
                      <a:outerShdw blurRad="38100" dist="38100" dir="2700000" algn="tl">
                        <a:srgbClr val="000000"/>
                      </a:outerShdw>
                    </a:effectLst>
                  </a:rPr>
                  <a:t>10</a:t>
                </a:r>
              </a:p>
            </p:txBody>
          </p:sp>
          <p:sp>
            <p:nvSpPr>
              <p:cNvPr id="569364" name="Text Box 20"/>
              <p:cNvSpPr txBox="1">
                <a:spLocks noChangeArrowheads="1"/>
              </p:cNvSpPr>
              <p:nvPr/>
            </p:nvSpPr>
            <p:spPr bwMode="auto">
              <a:xfrm>
                <a:off x="703" y="1525"/>
                <a:ext cx="546" cy="246"/>
              </a:xfrm>
              <a:prstGeom prst="rect">
                <a:avLst/>
              </a:prstGeom>
              <a:noFill/>
              <a:ln w="9525">
                <a:noFill/>
                <a:miter lim="800000"/>
                <a:headEnd/>
                <a:tailEnd/>
              </a:ln>
              <a:effectLst/>
            </p:spPr>
            <p:txBody>
              <a:bodyPr>
                <a:spAutoFit/>
              </a:bodyPr>
              <a:lstStyle/>
              <a:p>
                <a:pPr algn="r" defTabSz="685800" eaLnBrk="0" hangingPunct="0">
                  <a:defRPr/>
                </a:pPr>
                <a:r>
                  <a:rPr lang="es-ES_tradnl" sz="1200" b="1" kern="0">
                    <a:solidFill>
                      <a:sysClr val="windowText" lastClr="000000"/>
                    </a:solidFill>
                    <a:effectLst>
                      <a:outerShdw blurRad="38100" dist="38100" dir="2700000" algn="tl">
                        <a:srgbClr val="000000"/>
                      </a:outerShdw>
                    </a:effectLst>
                  </a:rPr>
                  <a:t>70</a:t>
                </a:r>
              </a:p>
            </p:txBody>
          </p:sp>
          <p:sp>
            <p:nvSpPr>
              <p:cNvPr id="569365" name="Text Box 21"/>
              <p:cNvSpPr txBox="1">
                <a:spLocks noChangeArrowheads="1"/>
              </p:cNvSpPr>
              <p:nvPr/>
            </p:nvSpPr>
            <p:spPr bwMode="auto">
              <a:xfrm rot="16200000">
                <a:off x="-728" y="1849"/>
                <a:ext cx="2618" cy="435"/>
              </a:xfrm>
              <a:prstGeom prst="rect">
                <a:avLst/>
              </a:prstGeom>
              <a:noFill/>
              <a:ln w="9525">
                <a:noFill/>
                <a:miter lim="800000"/>
                <a:headEnd/>
                <a:tailEnd/>
              </a:ln>
              <a:effectLst/>
            </p:spPr>
            <p:txBody>
              <a:bodyPr>
                <a:spAutoFit/>
              </a:bodyPr>
              <a:lstStyle/>
              <a:p>
                <a:pPr algn="ctr" defTabSz="685800" eaLnBrk="0" hangingPunct="0">
                  <a:defRPr/>
                </a:pPr>
                <a:r>
                  <a:rPr lang="es-ES_tradnl" sz="1350" kern="0" dirty="0" err="1">
                    <a:solidFill>
                      <a:sysClr val="windowText" lastClr="000000"/>
                    </a:solidFill>
                  </a:rPr>
                  <a:t>Proportion</a:t>
                </a:r>
                <a:r>
                  <a:rPr lang="es-ES_tradnl" sz="1350" kern="0" dirty="0">
                    <a:solidFill>
                      <a:sysClr val="windowText" lastClr="000000"/>
                    </a:solidFill>
                  </a:rPr>
                  <a:t> of COPD </a:t>
                </a:r>
                <a:r>
                  <a:rPr lang="es-ES_tradnl" sz="1350" kern="0" dirty="0" err="1">
                    <a:solidFill>
                      <a:sysClr val="windowText" lastClr="000000"/>
                    </a:solidFill>
                  </a:rPr>
                  <a:t>patinets</a:t>
                </a:r>
                <a:r>
                  <a:rPr lang="es-ES_tradnl" sz="1350" kern="0" dirty="0">
                    <a:solidFill>
                      <a:sysClr val="windowText" lastClr="000000"/>
                    </a:solidFill>
                  </a:rPr>
                  <a:t> </a:t>
                </a:r>
                <a:r>
                  <a:rPr lang="es-ES_tradnl" sz="1350" kern="0" dirty="0" err="1">
                    <a:solidFill>
                      <a:sysClr val="windowText" lastClr="000000"/>
                    </a:solidFill>
                  </a:rPr>
                  <a:t>suffering</a:t>
                </a:r>
                <a:r>
                  <a:rPr lang="es-ES_tradnl" sz="1350" kern="0" dirty="0">
                    <a:solidFill>
                      <a:sysClr val="windowText" lastClr="000000"/>
                    </a:solidFill>
                  </a:rPr>
                  <a:t>  </a:t>
                </a:r>
                <a:r>
                  <a:rPr lang="es-ES_tradnl" sz="1350" kern="0" dirty="0">
                    <a:solidFill>
                      <a:sysClr val="windowText" lastClr="000000"/>
                    </a:solidFill>
                    <a:sym typeface="Symbol" pitchFamily="18" charset="2"/>
                  </a:rPr>
                  <a:t></a:t>
                </a:r>
                <a:r>
                  <a:rPr lang="es-ES_tradnl" sz="1350" kern="0" dirty="0">
                    <a:solidFill>
                      <a:sysClr val="windowText" lastClr="000000"/>
                    </a:solidFill>
                  </a:rPr>
                  <a:t> 1 </a:t>
                </a:r>
                <a:r>
                  <a:rPr lang="es-ES_tradnl" sz="1350" kern="0" dirty="0" err="1">
                    <a:solidFill>
                      <a:sysClr val="windowText" lastClr="000000"/>
                    </a:solidFill>
                  </a:rPr>
                  <a:t>exacerbations</a:t>
                </a:r>
                <a:r>
                  <a:rPr lang="es-ES_tradnl" sz="1350" kern="0" dirty="0">
                    <a:solidFill>
                      <a:sysClr val="windowText" lastClr="000000"/>
                    </a:solidFill>
                  </a:rPr>
                  <a:t>/</a:t>
                </a:r>
                <a:r>
                  <a:rPr lang="es-ES_tradnl" sz="1350" kern="0" dirty="0" err="1">
                    <a:solidFill>
                      <a:sysClr val="windowText" lastClr="000000"/>
                    </a:solidFill>
                  </a:rPr>
                  <a:t>year</a:t>
                </a:r>
                <a:endParaRPr lang="es-ES_tradnl" sz="1350" kern="0" dirty="0">
                  <a:solidFill>
                    <a:sysClr val="windowText" lastClr="000000"/>
                  </a:solidFill>
                </a:endParaRPr>
              </a:p>
            </p:txBody>
          </p:sp>
          <p:sp>
            <p:nvSpPr>
              <p:cNvPr id="569366" name="Text Box 22"/>
              <p:cNvSpPr txBox="1">
                <a:spLocks noChangeArrowheads="1"/>
              </p:cNvSpPr>
              <p:nvPr/>
            </p:nvSpPr>
            <p:spPr bwMode="auto">
              <a:xfrm>
                <a:off x="703" y="1026"/>
                <a:ext cx="546" cy="246"/>
              </a:xfrm>
              <a:prstGeom prst="rect">
                <a:avLst/>
              </a:prstGeom>
              <a:noFill/>
              <a:ln w="9525">
                <a:noFill/>
                <a:miter lim="800000"/>
                <a:headEnd/>
                <a:tailEnd/>
              </a:ln>
              <a:effectLst/>
            </p:spPr>
            <p:txBody>
              <a:bodyPr>
                <a:spAutoFit/>
              </a:bodyPr>
              <a:lstStyle/>
              <a:p>
                <a:pPr algn="r" defTabSz="685800" eaLnBrk="0" hangingPunct="0">
                  <a:defRPr/>
                </a:pPr>
                <a:r>
                  <a:rPr lang="es-ES_tradnl" sz="1200" b="1" kern="0">
                    <a:solidFill>
                      <a:sysClr val="windowText" lastClr="000000"/>
                    </a:solidFill>
                    <a:effectLst>
                      <a:outerShdw blurRad="38100" dist="38100" dir="2700000" algn="tl">
                        <a:srgbClr val="000000"/>
                      </a:outerShdw>
                    </a:effectLst>
                  </a:rPr>
                  <a:t>90</a:t>
                </a:r>
              </a:p>
            </p:txBody>
          </p:sp>
          <p:grpSp>
            <p:nvGrpSpPr>
              <p:cNvPr id="4" name="Group 23"/>
              <p:cNvGrpSpPr>
                <a:grpSpLocks/>
              </p:cNvGrpSpPr>
              <p:nvPr/>
            </p:nvGrpSpPr>
            <p:grpSpPr bwMode="auto">
              <a:xfrm>
                <a:off x="1273" y="845"/>
                <a:ext cx="156" cy="2750"/>
                <a:chOff x="728" y="845"/>
                <a:chExt cx="156" cy="2750"/>
              </a:xfrm>
            </p:grpSpPr>
            <p:sp>
              <p:nvSpPr>
                <p:cNvPr id="240664" name="Line 24"/>
                <p:cNvSpPr>
                  <a:spLocks noChangeShapeType="1"/>
                </p:cNvSpPr>
                <p:nvPr/>
              </p:nvSpPr>
              <p:spPr bwMode="auto">
                <a:xfrm flipH="1">
                  <a:off x="871" y="845"/>
                  <a:ext cx="13" cy="2749"/>
                </a:xfrm>
                <a:prstGeom prst="line">
                  <a:avLst/>
                </a:prstGeom>
                <a:noFill/>
                <a:ln w="28575">
                  <a:solidFill>
                    <a:schemeClr val="tx1"/>
                  </a:solidFill>
                  <a:round/>
                  <a:headEnd/>
                  <a:tailEnd/>
                </a:ln>
              </p:spPr>
              <p:txBody>
                <a:bodyPr/>
                <a:lstStyle/>
                <a:p>
                  <a:pPr defTabSz="685800"/>
                  <a:endParaRPr lang="en-GB" sz="1350" kern="0">
                    <a:solidFill>
                      <a:sysClr val="windowText" lastClr="000000"/>
                    </a:solidFill>
                  </a:endParaRPr>
                </a:p>
              </p:txBody>
            </p:sp>
            <p:sp>
              <p:nvSpPr>
                <p:cNvPr id="240665" name="Line 25"/>
                <p:cNvSpPr>
                  <a:spLocks noChangeShapeType="1"/>
                </p:cNvSpPr>
                <p:nvPr/>
              </p:nvSpPr>
              <p:spPr bwMode="auto">
                <a:xfrm>
                  <a:off x="728" y="1928"/>
                  <a:ext cx="146" cy="0"/>
                </a:xfrm>
                <a:prstGeom prst="line">
                  <a:avLst/>
                </a:prstGeom>
                <a:noFill/>
                <a:ln w="28575">
                  <a:solidFill>
                    <a:schemeClr val="tx1"/>
                  </a:solidFill>
                  <a:round/>
                  <a:headEnd/>
                  <a:tailEnd/>
                </a:ln>
              </p:spPr>
              <p:txBody>
                <a:bodyPr/>
                <a:lstStyle/>
                <a:p>
                  <a:pPr defTabSz="685800"/>
                  <a:endParaRPr lang="en-GB" sz="1350" kern="0">
                    <a:solidFill>
                      <a:sysClr val="windowText" lastClr="000000"/>
                    </a:solidFill>
                  </a:endParaRPr>
                </a:p>
              </p:txBody>
            </p:sp>
            <p:sp>
              <p:nvSpPr>
                <p:cNvPr id="240666" name="Line 26"/>
                <p:cNvSpPr>
                  <a:spLocks noChangeShapeType="1"/>
                </p:cNvSpPr>
                <p:nvPr/>
              </p:nvSpPr>
              <p:spPr bwMode="auto">
                <a:xfrm>
                  <a:off x="728" y="2208"/>
                  <a:ext cx="146" cy="0"/>
                </a:xfrm>
                <a:prstGeom prst="line">
                  <a:avLst/>
                </a:prstGeom>
                <a:noFill/>
                <a:ln w="28575">
                  <a:solidFill>
                    <a:schemeClr val="tx1"/>
                  </a:solidFill>
                  <a:round/>
                  <a:headEnd/>
                  <a:tailEnd/>
                </a:ln>
              </p:spPr>
              <p:txBody>
                <a:bodyPr/>
                <a:lstStyle/>
                <a:p>
                  <a:pPr defTabSz="685800"/>
                  <a:endParaRPr lang="en-GB" sz="1350" kern="0">
                    <a:solidFill>
                      <a:sysClr val="windowText" lastClr="000000"/>
                    </a:solidFill>
                  </a:endParaRPr>
                </a:p>
              </p:txBody>
            </p:sp>
            <p:sp>
              <p:nvSpPr>
                <p:cNvPr id="240667" name="Line 27"/>
                <p:cNvSpPr>
                  <a:spLocks noChangeShapeType="1"/>
                </p:cNvSpPr>
                <p:nvPr/>
              </p:nvSpPr>
              <p:spPr bwMode="auto">
                <a:xfrm>
                  <a:off x="728" y="2762"/>
                  <a:ext cx="146" cy="0"/>
                </a:xfrm>
                <a:prstGeom prst="line">
                  <a:avLst/>
                </a:prstGeom>
                <a:noFill/>
                <a:ln w="28575">
                  <a:solidFill>
                    <a:schemeClr val="tx1"/>
                  </a:solidFill>
                  <a:round/>
                  <a:headEnd/>
                  <a:tailEnd/>
                </a:ln>
              </p:spPr>
              <p:txBody>
                <a:bodyPr/>
                <a:lstStyle/>
                <a:p>
                  <a:pPr defTabSz="685800"/>
                  <a:endParaRPr lang="en-GB" sz="1350" kern="0">
                    <a:solidFill>
                      <a:sysClr val="windowText" lastClr="000000"/>
                    </a:solidFill>
                  </a:endParaRPr>
                </a:p>
              </p:txBody>
            </p:sp>
            <p:sp>
              <p:nvSpPr>
                <p:cNvPr id="240668" name="Line 28"/>
                <p:cNvSpPr>
                  <a:spLocks noChangeShapeType="1"/>
                </p:cNvSpPr>
                <p:nvPr/>
              </p:nvSpPr>
              <p:spPr bwMode="auto">
                <a:xfrm>
                  <a:off x="728" y="3039"/>
                  <a:ext cx="146" cy="0"/>
                </a:xfrm>
                <a:prstGeom prst="line">
                  <a:avLst/>
                </a:prstGeom>
                <a:noFill/>
                <a:ln w="28575">
                  <a:solidFill>
                    <a:schemeClr val="tx1"/>
                  </a:solidFill>
                  <a:round/>
                  <a:headEnd/>
                  <a:tailEnd/>
                </a:ln>
              </p:spPr>
              <p:txBody>
                <a:bodyPr/>
                <a:lstStyle/>
                <a:p>
                  <a:pPr defTabSz="685800"/>
                  <a:endParaRPr lang="en-GB" sz="1350" kern="0">
                    <a:solidFill>
                      <a:sysClr val="windowText" lastClr="000000"/>
                    </a:solidFill>
                  </a:endParaRPr>
                </a:p>
              </p:txBody>
            </p:sp>
            <p:sp>
              <p:nvSpPr>
                <p:cNvPr id="240669" name="Line 29"/>
                <p:cNvSpPr>
                  <a:spLocks noChangeShapeType="1"/>
                </p:cNvSpPr>
                <p:nvPr/>
              </p:nvSpPr>
              <p:spPr bwMode="auto">
                <a:xfrm>
                  <a:off x="728" y="3317"/>
                  <a:ext cx="146" cy="0"/>
                </a:xfrm>
                <a:prstGeom prst="line">
                  <a:avLst/>
                </a:prstGeom>
                <a:noFill/>
                <a:ln w="28575">
                  <a:solidFill>
                    <a:schemeClr val="tx1"/>
                  </a:solidFill>
                  <a:round/>
                  <a:headEnd/>
                  <a:tailEnd/>
                </a:ln>
              </p:spPr>
              <p:txBody>
                <a:bodyPr/>
                <a:lstStyle/>
                <a:p>
                  <a:pPr defTabSz="685800"/>
                  <a:endParaRPr lang="en-GB" sz="1350" kern="0">
                    <a:solidFill>
                      <a:sysClr val="windowText" lastClr="000000"/>
                    </a:solidFill>
                  </a:endParaRPr>
                </a:p>
              </p:txBody>
            </p:sp>
            <p:sp>
              <p:nvSpPr>
                <p:cNvPr id="240670" name="Line 30"/>
                <p:cNvSpPr>
                  <a:spLocks noChangeShapeType="1"/>
                </p:cNvSpPr>
                <p:nvPr/>
              </p:nvSpPr>
              <p:spPr bwMode="auto">
                <a:xfrm>
                  <a:off x="728" y="3595"/>
                  <a:ext cx="146" cy="0"/>
                </a:xfrm>
                <a:prstGeom prst="line">
                  <a:avLst/>
                </a:prstGeom>
                <a:noFill/>
                <a:ln w="28575">
                  <a:solidFill>
                    <a:schemeClr val="tx1"/>
                  </a:solidFill>
                  <a:round/>
                  <a:headEnd/>
                  <a:tailEnd/>
                </a:ln>
              </p:spPr>
              <p:txBody>
                <a:bodyPr/>
                <a:lstStyle/>
                <a:p>
                  <a:pPr defTabSz="685800"/>
                  <a:endParaRPr lang="en-GB" sz="1350" kern="0">
                    <a:solidFill>
                      <a:sysClr val="windowText" lastClr="000000"/>
                    </a:solidFill>
                  </a:endParaRPr>
                </a:p>
              </p:txBody>
            </p:sp>
            <p:sp>
              <p:nvSpPr>
                <p:cNvPr id="240671" name="Line 31"/>
                <p:cNvSpPr>
                  <a:spLocks noChangeShapeType="1"/>
                </p:cNvSpPr>
                <p:nvPr/>
              </p:nvSpPr>
              <p:spPr bwMode="auto">
                <a:xfrm>
                  <a:off x="728" y="2481"/>
                  <a:ext cx="146" cy="0"/>
                </a:xfrm>
                <a:prstGeom prst="line">
                  <a:avLst/>
                </a:prstGeom>
                <a:noFill/>
                <a:ln w="28575">
                  <a:solidFill>
                    <a:schemeClr val="tx1"/>
                  </a:solidFill>
                  <a:round/>
                  <a:headEnd/>
                  <a:tailEnd/>
                </a:ln>
              </p:spPr>
              <p:txBody>
                <a:bodyPr/>
                <a:lstStyle/>
                <a:p>
                  <a:pPr defTabSz="685800"/>
                  <a:endParaRPr lang="en-GB" sz="1350" kern="0">
                    <a:solidFill>
                      <a:sysClr val="windowText" lastClr="000000"/>
                    </a:solidFill>
                  </a:endParaRPr>
                </a:p>
              </p:txBody>
            </p:sp>
            <p:sp>
              <p:nvSpPr>
                <p:cNvPr id="240672" name="Line 32"/>
                <p:cNvSpPr>
                  <a:spLocks noChangeShapeType="1"/>
                </p:cNvSpPr>
                <p:nvPr/>
              </p:nvSpPr>
              <p:spPr bwMode="auto">
                <a:xfrm>
                  <a:off x="728" y="1371"/>
                  <a:ext cx="146" cy="0"/>
                </a:xfrm>
                <a:prstGeom prst="line">
                  <a:avLst/>
                </a:prstGeom>
                <a:noFill/>
                <a:ln w="28575">
                  <a:solidFill>
                    <a:schemeClr val="tx1"/>
                  </a:solidFill>
                  <a:round/>
                  <a:headEnd/>
                  <a:tailEnd/>
                </a:ln>
              </p:spPr>
              <p:txBody>
                <a:bodyPr/>
                <a:lstStyle/>
                <a:p>
                  <a:pPr defTabSz="685800"/>
                  <a:endParaRPr lang="en-GB" sz="1350" kern="0">
                    <a:solidFill>
                      <a:sysClr val="windowText" lastClr="000000"/>
                    </a:solidFill>
                  </a:endParaRPr>
                </a:p>
              </p:txBody>
            </p:sp>
            <p:sp>
              <p:nvSpPr>
                <p:cNvPr id="240673" name="Line 33"/>
                <p:cNvSpPr>
                  <a:spLocks noChangeShapeType="1"/>
                </p:cNvSpPr>
                <p:nvPr/>
              </p:nvSpPr>
              <p:spPr bwMode="auto">
                <a:xfrm>
                  <a:off x="728" y="1649"/>
                  <a:ext cx="146" cy="0"/>
                </a:xfrm>
                <a:prstGeom prst="line">
                  <a:avLst/>
                </a:prstGeom>
                <a:noFill/>
                <a:ln w="28575">
                  <a:solidFill>
                    <a:schemeClr val="tx1"/>
                  </a:solidFill>
                  <a:round/>
                  <a:headEnd/>
                  <a:tailEnd/>
                </a:ln>
              </p:spPr>
              <p:txBody>
                <a:bodyPr/>
                <a:lstStyle/>
                <a:p>
                  <a:pPr defTabSz="685800"/>
                  <a:endParaRPr lang="en-GB" sz="1350" kern="0">
                    <a:solidFill>
                      <a:sysClr val="windowText" lastClr="000000"/>
                    </a:solidFill>
                  </a:endParaRPr>
                </a:p>
              </p:txBody>
            </p:sp>
            <p:sp>
              <p:nvSpPr>
                <p:cNvPr id="240674" name="Line 34"/>
                <p:cNvSpPr>
                  <a:spLocks noChangeShapeType="1"/>
                </p:cNvSpPr>
                <p:nvPr/>
              </p:nvSpPr>
              <p:spPr bwMode="auto">
                <a:xfrm>
                  <a:off x="728" y="1927"/>
                  <a:ext cx="146" cy="0"/>
                </a:xfrm>
                <a:prstGeom prst="line">
                  <a:avLst/>
                </a:prstGeom>
                <a:noFill/>
                <a:ln w="28575">
                  <a:solidFill>
                    <a:schemeClr val="tx1"/>
                  </a:solidFill>
                  <a:round/>
                  <a:headEnd/>
                  <a:tailEnd/>
                </a:ln>
              </p:spPr>
              <p:txBody>
                <a:bodyPr/>
                <a:lstStyle/>
                <a:p>
                  <a:pPr defTabSz="685800"/>
                  <a:endParaRPr lang="en-GB" sz="1350" kern="0">
                    <a:solidFill>
                      <a:sysClr val="windowText" lastClr="000000"/>
                    </a:solidFill>
                  </a:endParaRPr>
                </a:p>
              </p:txBody>
            </p:sp>
            <p:sp>
              <p:nvSpPr>
                <p:cNvPr id="240675" name="Line 35"/>
                <p:cNvSpPr>
                  <a:spLocks noChangeShapeType="1"/>
                </p:cNvSpPr>
                <p:nvPr/>
              </p:nvSpPr>
              <p:spPr bwMode="auto">
                <a:xfrm>
                  <a:off x="738" y="1117"/>
                  <a:ext cx="146" cy="0"/>
                </a:xfrm>
                <a:prstGeom prst="line">
                  <a:avLst/>
                </a:prstGeom>
                <a:noFill/>
                <a:ln w="28575">
                  <a:solidFill>
                    <a:schemeClr val="tx1"/>
                  </a:solidFill>
                  <a:round/>
                  <a:headEnd/>
                  <a:tailEnd/>
                </a:ln>
              </p:spPr>
              <p:txBody>
                <a:bodyPr/>
                <a:lstStyle/>
                <a:p>
                  <a:pPr defTabSz="685800"/>
                  <a:endParaRPr lang="en-GB" sz="1350" kern="0">
                    <a:solidFill>
                      <a:sysClr val="windowText" lastClr="000000"/>
                    </a:solidFill>
                  </a:endParaRPr>
                </a:p>
              </p:txBody>
            </p:sp>
            <p:sp>
              <p:nvSpPr>
                <p:cNvPr id="240676" name="Line 36"/>
                <p:cNvSpPr>
                  <a:spLocks noChangeShapeType="1"/>
                </p:cNvSpPr>
                <p:nvPr/>
              </p:nvSpPr>
              <p:spPr bwMode="auto">
                <a:xfrm>
                  <a:off x="738" y="845"/>
                  <a:ext cx="146" cy="0"/>
                </a:xfrm>
                <a:prstGeom prst="line">
                  <a:avLst/>
                </a:prstGeom>
                <a:noFill/>
                <a:ln w="28575">
                  <a:solidFill>
                    <a:schemeClr val="tx1"/>
                  </a:solidFill>
                  <a:round/>
                  <a:headEnd/>
                  <a:tailEnd/>
                </a:ln>
              </p:spPr>
              <p:txBody>
                <a:bodyPr/>
                <a:lstStyle/>
                <a:p>
                  <a:pPr defTabSz="685800"/>
                  <a:endParaRPr lang="en-GB" sz="1350" kern="0">
                    <a:solidFill>
                      <a:sysClr val="windowText" lastClr="000000"/>
                    </a:solidFill>
                  </a:endParaRPr>
                </a:p>
              </p:txBody>
            </p:sp>
          </p:grpSp>
          <p:sp>
            <p:nvSpPr>
              <p:cNvPr id="569381" name="Text Box 37"/>
              <p:cNvSpPr txBox="1">
                <a:spLocks noChangeArrowheads="1"/>
              </p:cNvSpPr>
              <p:nvPr/>
            </p:nvSpPr>
            <p:spPr bwMode="auto">
              <a:xfrm>
                <a:off x="703" y="769"/>
                <a:ext cx="546" cy="246"/>
              </a:xfrm>
              <a:prstGeom prst="rect">
                <a:avLst/>
              </a:prstGeom>
              <a:noFill/>
              <a:ln w="9525">
                <a:noFill/>
                <a:miter lim="800000"/>
                <a:headEnd/>
                <a:tailEnd/>
              </a:ln>
              <a:effectLst/>
            </p:spPr>
            <p:txBody>
              <a:bodyPr>
                <a:spAutoFit/>
              </a:bodyPr>
              <a:lstStyle/>
              <a:p>
                <a:pPr algn="r" defTabSz="685800" eaLnBrk="0" hangingPunct="0">
                  <a:defRPr/>
                </a:pPr>
                <a:r>
                  <a:rPr lang="es-ES_tradnl" sz="1200" b="1" kern="0">
                    <a:solidFill>
                      <a:sysClr val="windowText" lastClr="000000"/>
                    </a:solidFill>
                    <a:effectLst>
                      <a:outerShdw blurRad="38100" dist="38100" dir="2700000" algn="tl">
                        <a:srgbClr val="000000"/>
                      </a:outerShdw>
                    </a:effectLst>
                  </a:rPr>
                  <a:t>100</a:t>
                </a:r>
              </a:p>
            </p:txBody>
          </p:sp>
        </p:grpSp>
        <p:sp>
          <p:nvSpPr>
            <p:cNvPr id="240678" name="Rectangle 38"/>
            <p:cNvSpPr>
              <a:spLocks noChangeArrowheads="1"/>
            </p:cNvSpPr>
            <p:nvPr/>
          </p:nvSpPr>
          <p:spPr bwMode="auto">
            <a:xfrm>
              <a:off x="3080" y="2024"/>
              <a:ext cx="452" cy="1588"/>
            </a:xfrm>
            <a:prstGeom prst="rect">
              <a:avLst/>
            </a:prstGeom>
            <a:solidFill>
              <a:srgbClr val="FFCC99"/>
            </a:solidFill>
            <a:ln w="9525">
              <a:solidFill>
                <a:schemeClr val="tx1"/>
              </a:solidFill>
              <a:miter lim="800000"/>
              <a:headEnd/>
              <a:tailEnd/>
            </a:ln>
          </p:spPr>
          <p:txBody>
            <a:bodyPr wrap="none" anchor="ctr"/>
            <a:lstStyle/>
            <a:p>
              <a:pPr defTabSz="685800"/>
              <a:endParaRPr lang="es-ES" kern="0">
                <a:solidFill>
                  <a:sysClr val="windowText" lastClr="000000"/>
                </a:solidFill>
                <a:latin typeface="Times New Roman" pitchFamily="18" charset="0"/>
              </a:endParaRPr>
            </a:p>
          </p:txBody>
        </p:sp>
        <p:sp>
          <p:nvSpPr>
            <p:cNvPr id="240679" name="Rectangle 39"/>
            <p:cNvSpPr>
              <a:spLocks noChangeArrowheads="1"/>
            </p:cNvSpPr>
            <p:nvPr/>
          </p:nvSpPr>
          <p:spPr bwMode="auto">
            <a:xfrm>
              <a:off x="4132" y="1706"/>
              <a:ext cx="454" cy="1893"/>
            </a:xfrm>
            <a:prstGeom prst="rect">
              <a:avLst/>
            </a:prstGeom>
            <a:solidFill>
              <a:srgbClr val="FFCC99"/>
            </a:solidFill>
            <a:ln w="9525">
              <a:solidFill>
                <a:schemeClr val="tx1"/>
              </a:solidFill>
              <a:miter lim="800000"/>
              <a:headEnd/>
              <a:tailEnd/>
            </a:ln>
          </p:spPr>
          <p:txBody>
            <a:bodyPr wrap="none" anchor="ctr"/>
            <a:lstStyle/>
            <a:p>
              <a:pPr defTabSz="685800"/>
              <a:endParaRPr lang="es-ES" kern="0">
                <a:solidFill>
                  <a:sysClr val="windowText" lastClr="000000"/>
                </a:solidFill>
                <a:latin typeface="Times New Roman" pitchFamily="18" charset="0"/>
              </a:endParaRPr>
            </a:p>
          </p:txBody>
        </p:sp>
        <p:sp>
          <p:nvSpPr>
            <p:cNvPr id="569384" name="Text Box 40"/>
            <p:cNvSpPr txBox="1">
              <a:spLocks noChangeArrowheads="1"/>
            </p:cNvSpPr>
            <p:nvPr/>
          </p:nvSpPr>
          <p:spPr bwMode="auto">
            <a:xfrm>
              <a:off x="1882" y="2103"/>
              <a:ext cx="636" cy="287"/>
            </a:xfrm>
            <a:prstGeom prst="rect">
              <a:avLst/>
            </a:prstGeom>
            <a:noFill/>
            <a:ln w="9525">
              <a:noFill/>
              <a:miter lim="800000"/>
              <a:headEnd/>
              <a:tailEnd/>
            </a:ln>
            <a:effectLst/>
          </p:spPr>
          <p:txBody>
            <a:bodyPr>
              <a:spAutoFit/>
            </a:bodyPr>
            <a:lstStyle/>
            <a:p>
              <a:pPr algn="ctr" defTabSz="685800" eaLnBrk="0" hangingPunct="0">
                <a:defRPr/>
              </a:pPr>
              <a:r>
                <a:rPr lang="es-ES_tradnl" sz="1500" b="1" kern="0">
                  <a:solidFill>
                    <a:sysClr val="windowText" lastClr="000000"/>
                  </a:solidFill>
                  <a:effectLst>
                    <a:outerShdw blurRad="38100" dist="38100" dir="2700000" algn="tl">
                      <a:srgbClr val="000000"/>
                    </a:outerShdw>
                  </a:effectLst>
                  <a:sym typeface="Symbol" pitchFamily="18" charset="2"/>
                </a:rPr>
                <a:t>44%</a:t>
              </a:r>
            </a:p>
          </p:txBody>
        </p:sp>
        <p:sp>
          <p:nvSpPr>
            <p:cNvPr id="569385" name="Text Box 41"/>
            <p:cNvSpPr txBox="1">
              <a:spLocks noChangeArrowheads="1"/>
            </p:cNvSpPr>
            <p:nvPr/>
          </p:nvSpPr>
          <p:spPr bwMode="auto">
            <a:xfrm>
              <a:off x="2988" y="1695"/>
              <a:ext cx="636" cy="287"/>
            </a:xfrm>
            <a:prstGeom prst="rect">
              <a:avLst/>
            </a:prstGeom>
            <a:noFill/>
            <a:ln w="9525">
              <a:noFill/>
              <a:miter lim="800000"/>
              <a:headEnd/>
              <a:tailEnd/>
            </a:ln>
            <a:effectLst/>
          </p:spPr>
          <p:txBody>
            <a:bodyPr>
              <a:spAutoFit/>
            </a:bodyPr>
            <a:lstStyle/>
            <a:p>
              <a:pPr algn="ctr" defTabSz="685800" eaLnBrk="0" hangingPunct="0">
                <a:defRPr/>
              </a:pPr>
              <a:r>
                <a:rPr lang="es-ES_tradnl" sz="1500" b="1" kern="0">
                  <a:solidFill>
                    <a:sysClr val="windowText" lastClr="000000"/>
                  </a:solidFill>
                  <a:effectLst>
                    <a:outerShdw blurRad="38100" dist="38100" dir="2700000" algn="tl">
                      <a:srgbClr val="000000"/>
                    </a:outerShdw>
                  </a:effectLst>
                  <a:sym typeface="Symbol" pitchFamily="18" charset="2"/>
                </a:rPr>
                <a:t>57%</a:t>
              </a:r>
            </a:p>
          </p:txBody>
        </p:sp>
        <p:sp>
          <p:nvSpPr>
            <p:cNvPr id="569386" name="Text Box 42"/>
            <p:cNvSpPr txBox="1">
              <a:spLocks noChangeArrowheads="1"/>
            </p:cNvSpPr>
            <p:nvPr/>
          </p:nvSpPr>
          <p:spPr bwMode="auto">
            <a:xfrm>
              <a:off x="4040" y="1423"/>
              <a:ext cx="636" cy="287"/>
            </a:xfrm>
            <a:prstGeom prst="rect">
              <a:avLst/>
            </a:prstGeom>
            <a:noFill/>
            <a:ln w="9525">
              <a:noFill/>
              <a:miter lim="800000"/>
              <a:headEnd/>
              <a:tailEnd/>
            </a:ln>
            <a:effectLst/>
          </p:spPr>
          <p:txBody>
            <a:bodyPr>
              <a:spAutoFit/>
            </a:bodyPr>
            <a:lstStyle/>
            <a:p>
              <a:pPr algn="ctr" defTabSz="685800" eaLnBrk="0" hangingPunct="0">
                <a:defRPr/>
              </a:pPr>
              <a:r>
                <a:rPr lang="es-ES_tradnl" sz="1500" b="1" kern="0">
                  <a:solidFill>
                    <a:sysClr val="windowText" lastClr="000000"/>
                  </a:solidFill>
                  <a:effectLst>
                    <a:outerShdw blurRad="38100" dist="38100" dir="2700000" algn="tl">
                      <a:srgbClr val="000000"/>
                    </a:outerShdw>
                  </a:effectLst>
                  <a:sym typeface="Symbol" pitchFamily="18" charset="2"/>
                </a:rPr>
                <a:t>69%</a:t>
              </a:r>
            </a:p>
          </p:txBody>
        </p:sp>
      </p:grpSp>
      <p:sp>
        <p:nvSpPr>
          <p:cNvPr id="240684" name="Rectangle 40"/>
          <p:cNvSpPr>
            <a:spLocks noChangeArrowheads="1"/>
          </p:cNvSpPr>
          <p:nvPr/>
        </p:nvSpPr>
        <p:spPr bwMode="auto">
          <a:xfrm>
            <a:off x="4949764" y="4614551"/>
            <a:ext cx="2642454" cy="230832"/>
          </a:xfrm>
          <a:prstGeom prst="rect">
            <a:avLst/>
          </a:prstGeom>
        </p:spPr>
        <p:txBody>
          <a:bodyPr wrap="square">
            <a:spAutoFit/>
          </a:bodyPr>
          <a:lstStyle/>
          <a:p>
            <a:pPr defTabSz="685800" eaLnBrk="0" hangingPunct="0">
              <a:buSzPct val="100000"/>
              <a:tabLst>
                <a:tab pos="205979" algn="l"/>
              </a:tabLst>
            </a:pPr>
            <a:r>
              <a:rPr lang="en-US" sz="900" b="1" kern="0" dirty="0">
                <a:solidFill>
                  <a:sysClr val="windowText" lastClr="000000"/>
                </a:solidFill>
                <a:sym typeface="Arial" pitchFamily="34" charset="0"/>
              </a:rPr>
              <a:t>Hurst JR et </a:t>
            </a:r>
            <a:r>
              <a:rPr lang="en-US" sz="900" b="1" kern="0" dirty="0" err="1">
                <a:solidFill>
                  <a:sysClr val="windowText" lastClr="000000"/>
                </a:solidFill>
                <a:sym typeface="Arial" pitchFamily="34" charset="0"/>
              </a:rPr>
              <a:t>al.N</a:t>
            </a:r>
            <a:r>
              <a:rPr lang="en-US" sz="900" b="1" kern="0" dirty="0">
                <a:solidFill>
                  <a:sysClr val="windowText" lastClr="000000"/>
                </a:solidFill>
                <a:sym typeface="Arial" pitchFamily="34" charset="0"/>
              </a:rPr>
              <a:t> </a:t>
            </a:r>
            <a:r>
              <a:rPr lang="en-US" sz="900" b="1" kern="0" dirty="0" err="1">
                <a:solidFill>
                  <a:sysClr val="windowText" lastClr="000000"/>
                </a:solidFill>
                <a:sym typeface="Arial" pitchFamily="34" charset="0"/>
              </a:rPr>
              <a:t>Engl</a:t>
            </a:r>
            <a:r>
              <a:rPr lang="en-US" sz="900" b="1" kern="0" dirty="0">
                <a:solidFill>
                  <a:sysClr val="windowText" lastClr="000000"/>
                </a:solidFill>
                <a:sym typeface="Arial" pitchFamily="34" charset="0"/>
              </a:rPr>
              <a:t> J Med 2010;363:1128-38.</a:t>
            </a:r>
          </a:p>
        </p:txBody>
      </p:sp>
      <p:grpSp>
        <p:nvGrpSpPr>
          <p:cNvPr id="52" name="Group 2"/>
          <p:cNvGrpSpPr>
            <a:grpSpLocks/>
          </p:cNvGrpSpPr>
          <p:nvPr/>
        </p:nvGrpSpPr>
        <p:grpSpPr bwMode="auto">
          <a:xfrm rot="20155129">
            <a:off x="3313468" y="1246710"/>
            <a:ext cx="1296143" cy="539353"/>
            <a:chOff x="1565" y="164"/>
            <a:chExt cx="1633" cy="318"/>
          </a:xfrm>
        </p:grpSpPr>
        <p:sp>
          <p:nvSpPr>
            <p:cNvPr id="55" name="AutoShape 3"/>
            <p:cNvSpPr>
              <a:spLocks noChangeArrowheads="1"/>
            </p:cNvSpPr>
            <p:nvPr/>
          </p:nvSpPr>
          <p:spPr bwMode="auto">
            <a:xfrm>
              <a:off x="1565" y="164"/>
              <a:ext cx="1633" cy="318"/>
            </a:xfrm>
            <a:prstGeom prst="roundRect">
              <a:avLst>
                <a:gd name="adj" fmla="val 16667"/>
              </a:avLst>
            </a:prstGeom>
            <a:solidFill>
              <a:srgbClr val="0000FF"/>
            </a:solidFill>
            <a:ln w="9525">
              <a:noFill/>
              <a:round/>
              <a:headEnd/>
              <a:tailEnd/>
            </a:ln>
          </p:spPr>
          <p:txBody>
            <a:bodyPr wrap="none" anchor="ctr"/>
            <a:lstStyle/>
            <a:p>
              <a:pPr defTabSz="685800"/>
              <a:endParaRPr lang="es-ES" kern="0">
                <a:solidFill>
                  <a:sysClr val="windowText" lastClr="000000"/>
                </a:solidFill>
                <a:latin typeface="Arial" pitchFamily="34" charset="0"/>
                <a:cs typeface="Arial" pitchFamily="34" charset="0"/>
              </a:endParaRPr>
            </a:p>
          </p:txBody>
        </p:sp>
        <p:sp>
          <p:nvSpPr>
            <p:cNvPr id="58" name="Rectangle 12"/>
            <p:cNvSpPr>
              <a:spLocks noChangeArrowheads="1"/>
            </p:cNvSpPr>
            <p:nvPr/>
          </p:nvSpPr>
          <p:spPr bwMode="auto">
            <a:xfrm>
              <a:off x="1606" y="236"/>
              <a:ext cx="1552" cy="175"/>
            </a:xfrm>
            <a:prstGeom prst="rect">
              <a:avLst/>
            </a:prstGeom>
            <a:solidFill>
              <a:srgbClr val="0000FF"/>
            </a:solidFill>
            <a:ln w="9525">
              <a:noFill/>
              <a:miter lim="800000"/>
              <a:headEnd/>
              <a:tailEnd/>
            </a:ln>
          </p:spPr>
          <p:txBody>
            <a:bodyPr anchor="ctr"/>
            <a:lstStyle/>
            <a:p>
              <a:pPr algn="ctr" defTabSz="685800" eaLnBrk="0" hangingPunct="0"/>
              <a:r>
                <a:rPr lang="es-ES" sz="2100" b="1" kern="0" dirty="0">
                  <a:solidFill>
                    <a:schemeClr val="bg1"/>
                  </a:solidFill>
                  <a:latin typeface="Arial" pitchFamily="34" charset="0"/>
                  <a:cs typeface="Arial" pitchFamily="34" charset="0"/>
                  <a:sym typeface="Arial" charset="0"/>
                </a:rPr>
                <a:t>Eclipse</a:t>
              </a:r>
              <a:endParaRPr lang="es-ES" b="1" kern="0" dirty="0">
                <a:solidFill>
                  <a:schemeClr val="bg1"/>
                </a:solidFill>
                <a:latin typeface="Arial" pitchFamily="34" charset="0"/>
                <a:cs typeface="Arial" pitchFamily="34" charset="0"/>
                <a:sym typeface="Arial" charset="0"/>
              </a:endParaRPr>
            </a:p>
          </p:txBody>
        </p:sp>
      </p:grpSp>
      <p:sp>
        <p:nvSpPr>
          <p:cNvPr id="47" name="Rectangle 12"/>
          <p:cNvSpPr txBox="1">
            <a:spLocks noChangeArrowheads="1"/>
          </p:cNvSpPr>
          <p:nvPr/>
        </p:nvSpPr>
        <p:spPr>
          <a:xfrm>
            <a:off x="1799854" y="224537"/>
            <a:ext cx="5544292" cy="532550"/>
          </a:xfrm>
          <a:prstGeom prst="rect">
            <a:avLst/>
          </a:prstGeom>
          <a:noFill/>
          <a:ln w="9525">
            <a:noFill/>
            <a:round/>
            <a:headEnd/>
            <a:tailEnd/>
          </a:ln>
          <a:effectLst>
            <a:glow rad="63500">
              <a:schemeClr val="accent5">
                <a:satMod val="175000"/>
                <a:alpha val="40000"/>
              </a:schemeClr>
            </a:glow>
            <a:softEdge rad="63500"/>
          </a:effectLst>
        </p:spPr>
        <p:txBody>
          <a:bodyPr vert="horz" wrap="square" lIns="67500" tIns="35100" rIns="67500" bIns="35100" numCol="1" anchor="ctr" anchorCtr="0" compatLnSpc="1">
            <a:prstTxWarp prst="textNoShape">
              <a:avLst/>
            </a:prstTxWarp>
            <a:spAutoFit/>
          </a:bodyPr>
          <a:lstStyle/>
          <a:p>
            <a:pPr defTabSz="336947" eaLnBrk="0" fontAlgn="base" hangingPunct="0">
              <a:spcBef>
                <a:spcPct val="0"/>
              </a:spcBef>
              <a:spcAft>
                <a:spcPct val="0"/>
              </a:spcAft>
              <a:buClr>
                <a:srgbClr val="003300"/>
              </a:buClr>
              <a:buSzPct val="100000"/>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a:pPr>
            <a:r>
              <a:rPr lang="es-ES" sz="3000" b="1" kern="0" dirty="0" err="1">
                <a:solidFill>
                  <a:sysClr val="windowText" lastClr="000000"/>
                </a:solidFill>
                <a:latin typeface="+mj-lt"/>
                <a:ea typeface="+mj-ea"/>
                <a:cs typeface="+mj-cs"/>
              </a:rPr>
              <a:t>Exacerbation</a:t>
            </a:r>
            <a:r>
              <a:rPr lang="es-ES" sz="3000" b="1" kern="0" dirty="0">
                <a:solidFill>
                  <a:sysClr val="windowText" lastClr="000000"/>
                </a:solidFill>
                <a:latin typeface="+mj-lt"/>
                <a:ea typeface="+mj-ea"/>
                <a:cs typeface="+mj-cs"/>
              </a:rPr>
              <a:t> natural </a:t>
            </a:r>
            <a:r>
              <a:rPr lang="es-ES" sz="3000" b="1" kern="0" dirty="0" err="1">
                <a:solidFill>
                  <a:sysClr val="windowText" lastClr="000000"/>
                </a:solidFill>
                <a:latin typeface="+mj-lt"/>
                <a:ea typeface="+mj-ea"/>
                <a:cs typeface="+mj-cs"/>
              </a:rPr>
              <a:t>history</a:t>
            </a:r>
            <a:endParaRPr lang="en-GB" sz="3000" b="1" dirty="0">
              <a:solidFill>
                <a:sysClr val="windowText" lastClr="000000"/>
              </a:solidFill>
              <a:latin typeface="+mj-lt"/>
              <a:ea typeface="+mj-ea"/>
              <a:cs typeface="+mj-cs"/>
            </a:endParaRPr>
          </a:p>
        </p:txBody>
      </p:sp>
    </p:spTree>
    <p:extLst>
      <p:ext uri="{BB962C8B-B14F-4D97-AF65-F5344CB8AC3E}">
        <p14:creationId xmlns:p14="http://schemas.microsoft.com/office/powerpoint/2010/main" xmlns="" val="20685164"/>
      </p:ext>
    </p:extLst>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84" name="Rectangle 40"/>
          <p:cNvSpPr>
            <a:spLocks noChangeArrowheads="1"/>
          </p:cNvSpPr>
          <p:nvPr/>
        </p:nvSpPr>
        <p:spPr bwMode="auto">
          <a:xfrm>
            <a:off x="4949764" y="4614551"/>
            <a:ext cx="2642454" cy="230832"/>
          </a:xfrm>
          <a:prstGeom prst="rect">
            <a:avLst/>
          </a:prstGeom>
        </p:spPr>
        <p:txBody>
          <a:bodyPr wrap="square">
            <a:spAutoFit/>
          </a:bodyPr>
          <a:lstStyle/>
          <a:p>
            <a:pPr defTabSz="685800" eaLnBrk="0" hangingPunct="0">
              <a:buSzPct val="100000"/>
              <a:tabLst>
                <a:tab pos="205979" algn="l"/>
              </a:tabLst>
            </a:pPr>
            <a:r>
              <a:rPr lang="en-US" sz="900" b="1" kern="0" dirty="0">
                <a:solidFill>
                  <a:sysClr val="windowText" lastClr="000000"/>
                </a:solidFill>
                <a:sym typeface="Arial" pitchFamily="34" charset="0"/>
              </a:rPr>
              <a:t>Hurst JR et </a:t>
            </a:r>
            <a:r>
              <a:rPr lang="en-US" sz="900" b="1" kern="0" dirty="0" err="1">
                <a:solidFill>
                  <a:sysClr val="windowText" lastClr="000000"/>
                </a:solidFill>
                <a:sym typeface="Arial" pitchFamily="34" charset="0"/>
              </a:rPr>
              <a:t>al.N</a:t>
            </a:r>
            <a:r>
              <a:rPr lang="en-US" sz="900" b="1" kern="0" dirty="0">
                <a:solidFill>
                  <a:sysClr val="windowText" lastClr="000000"/>
                </a:solidFill>
                <a:sym typeface="Arial" pitchFamily="34" charset="0"/>
              </a:rPr>
              <a:t> </a:t>
            </a:r>
            <a:r>
              <a:rPr lang="en-US" sz="900" b="1" kern="0" dirty="0" err="1">
                <a:solidFill>
                  <a:sysClr val="windowText" lastClr="000000"/>
                </a:solidFill>
                <a:sym typeface="Arial" pitchFamily="34" charset="0"/>
              </a:rPr>
              <a:t>Engl</a:t>
            </a:r>
            <a:r>
              <a:rPr lang="en-US" sz="900" b="1" kern="0" dirty="0">
                <a:solidFill>
                  <a:sysClr val="windowText" lastClr="000000"/>
                </a:solidFill>
                <a:sym typeface="Arial" pitchFamily="34" charset="0"/>
              </a:rPr>
              <a:t> J Med 2010;363:1128-38.</a:t>
            </a:r>
          </a:p>
        </p:txBody>
      </p:sp>
      <p:sp>
        <p:nvSpPr>
          <p:cNvPr id="47" name="Rectangle 12"/>
          <p:cNvSpPr txBox="1">
            <a:spLocks noChangeArrowheads="1"/>
          </p:cNvSpPr>
          <p:nvPr/>
        </p:nvSpPr>
        <p:spPr>
          <a:xfrm>
            <a:off x="1799854" y="224537"/>
            <a:ext cx="5544292" cy="532550"/>
          </a:xfrm>
          <a:prstGeom prst="rect">
            <a:avLst/>
          </a:prstGeom>
          <a:noFill/>
          <a:ln w="9525">
            <a:noFill/>
            <a:round/>
            <a:headEnd/>
            <a:tailEnd/>
          </a:ln>
          <a:effectLst>
            <a:glow rad="63500">
              <a:schemeClr val="accent5">
                <a:satMod val="175000"/>
                <a:alpha val="40000"/>
              </a:schemeClr>
            </a:glow>
            <a:softEdge rad="63500"/>
          </a:effectLst>
        </p:spPr>
        <p:txBody>
          <a:bodyPr vert="horz" wrap="square" lIns="67500" tIns="35100" rIns="67500" bIns="35100" numCol="1" anchor="ctr" anchorCtr="0" compatLnSpc="1">
            <a:prstTxWarp prst="textNoShape">
              <a:avLst/>
            </a:prstTxWarp>
            <a:spAutoFit/>
          </a:bodyPr>
          <a:lstStyle/>
          <a:p>
            <a:pPr defTabSz="336947" eaLnBrk="0" fontAlgn="base" hangingPunct="0">
              <a:spcBef>
                <a:spcPct val="0"/>
              </a:spcBef>
              <a:spcAft>
                <a:spcPct val="0"/>
              </a:spcAft>
              <a:buClr>
                <a:srgbClr val="003300"/>
              </a:buClr>
              <a:buSzPct val="100000"/>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a:pPr>
            <a:r>
              <a:rPr lang="es-ES" sz="3000" b="1" kern="0" dirty="0" err="1">
                <a:solidFill>
                  <a:sysClr val="windowText" lastClr="000000"/>
                </a:solidFill>
                <a:latin typeface="+mj-lt"/>
                <a:ea typeface="+mj-ea"/>
                <a:cs typeface="+mj-cs"/>
              </a:rPr>
              <a:t>Exacerbation</a:t>
            </a:r>
            <a:r>
              <a:rPr lang="es-ES" sz="3000" b="1" kern="0" dirty="0">
                <a:solidFill>
                  <a:sysClr val="windowText" lastClr="000000"/>
                </a:solidFill>
                <a:latin typeface="+mj-lt"/>
                <a:ea typeface="+mj-ea"/>
                <a:cs typeface="+mj-cs"/>
              </a:rPr>
              <a:t> natural </a:t>
            </a:r>
            <a:r>
              <a:rPr lang="es-ES" sz="3000" b="1" kern="0" dirty="0" err="1">
                <a:solidFill>
                  <a:sysClr val="windowText" lastClr="000000"/>
                </a:solidFill>
                <a:latin typeface="+mj-lt"/>
                <a:ea typeface="+mj-ea"/>
                <a:cs typeface="+mj-cs"/>
              </a:rPr>
              <a:t>history</a:t>
            </a:r>
            <a:endParaRPr lang="en-GB" sz="3000" b="1" dirty="0">
              <a:solidFill>
                <a:sysClr val="windowText" lastClr="000000"/>
              </a:solidFill>
              <a:latin typeface="+mj-lt"/>
              <a:ea typeface="+mj-ea"/>
              <a:cs typeface="+mj-cs"/>
            </a:endParaRPr>
          </a:p>
        </p:txBody>
      </p:sp>
      <p:grpSp>
        <p:nvGrpSpPr>
          <p:cNvPr id="95" name="Group 2"/>
          <p:cNvGrpSpPr>
            <a:grpSpLocks/>
          </p:cNvGrpSpPr>
          <p:nvPr/>
        </p:nvGrpSpPr>
        <p:grpSpPr bwMode="auto">
          <a:xfrm rot="20155129">
            <a:off x="3313468" y="1246710"/>
            <a:ext cx="1296143" cy="539353"/>
            <a:chOff x="1565" y="164"/>
            <a:chExt cx="1633" cy="318"/>
          </a:xfrm>
        </p:grpSpPr>
        <p:sp>
          <p:nvSpPr>
            <p:cNvPr id="96" name="AutoShape 3"/>
            <p:cNvSpPr>
              <a:spLocks noChangeArrowheads="1"/>
            </p:cNvSpPr>
            <p:nvPr/>
          </p:nvSpPr>
          <p:spPr bwMode="auto">
            <a:xfrm>
              <a:off x="1565" y="164"/>
              <a:ext cx="1633" cy="318"/>
            </a:xfrm>
            <a:prstGeom prst="roundRect">
              <a:avLst>
                <a:gd name="adj" fmla="val 16667"/>
              </a:avLst>
            </a:prstGeom>
            <a:solidFill>
              <a:srgbClr val="0000FF"/>
            </a:solidFill>
            <a:ln w="9525">
              <a:noFill/>
              <a:round/>
              <a:headEnd/>
              <a:tailEnd/>
            </a:ln>
          </p:spPr>
          <p:txBody>
            <a:bodyPr wrap="none" anchor="ctr"/>
            <a:lstStyle/>
            <a:p>
              <a:pPr defTabSz="685800"/>
              <a:endParaRPr lang="es-ES" kern="0">
                <a:solidFill>
                  <a:sysClr val="windowText" lastClr="000000"/>
                </a:solidFill>
                <a:latin typeface="Arial" pitchFamily="34" charset="0"/>
                <a:cs typeface="Arial" pitchFamily="34" charset="0"/>
              </a:endParaRPr>
            </a:p>
          </p:txBody>
        </p:sp>
        <p:sp>
          <p:nvSpPr>
            <p:cNvPr id="97" name="Rectangle 12"/>
            <p:cNvSpPr>
              <a:spLocks noChangeArrowheads="1"/>
            </p:cNvSpPr>
            <p:nvPr/>
          </p:nvSpPr>
          <p:spPr bwMode="auto">
            <a:xfrm>
              <a:off x="1606" y="236"/>
              <a:ext cx="1552" cy="175"/>
            </a:xfrm>
            <a:prstGeom prst="rect">
              <a:avLst/>
            </a:prstGeom>
            <a:solidFill>
              <a:srgbClr val="0000FF"/>
            </a:solidFill>
            <a:ln w="9525">
              <a:noFill/>
              <a:miter lim="800000"/>
              <a:headEnd/>
              <a:tailEnd/>
            </a:ln>
          </p:spPr>
          <p:txBody>
            <a:bodyPr anchor="ctr"/>
            <a:lstStyle/>
            <a:p>
              <a:pPr algn="ctr" defTabSz="685800" eaLnBrk="0" hangingPunct="0"/>
              <a:r>
                <a:rPr lang="es-ES" sz="2100" b="1" kern="0" dirty="0">
                  <a:solidFill>
                    <a:schemeClr val="bg1"/>
                  </a:solidFill>
                  <a:latin typeface="Arial" pitchFamily="34" charset="0"/>
                  <a:cs typeface="Arial" pitchFamily="34" charset="0"/>
                  <a:sym typeface="Arial" charset="0"/>
                </a:rPr>
                <a:t>Eclipse</a:t>
              </a:r>
              <a:endParaRPr lang="es-ES" b="1" kern="0" dirty="0">
                <a:solidFill>
                  <a:schemeClr val="bg1"/>
                </a:solidFill>
                <a:latin typeface="Arial" pitchFamily="34" charset="0"/>
                <a:cs typeface="Arial" pitchFamily="34" charset="0"/>
                <a:sym typeface="Arial" charset="0"/>
              </a:endParaRPr>
            </a:p>
          </p:txBody>
        </p:sp>
      </p:grpSp>
      <p:grpSp>
        <p:nvGrpSpPr>
          <p:cNvPr id="45" name="61 Grupo"/>
          <p:cNvGrpSpPr/>
          <p:nvPr/>
        </p:nvGrpSpPr>
        <p:grpSpPr>
          <a:xfrm>
            <a:off x="1797881" y="1030933"/>
            <a:ext cx="5232652" cy="3569330"/>
            <a:chOff x="1051824" y="1378439"/>
            <a:chExt cx="6832544" cy="4862621"/>
          </a:xfrm>
        </p:grpSpPr>
        <p:sp>
          <p:nvSpPr>
            <p:cNvPr id="46" name="Line 5"/>
            <p:cNvSpPr>
              <a:spLocks noChangeShapeType="1"/>
            </p:cNvSpPr>
            <p:nvPr/>
          </p:nvSpPr>
          <p:spPr bwMode="auto">
            <a:xfrm rot="5400000" flipH="1" flipV="1">
              <a:off x="5690988" y="3397250"/>
              <a:ext cx="0" cy="4386760"/>
            </a:xfrm>
            <a:prstGeom prst="line">
              <a:avLst/>
            </a:prstGeom>
            <a:noFill/>
            <a:ln w="28575">
              <a:solidFill>
                <a:schemeClr val="tx1"/>
              </a:solidFill>
              <a:round/>
              <a:headEnd/>
              <a:tailEnd/>
            </a:ln>
          </p:spPr>
          <p:txBody>
            <a:bodyPr/>
            <a:lstStyle/>
            <a:p>
              <a:pPr defTabSz="685800"/>
              <a:endParaRPr lang="en-GB" sz="1350" kern="0">
                <a:solidFill>
                  <a:sysClr val="windowText" lastClr="000000"/>
                </a:solidFill>
              </a:endParaRPr>
            </a:p>
          </p:txBody>
        </p:sp>
        <p:grpSp>
          <p:nvGrpSpPr>
            <p:cNvPr id="48" name="Group 6"/>
            <p:cNvGrpSpPr>
              <a:grpSpLocks/>
            </p:cNvGrpSpPr>
            <p:nvPr/>
          </p:nvGrpSpPr>
          <p:grpSpPr bwMode="auto">
            <a:xfrm>
              <a:off x="2911372" y="5681573"/>
              <a:ext cx="4861286" cy="437484"/>
              <a:chOff x="758" y="3655"/>
              <a:chExt cx="3770" cy="295"/>
            </a:xfrm>
          </p:grpSpPr>
          <p:sp>
            <p:nvSpPr>
              <p:cNvPr id="92" name="Text Box 7"/>
              <p:cNvSpPr txBox="1">
                <a:spLocks noChangeArrowheads="1"/>
              </p:cNvSpPr>
              <p:nvPr/>
            </p:nvSpPr>
            <p:spPr bwMode="auto">
              <a:xfrm>
                <a:off x="3403" y="3674"/>
                <a:ext cx="1125" cy="276"/>
              </a:xfrm>
              <a:prstGeom prst="rect">
                <a:avLst/>
              </a:prstGeom>
              <a:noFill/>
              <a:ln w="9525">
                <a:noFill/>
                <a:miter lim="800000"/>
                <a:headEnd/>
                <a:tailEnd/>
              </a:ln>
              <a:effectLst/>
            </p:spPr>
            <p:txBody>
              <a:bodyPr>
                <a:spAutoFit/>
              </a:bodyPr>
              <a:lstStyle/>
              <a:p>
                <a:pPr algn="ctr" defTabSz="685800" eaLnBrk="0" hangingPunct="0">
                  <a:defRPr/>
                </a:pPr>
                <a:r>
                  <a:rPr lang="es-ES_tradnl" sz="1350" kern="0" dirty="0">
                    <a:solidFill>
                      <a:sysClr val="windowText" lastClr="000000"/>
                    </a:solidFill>
                    <a:effectLst>
                      <a:outerShdw blurRad="38100" dist="38100" dir="2700000" algn="tl">
                        <a:srgbClr val="000000"/>
                      </a:outerShdw>
                    </a:effectLst>
                  </a:rPr>
                  <a:t>GOLD IV</a:t>
                </a:r>
              </a:p>
            </p:txBody>
          </p:sp>
          <p:sp>
            <p:nvSpPr>
              <p:cNvPr id="93" name="Text Box 8"/>
              <p:cNvSpPr txBox="1">
                <a:spLocks noChangeArrowheads="1"/>
              </p:cNvSpPr>
              <p:nvPr/>
            </p:nvSpPr>
            <p:spPr bwMode="auto">
              <a:xfrm>
                <a:off x="758" y="3655"/>
                <a:ext cx="1024" cy="276"/>
              </a:xfrm>
              <a:prstGeom prst="rect">
                <a:avLst/>
              </a:prstGeom>
              <a:noFill/>
              <a:ln w="9525">
                <a:noFill/>
                <a:miter lim="800000"/>
                <a:headEnd/>
                <a:tailEnd/>
              </a:ln>
              <a:effectLst/>
            </p:spPr>
            <p:txBody>
              <a:bodyPr wrap="square">
                <a:spAutoFit/>
              </a:bodyPr>
              <a:lstStyle/>
              <a:p>
                <a:pPr algn="ctr" defTabSz="685800" eaLnBrk="0" hangingPunct="0">
                  <a:defRPr/>
                </a:pPr>
                <a:r>
                  <a:rPr lang="es-ES_tradnl" sz="1350" kern="0" dirty="0">
                    <a:solidFill>
                      <a:sysClr val="windowText" lastClr="000000"/>
                    </a:solidFill>
                    <a:effectLst>
                      <a:outerShdw blurRad="38100" dist="38100" dir="2700000" algn="tl">
                        <a:srgbClr val="000000"/>
                      </a:outerShdw>
                    </a:effectLst>
                  </a:rPr>
                  <a:t>GOLD II</a:t>
                </a:r>
              </a:p>
            </p:txBody>
          </p:sp>
          <p:sp>
            <p:nvSpPr>
              <p:cNvPr id="94" name="Text Box 9"/>
              <p:cNvSpPr txBox="1">
                <a:spLocks noChangeArrowheads="1"/>
              </p:cNvSpPr>
              <p:nvPr/>
            </p:nvSpPr>
            <p:spPr bwMode="auto">
              <a:xfrm>
                <a:off x="2056" y="3662"/>
                <a:ext cx="1144" cy="276"/>
              </a:xfrm>
              <a:prstGeom prst="rect">
                <a:avLst/>
              </a:prstGeom>
              <a:noFill/>
              <a:ln w="9525">
                <a:noFill/>
                <a:miter lim="800000"/>
                <a:headEnd/>
                <a:tailEnd/>
              </a:ln>
              <a:effectLst/>
            </p:spPr>
            <p:txBody>
              <a:bodyPr>
                <a:spAutoFit/>
              </a:bodyPr>
              <a:lstStyle/>
              <a:p>
                <a:pPr algn="ctr" defTabSz="685800" eaLnBrk="0" hangingPunct="0">
                  <a:defRPr/>
                </a:pPr>
                <a:r>
                  <a:rPr lang="es-ES_tradnl" sz="1350" kern="0" dirty="0">
                    <a:solidFill>
                      <a:sysClr val="windowText" lastClr="000000"/>
                    </a:solidFill>
                    <a:effectLst>
                      <a:outerShdw blurRad="38100" dist="38100" dir="2700000" algn="tl">
                        <a:srgbClr val="000000"/>
                      </a:outerShdw>
                    </a:effectLst>
                  </a:rPr>
                  <a:t>GOLD III</a:t>
                </a:r>
              </a:p>
            </p:txBody>
          </p:sp>
        </p:grpSp>
        <p:sp>
          <p:nvSpPr>
            <p:cNvPr id="49" name="Rectangle 10"/>
            <p:cNvSpPr>
              <a:spLocks noChangeArrowheads="1"/>
            </p:cNvSpPr>
            <p:nvPr/>
          </p:nvSpPr>
          <p:spPr bwMode="auto">
            <a:xfrm>
              <a:off x="3266700" y="3974287"/>
              <a:ext cx="585417" cy="1595705"/>
            </a:xfrm>
            <a:prstGeom prst="rect">
              <a:avLst/>
            </a:prstGeom>
            <a:solidFill>
              <a:srgbClr val="99FFCC"/>
            </a:solidFill>
            <a:ln w="9525">
              <a:solidFill>
                <a:schemeClr val="tx1"/>
              </a:solidFill>
              <a:miter lim="800000"/>
              <a:headEnd/>
              <a:tailEnd/>
            </a:ln>
          </p:spPr>
          <p:txBody>
            <a:bodyPr wrap="none" anchor="ctr"/>
            <a:lstStyle/>
            <a:p>
              <a:pPr defTabSz="685800"/>
              <a:endParaRPr lang="es-ES" kern="0">
                <a:solidFill>
                  <a:sysClr val="windowText" lastClr="000000"/>
                </a:solidFill>
                <a:latin typeface="Times New Roman" pitchFamily="18" charset="0"/>
              </a:endParaRPr>
            </a:p>
          </p:txBody>
        </p:sp>
        <p:sp>
          <p:nvSpPr>
            <p:cNvPr id="50" name="Rectangle 11"/>
            <p:cNvSpPr>
              <a:spLocks noChangeArrowheads="1"/>
            </p:cNvSpPr>
            <p:nvPr/>
          </p:nvSpPr>
          <p:spPr bwMode="auto">
            <a:xfrm>
              <a:off x="3266998" y="5319365"/>
              <a:ext cx="586706" cy="250627"/>
            </a:xfrm>
            <a:prstGeom prst="rect">
              <a:avLst/>
            </a:prstGeom>
            <a:solidFill>
              <a:schemeClr val="folHlink"/>
            </a:solidFill>
            <a:ln w="9525">
              <a:solidFill>
                <a:schemeClr val="tx1"/>
              </a:solidFill>
              <a:miter lim="800000"/>
              <a:headEnd/>
              <a:tailEnd/>
            </a:ln>
          </p:spPr>
          <p:txBody>
            <a:bodyPr wrap="none" anchor="ctr"/>
            <a:lstStyle/>
            <a:p>
              <a:pPr defTabSz="685800"/>
              <a:endParaRPr lang="es-ES" kern="0">
                <a:solidFill>
                  <a:sysClr val="windowText" lastClr="000000"/>
                </a:solidFill>
                <a:latin typeface="Times New Roman" pitchFamily="18" charset="0"/>
              </a:endParaRPr>
            </a:p>
          </p:txBody>
        </p:sp>
        <p:grpSp>
          <p:nvGrpSpPr>
            <p:cNvPr id="51" name="Group 12"/>
            <p:cNvGrpSpPr>
              <a:grpSpLocks/>
            </p:cNvGrpSpPr>
            <p:nvPr/>
          </p:nvGrpSpPr>
          <p:grpSpPr bwMode="auto">
            <a:xfrm>
              <a:off x="1051824" y="1378439"/>
              <a:ext cx="1215969" cy="4334802"/>
              <a:chOff x="-59" y="769"/>
              <a:chExt cx="943" cy="2923"/>
            </a:xfrm>
          </p:grpSpPr>
          <p:sp>
            <p:nvSpPr>
              <p:cNvPr id="66" name="Text Box 13"/>
              <p:cNvSpPr txBox="1">
                <a:spLocks noChangeArrowheads="1"/>
              </p:cNvSpPr>
              <p:nvPr/>
            </p:nvSpPr>
            <p:spPr bwMode="auto">
              <a:xfrm>
                <a:off x="160" y="3438"/>
                <a:ext cx="544" cy="254"/>
              </a:xfrm>
              <a:prstGeom prst="rect">
                <a:avLst/>
              </a:prstGeom>
              <a:noFill/>
              <a:ln w="9525">
                <a:noFill/>
                <a:miter lim="800000"/>
                <a:headEnd/>
                <a:tailEnd/>
              </a:ln>
              <a:effectLst/>
            </p:spPr>
            <p:txBody>
              <a:bodyPr>
                <a:spAutoFit/>
              </a:bodyPr>
              <a:lstStyle/>
              <a:p>
                <a:pPr algn="r" defTabSz="685800" eaLnBrk="0" hangingPunct="0">
                  <a:defRPr/>
                </a:pPr>
                <a:r>
                  <a:rPr lang="es-ES_tradnl" sz="1200" b="1" kern="0">
                    <a:solidFill>
                      <a:sysClr val="windowText" lastClr="000000"/>
                    </a:solidFill>
                    <a:effectLst>
                      <a:outerShdw blurRad="38100" dist="38100" dir="2700000" algn="tl">
                        <a:srgbClr val="000000"/>
                      </a:outerShdw>
                    </a:effectLst>
                  </a:rPr>
                  <a:t>0.0</a:t>
                </a:r>
              </a:p>
            </p:txBody>
          </p:sp>
          <p:sp>
            <p:nvSpPr>
              <p:cNvPr id="67" name="Text Box 14"/>
              <p:cNvSpPr txBox="1">
                <a:spLocks noChangeArrowheads="1"/>
              </p:cNvSpPr>
              <p:nvPr/>
            </p:nvSpPr>
            <p:spPr bwMode="auto">
              <a:xfrm>
                <a:off x="158" y="1812"/>
                <a:ext cx="546" cy="254"/>
              </a:xfrm>
              <a:prstGeom prst="rect">
                <a:avLst/>
              </a:prstGeom>
              <a:noFill/>
              <a:ln w="9525">
                <a:noFill/>
                <a:miter lim="800000"/>
                <a:headEnd/>
                <a:tailEnd/>
              </a:ln>
              <a:effectLst/>
            </p:spPr>
            <p:txBody>
              <a:bodyPr>
                <a:spAutoFit/>
              </a:bodyPr>
              <a:lstStyle/>
              <a:p>
                <a:pPr algn="r" defTabSz="685800" eaLnBrk="0" hangingPunct="0">
                  <a:defRPr/>
                </a:pPr>
                <a:r>
                  <a:rPr lang="es-ES_tradnl" sz="1200" b="1" kern="0">
                    <a:solidFill>
                      <a:sysClr val="windowText" lastClr="000000"/>
                    </a:solidFill>
                    <a:effectLst>
                      <a:outerShdw blurRad="38100" dist="38100" dir="2700000" algn="tl">
                        <a:srgbClr val="000000"/>
                      </a:outerShdw>
                    </a:effectLst>
                  </a:rPr>
                  <a:t>1.2</a:t>
                </a:r>
              </a:p>
            </p:txBody>
          </p:sp>
          <p:sp>
            <p:nvSpPr>
              <p:cNvPr id="68" name="Text Box 15"/>
              <p:cNvSpPr txBox="1">
                <a:spLocks noChangeArrowheads="1"/>
              </p:cNvSpPr>
              <p:nvPr/>
            </p:nvSpPr>
            <p:spPr bwMode="auto">
              <a:xfrm>
                <a:off x="158" y="2356"/>
                <a:ext cx="546" cy="254"/>
              </a:xfrm>
              <a:prstGeom prst="rect">
                <a:avLst/>
              </a:prstGeom>
              <a:noFill/>
              <a:ln w="9525">
                <a:noFill/>
                <a:miter lim="800000"/>
                <a:headEnd/>
                <a:tailEnd/>
              </a:ln>
              <a:effectLst/>
            </p:spPr>
            <p:txBody>
              <a:bodyPr>
                <a:spAutoFit/>
              </a:bodyPr>
              <a:lstStyle/>
              <a:p>
                <a:pPr algn="r" defTabSz="685800" eaLnBrk="0" hangingPunct="0">
                  <a:defRPr/>
                </a:pPr>
                <a:r>
                  <a:rPr lang="es-ES_tradnl" sz="1200" b="1" kern="0">
                    <a:solidFill>
                      <a:sysClr val="windowText" lastClr="000000"/>
                    </a:solidFill>
                    <a:effectLst>
                      <a:outerShdw blurRad="38100" dist="38100" dir="2700000" algn="tl">
                        <a:srgbClr val="000000"/>
                      </a:outerShdw>
                    </a:effectLst>
                  </a:rPr>
                  <a:t>0.8</a:t>
                </a:r>
              </a:p>
            </p:txBody>
          </p:sp>
          <p:sp>
            <p:nvSpPr>
              <p:cNvPr id="69" name="Text Box 16"/>
              <p:cNvSpPr txBox="1">
                <a:spLocks noChangeArrowheads="1"/>
              </p:cNvSpPr>
              <p:nvPr/>
            </p:nvSpPr>
            <p:spPr bwMode="auto">
              <a:xfrm>
                <a:off x="158" y="2931"/>
                <a:ext cx="546" cy="254"/>
              </a:xfrm>
              <a:prstGeom prst="rect">
                <a:avLst/>
              </a:prstGeom>
              <a:noFill/>
              <a:ln w="9525">
                <a:noFill/>
                <a:miter lim="800000"/>
                <a:headEnd/>
                <a:tailEnd/>
              </a:ln>
              <a:effectLst/>
            </p:spPr>
            <p:txBody>
              <a:bodyPr>
                <a:spAutoFit/>
              </a:bodyPr>
              <a:lstStyle/>
              <a:p>
                <a:pPr algn="r" defTabSz="685800" eaLnBrk="0" hangingPunct="0">
                  <a:defRPr/>
                </a:pPr>
                <a:r>
                  <a:rPr lang="es-ES_tradnl" sz="1200" b="1" kern="0">
                    <a:solidFill>
                      <a:sysClr val="windowText" lastClr="000000"/>
                    </a:solidFill>
                    <a:effectLst>
                      <a:outerShdw blurRad="38100" dist="38100" dir="2700000" algn="tl">
                        <a:srgbClr val="000000"/>
                      </a:outerShdw>
                    </a:effectLst>
                  </a:rPr>
                  <a:t>0.4</a:t>
                </a:r>
              </a:p>
            </p:txBody>
          </p:sp>
          <p:sp>
            <p:nvSpPr>
              <p:cNvPr id="70" name="Text Box 17"/>
              <p:cNvSpPr txBox="1">
                <a:spLocks noChangeArrowheads="1"/>
              </p:cNvSpPr>
              <p:nvPr/>
            </p:nvSpPr>
            <p:spPr bwMode="auto">
              <a:xfrm>
                <a:off x="158" y="1268"/>
                <a:ext cx="546" cy="254"/>
              </a:xfrm>
              <a:prstGeom prst="rect">
                <a:avLst/>
              </a:prstGeom>
              <a:noFill/>
              <a:ln w="9525">
                <a:noFill/>
                <a:miter lim="800000"/>
                <a:headEnd/>
                <a:tailEnd/>
              </a:ln>
              <a:effectLst/>
            </p:spPr>
            <p:txBody>
              <a:bodyPr>
                <a:spAutoFit/>
              </a:bodyPr>
              <a:lstStyle/>
              <a:p>
                <a:pPr algn="r" defTabSz="685800" eaLnBrk="0" hangingPunct="0">
                  <a:defRPr/>
                </a:pPr>
                <a:r>
                  <a:rPr lang="es-ES_tradnl" sz="1200" b="1" kern="0">
                    <a:solidFill>
                      <a:sysClr val="windowText" lastClr="000000"/>
                    </a:solidFill>
                    <a:effectLst>
                      <a:outerShdw blurRad="38100" dist="38100" dir="2700000" algn="tl">
                        <a:srgbClr val="000000"/>
                      </a:outerShdw>
                    </a:effectLst>
                  </a:rPr>
                  <a:t>1.6</a:t>
                </a:r>
              </a:p>
            </p:txBody>
          </p:sp>
          <p:sp>
            <p:nvSpPr>
              <p:cNvPr id="71" name="Text Box 18"/>
              <p:cNvSpPr txBox="1">
                <a:spLocks noChangeArrowheads="1"/>
              </p:cNvSpPr>
              <p:nvPr/>
            </p:nvSpPr>
            <p:spPr bwMode="auto">
              <a:xfrm>
                <a:off x="158" y="2084"/>
                <a:ext cx="546" cy="254"/>
              </a:xfrm>
              <a:prstGeom prst="rect">
                <a:avLst/>
              </a:prstGeom>
              <a:noFill/>
              <a:ln w="9525">
                <a:noFill/>
                <a:miter lim="800000"/>
                <a:headEnd/>
                <a:tailEnd/>
              </a:ln>
              <a:effectLst/>
            </p:spPr>
            <p:txBody>
              <a:bodyPr>
                <a:spAutoFit/>
              </a:bodyPr>
              <a:lstStyle/>
              <a:p>
                <a:pPr algn="r" defTabSz="685800" eaLnBrk="0" hangingPunct="0">
                  <a:defRPr/>
                </a:pPr>
                <a:r>
                  <a:rPr lang="es-ES_tradnl" sz="1200" b="1" kern="0">
                    <a:solidFill>
                      <a:sysClr val="windowText" lastClr="000000"/>
                    </a:solidFill>
                    <a:effectLst>
                      <a:outerShdw blurRad="38100" dist="38100" dir="2700000" algn="tl">
                        <a:srgbClr val="000000"/>
                      </a:outerShdw>
                    </a:effectLst>
                  </a:rPr>
                  <a:t>1.0</a:t>
                </a:r>
              </a:p>
            </p:txBody>
          </p:sp>
          <p:sp>
            <p:nvSpPr>
              <p:cNvPr id="72" name="Text Box 19"/>
              <p:cNvSpPr txBox="1">
                <a:spLocks noChangeArrowheads="1"/>
              </p:cNvSpPr>
              <p:nvPr/>
            </p:nvSpPr>
            <p:spPr bwMode="auto">
              <a:xfrm>
                <a:off x="158" y="2638"/>
                <a:ext cx="546" cy="254"/>
              </a:xfrm>
              <a:prstGeom prst="rect">
                <a:avLst/>
              </a:prstGeom>
              <a:noFill/>
              <a:ln w="9525">
                <a:noFill/>
                <a:miter lim="800000"/>
                <a:headEnd/>
                <a:tailEnd/>
              </a:ln>
              <a:effectLst/>
            </p:spPr>
            <p:txBody>
              <a:bodyPr>
                <a:spAutoFit/>
              </a:bodyPr>
              <a:lstStyle/>
              <a:p>
                <a:pPr algn="r" defTabSz="685800" eaLnBrk="0" hangingPunct="0">
                  <a:defRPr/>
                </a:pPr>
                <a:r>
                  <a:rPr lang="es-ES_tradnl" sz="1200" b="1" kern="0">
                    <a:solidFill>
                      <a:sysClr val="windowText" lastClr="000000"/>
                    </a:solidFill>
                    <a:effectLst>
                      <a:outerShdw blurRad="38100" dist="38100" dir="2700000" algn="tl">
                        <a:srgbClr val="000000"/>
                      </a:outerShdw>
                    </a:effectLst>
                  </a:rPr>
                  <a:t>0.6</a:t>
                </a:r>
              </a:p>
            </p:txBody>
          </p:sp>
          <p:sp>
            <p:nvSpPr>
              <p:cNvPr id="73" name="Text Box 20"/>
              <p:cNvSpPr txBox="1">
                <a:spLocks noChangeArrowheads="1"/>
              </p:cNvSpPr>
              <p:nvPr/>
            </p:nvSpPr>
            <p:spPr bwMode="auto">
              <a:xfrm>
                <a:off x="158" y="3203"/>
                <a:ext cx="546" cy="254"/>
              </a:xfrm>
              <a:prstGeom prst="rect">
                <a:avLst/>
              </a:prstGeom>
              <a:noFill/>
              <a:ln w="9525">
                <a:noFill/>
                <a:miter lim="800000"/>
                <a:headEnd/>
                <a:tailEnd/>
              </a:ln>
              <a:effectLst/>
            </p:spPr>
            <p:txBody>
              <a:bodyPr>
                <a:spAutoFit/>
              </a:bodyPr>
              <a:lstStyle/>
              <a:p>
                <a:pPr algn="r" defTabSz="685800" eaLnBrk="0" hangingPunct="0">
                  <a:defRPr/>
                </a:pPr>
                <a:r>
                  <a:rPr lang="es-ES_tradnl" sz="1200" b="1" kern="0">
                    <a:solidFill>
                      <a:sysClr val="windowText" lastClr="000000"/>
                    </a:solidFill>
                    <a:effectLst>
                      <a:outerShdw blurRad="38100" dist="38100" dir="2700000" algn="tl">
                        <a:srgbClr val="000000"/>
                      </a:outerShdw>
                    </a:effectLst>
                  </a:rPr>
                  <a:t>0.2</a:t>
                </a:r>
              </a:p>
            </p:txBody>
          </p:sp>
          <p:sp>
            <p:nvSpPr>
              <p:cNvPr id="74" name="Text Box 21"/>
              <p:cNvSpPr txBox="1">
                <a:spLocks noChangeArrowheads="1"/>
              </p:cNvSpPr>
              <p:nvPr/>
            </p:nvSpPr>
            <p:spPr bwMode="auto">
              <a:xfrm>
                <a:off x="158" y="1525"/>
                <a:ext cx="546" cy="254"/>
              </a:xfrm>
              <a:prstGeom prst="rect">
                <a:avLst/>
              </a:prstGeom>
              <a:noFill/>
              <a:ln w="9525">
                <a:noFill/>
                <a:miter lim="800000"/>
                <a:headEnd/>
                <a:tailEnd/>
              </a:ln>
              <a:effectLst/>
            </p:spPr>
            <p:txBody>
              <a:bodyPr>
                <a:spAutoFit/>
              </a:bodyPr>
              <a:lstStyle/>
              <a:p>
                <a:pPr algn="r" defTabSz="685800" eaLnBrk="0" hangingPunct="0">
                  <a:defRPr/>
                </a:pPr>
                <a:r>
                  <a:rPr lang="es-ES_tradnl" sz="1200" b="1" kern="0">
                    <a:solidFill>
                      <a:sysClr val="windowText" lastClr="000000"/>
                    </a:solidFill>
                    <a:effectLst>
                      <a:outerShdw blurRad="38100" dist="38100" dir="2700000" algn="tl">
                        <a:srgbClr val="000000"/>
                      </a:outerShdw>
                    </a:effectLst>
                  </a:rPr>
                  <a:t>1.4</a:t>
                </a:r>
              </a:p>
            </p:txBody>
          </p:sp>
          <p:sp>
            <p:nvSpPr>
              <p:cNvPr id="75" name="Text Box 22"/>
              <p:cNvSpPr txBox="1">
                <a:spLocks noChangeArrowheads="1"/>
              </p:cNvSpPr>
              <p:nvPr/>
            </p:nvSpPr>
            <p:spPr bwMode="auto">
              <a:xfrm rot="16200000">
                <a:off x="-1228" y="2056"/>
                <a:ext cx="2618" cy="280"/>
              </a:xfrm>
              <a:prstGeom prst="rect">
                <a:avLst/>
              </a:prstGeom>
              <a:noFill/>
              <a:ln w="9525">
                <a:noFill/>
                <a:miter lim="800000"/>
                <a:headEnd/>
                <a:tailEnd/>
              </a:ln>
              <a:effectLst/>
            </p:spPr>
            <p:txBody>
              <a:bodyPr wrap="square">
                <a:spAutoFit/>
              </a:bodyPr>
              <a:lstStyle/>
              <a:p>
                <a:pPr algn="ctr" defTabSz="685800" eaLnBrk="0" hangingPunct="0">
                  <a:defRPr/>
                </a:pPr>
                <a:r>
                  <a:rPr lang="es-ES_tradnl" sz="1200" kern="0" dirty="0">
                    <a:solidFill>
                      <a:sysClr val="windowText" lastClr="000000"/>
                    </a:solidFill>
                    <a:effectLst>
                      <a:outerShdw blurRad="38100" dist="38100" dir="2700000" algn="tl">
                        <a:srgbClr val="000000"/>
                      </a:outerShdw>
                    </a:effectLst>
                  </a:rPr>
                  <a:t>Exacerbaciones por paciente y año</a:t>
                </a:r>
              </a:p>
            </p:txBody>
          </p:sp>
          <p:sp>
            <p:nvSpPr>
              <p:cNvPr id="76" name="Text Box 23"/>
              <p:cNvSpPr txBox="1">
                <a:spLocks noChangeArrowheads="1"/>
              </p:cNvSpPr>
              <p:nvPr/>
            </p:nvSpPr>
            <p:spPr bwMode="auto">
              <a:xfrm>
                <a:off x="158" y="1026"/>
                <a:ext cx="546" cy="254"/>
              </a:xfrm>
              <a:prstGeom prst="rect">
                <a:avLst/>
              </a:prstGeom>
              <a:noFill/>
              <a:ln w="9525">
                <a:noFill/>
                <a:miter lim="800000"/>
                <a:headEnd/>
                <a:tailEnd/>
              </a:ln>
              <a:effectLst/>
            </p:spPr>
            <p:txBody>
              <a:bodyPr>
                <a:spAutoFit/>
              </a:bodyPr>
              <a:lstStyle/>
              <a:p>
                <a:pPr algn="r" defTabSz="685800" eaLnBrk="0" hangingPunct="0">
                  <a:defRPr/>
                </a:pPr>
                <a:r>
                  <a:rPr lang="es-ES_tradnl" sz="1200" b="1" kern="0">
                    <a:solidFill>
                      <a:sysClr val="windowText" lastClr="000000"/>
                    </a:solidFill>
                    <a:effectLst>
                      <a:outerShdw blurRad="38100" dist="38100" dir="2700000" algn="tl">
                        <a:srgbClr val="000000"/>
                      </a:outerShdw>
                    </a:effectLst>
                  </a:rPr>
                  <a:t>1.8</a:t>
                </a:r>
              </a:p>
            </p:txBody>
          </p:sp>
          <p:grpSp>
            <p:nvGrpSpPr>
              <p:cNvPr id="77" name="Group 24"/>
              <p:cNvGrpSpPr>
                <a:grpSpLocks/>
              </p:cNvGrpSpPr>
              <p:nvPr/>
            </p:nvGrpSpPr>
            <p:grpSpPr bwMode="auto">
              <a:xfrm>
                <a:off x="728" y="845"/>
                <a:ext cx="156" cy="2750"/>
                <a:chOff x="728" y="845"/>
                <a:chExt cx="156" cy="2750"/>
              </a:xfrm>
            </p:grpSpPr>
            <p:sp>
              <p:nvSpPr>
                <p:cNvPr id="79" name="Line 25"/>
                <p:cNvSpPr>
                  <a:spLocks noChangeShapeType="1"/>
                </p:cNvSpPr>
                <p:nvPr/>
              </p:nvSpPr>
              <p:spPr bwMode="auto">
                <a:xfrm flipH="1">
                  <a:off x="871" y="845"/>
                  <a:ext cx="13" cy="2749"/>
                </a:xfrm>
                <a:prstGeom prst="line">
                  <a:avLst/>
                </a:prstGeom>
                <a:noFill/>
                <a:ln w="28575">
                  <a:solidFill>
                    <a:schemeClr val="tx1"/>
                  </a:solidFill>
                  <a:round/>
                  <a:headEnd/>
                  <a:tailEnd/>
                </a:ln>
              </p:spPr>
              <p:txBody>
                <a:bodyPr/>
                <a:lstStyle/>
                <a:p>
                  <a:pPr defTabSz="685800"/>
                  <a:endParaRPr lang="en-GB" sz="1350" kern="0">
                    <a:solidFill>
                      <a:sysClr val="windowText" lastClr="000000"/>
                    </a:solidFill>
                  </a:endParaRPr>
                </a:p>
              </p:txBody>
            </p:sp>
            <p:sp>
              <p:nvSpPr>
                <p:cNvPr id="80" name="Line 26"/>
                <p:cNvSpPr>
                  <a:spLocks noChangeShapeType="1"/>
                </p:cNvSpPr>
                <p:nvPr/>
              </p:nvSpPr>
              <p:spPr bwMode="auto">
                <a:xfrm>
                  <a:off x="728" y="1928"/>
                  <a:ext cx="146" cy="0"/>
                </a:xfrm>
                <a:prstGeom prst="line">
                  <a:avLst/>
                </a:prstGeom>
                <a:noFill/>
                <a:ln w="28575">
                  <a:solidFill>
                    <a:schemeClr val="tx1"/>
                  </a:solidFill>
                  <a:round/>
                  <a:headEnd/>
                  <a:tailEnd/>
                </a:ln>
              </p:spPr>
              <p:txBody>
                <a:bodyPr/>
                <a:lstStyle/>
                <a:p>
                  <a:pPr defTabSz="685800"/>
                  <a:endParaRPr lang="en-GB" sz="1350" kern="0">
                    <a:solidFill>
                      <a:sysClr val="windowText" lastClr="000000"/>
                    </a:solidFill>
                  </a:endParaRPr>
                </a:p>
              </p:txBody>
            </p:sp>
            <p:sp>
              <p:nvSpPr>
                <p:cNvPr id="81" name="Line 27"/>
                <p:cNvSpPr>
                  <a:spLocks noChangeShapeType="1"/>
                </p:cNvSpPr>
                <p:nvPr/>
              </p:nvSpPr>
              <p:spPr bwMode="auto">
                <a:xfrm>
                  <a:off x="728" y="2208"/>
                  <a:ext cx="146" cy="0"/>
                </a:xfrm>
                <a:prstGeom prst="line">
                  <a:avLst/>
                </a:prstGeom>
                <a:noFill/>
                <a:ln w="28575">
                  <a:solidFill>
                    <a:schemeClr val="tx1"/>
                  </a:solidFill>
                  <a:round/>
                  <a:headEnd/>
                  <a:tailEnd/>
                </a:ln>
              </p:spPr>
              <p:txBody>
                <a:bodyPr/>
                <a:lstStyle/>
                <a:p>
                  <a:pPr defTabSz="685800"/>
                  <a:endParaRPr lang="en-GB" sz="1350" kern="0">
                    <a:solidFill>
                      <a:sysClr val="windowText" lastClr="000000"/>
                    </a:solidFill>
                  </a:endParaRPr>
                </a:p>
              </p:txBody>
            </p:sp>
            <p:sp>
              <p:nvSpPr>
                <p:cNvPr id="82" name="Line 28"/>
                <p:cNvSpPr>
                  <a:spLocks noChangeShapeType="1"/>
                </p:cNvSpPr>
                <p:nvPr/>
              </p:nvSpPr>
              <p:spPr bwMode="auto">
                <a:xfrm>
                  <a:off x="728" y="2762"/>
                  <a:ext cx="146" cy="0"/>
                </a:xfrm>
                <a:prstGeom prst="line">
                  <a:avLst/>
                </a:prstGeom>
                <a:noFill/>
                <a:ln w="28575">
                  <a:solidFill>
                    <a:schemeClr val="tx1"/>
                  </a:solidFill>
                  <a:round/>
                  <a:headEnd/>
                  <a:tailEnd/>
                </a:ln>
              </p:spPr>
              <p:txBody>
                <a:bodyPr/>
                <a:lstStyle/>
                <a:p>
                  <a:pPr defTabSz="685800"/>
                  <a:endParaRPr lang="en-GB" sz="1350" kern="0">
                    <a:solidFill>
                      <a:sysClr val="windowText" lastClr="000000"/>
                    </a:solidFill>
                  </a:endParaRPr>
                </a:p>
              </p:txBody>
            </p:sp>
            <p:sp>
              <p:nvSpPr>
                <p:cNvPr id="83" name="Line 29"/>
                <p:cNvSpPr>
                  <a:spLocks noChangeShapeType="1"/>
                </p:cNvSpPr>
                <p:nvPr/>
              </p:nvSpPr>
              <p:spPr bwMode="auto">
                <a:xfrm>
                  <a:off x="728" y="3039"/>
                  <a:ext cx="146" cy="0"/>
                </a:xfrm>
                <a:prstGeom prst="line">
                  <a:avLst/>
                </a:prstGeom>
                <a:noFill/>
                <a:ln w="28575">
                  <a:solidFill>
                    <a:schemeClr val="tx1"/>
                  </a:solidFill>
                  <a:round/>
                  <a:headEnd/>
                  <a:tailEnd/>
                </a:ln>
              </p:spPr>
              <p:txBody>
                <a:bodyPr/>
                <a:lstStyle/>
                <a:p>
                  <a:pPr defTabSz="685800"/>
                  <a:endParaRPr lang="en-GB" sz="1350" kern="0">
                    <a:solidFill>
                      <a:sysClr val="windowText" lastClr="000000"/>
                    </a:solidFill>
                  </a:endParaRPr>
                </a:p>
              </p:txBody>
            </p:sp>
            <p:sp>
              <p:nvSpPr>
                <p:cNvPr id="84" name="Line 30"/>
                <p:cNvSpPr>
                  <a:spLocks noChangeShapeType="1"/>
                </p:cNvSpPr>
                <p:nvPr/>
              </p:nvSpPr>
              <p:spPr bwMode="auto">
                <a:xfrm>
                  <a:off x="728" y="3317"/>
                  <a:ext cx="146" cy="0"/>
                </a:xfrm>
                <a:prstGeom prst="line">
                  <a:avLst/>
                </a:prstGeom>
                <a:noFill/>
                <a:ln w="28575">
                  <a:solidFill>
                    <a:schemeClr val="tx1"/>
                  </a:solidFill>
                  <a:round/>
                  <a:headEnd/>
                  <a:tailEnd/>
                </a:ln>
              </p:spPr>
              <p:txBody>
                <a:bodyPr/>
                <a:lstStyle/>
                <a:p>
                  <a:pPr defTabSz="685800"/>
                  <a:endParaRPr lang="en-GB" sz="1350" kern="0">
                    <a:solidFill>
                      <a:sysClr val="windowText" lastClr="000000"/>
                    </a:solidFill>
                  </a:endParaRPr>
                </a:p>
              </p:txBody>
            </p:sp>
            <p:sp>
              <p:nvSpPr>
                <p:cNvPr id="85" name="Line 31"/>
                <p:cNvSpPr>
                  <a:spLocks noChangeShapeType="1"/>
                </p:cNvSpPr>
                <p:nvPr/>
              </p:nvSpPr>
              <p:spPr bwMode="auto">
                <a:xfrm>
                  <a:off x="728" y="3595"/>
                  <a:ext cx="146" cy="0"/>
                </a:xfrm>
                <a:prstGeom prst="line">
                  <a:avLst/>
                </a:prstGeom>
                <a:noFill/>
                <a:ln w="28575">
                  <a:solidFill>
                    <a:schemeClr val="tx1"/>
                  </a:solidFill>
                  <a:round/>
                  <a:headEnd/>
                  <a:tailEnd/>
                </a:ln>
              </p:spPr>
              <p:txBody>
                <a:bodyPr/>
                <a:lstStyle/>
                <a:p>
                  <a:pPr defTabSz="685800"/>
                  <a:endParaRPr lang="en-GB" sz="1350" kern="0">
                    <a:solidFill>
                      <a:sysClr val="windowText" lastClr="000000"/>
                    </a:solidFill>
                  </a:endParaRPr>
                </a:p>
              </p:txBody>
            </p:sp>
            <p:sp>
              <p:nvSpPr>
                <p:cNvPr id="86" name="Line 32"/>
                <p:cNvSpPr>
                  <a:spLocks noChangeShapeType="1"/>
                </p:cNvSpPr>
                <p:nvPr/>
              </p:nvSpPr>
              <p:spPr bwMode="auto">
                <a:xfrm>
                  <a:off x="728" y="2481"/>
                  <a:ext cx="146" cy="0"/>
                </a:xfrm>
                <a:prstGeom prst="line">
                  <a:avLst/>
                </a:prstGeom>
                <a:noFill/>
                <a:ln w="28575">
                  <a:solidFill>
                    <a:schemeClr val="tx1"/>
                  </a:solidFill>
                  <a:round/>
                  <a:headEnd/>
                  <a:tailEnd/>
                </a:ln>
              </p:spPr>
              <p:txBody>
                <a:bodyPr/>
                <a:lstStyle/>
                <a:p>
                  <a:pPr defTabSz="685800"/>
                  <a:endParaRPr lang="en-GB" sz="1350" kern="0">
                    <a:solidFill>
                      <a:sysClr val="windowText" lastClr="000000"/>
                    </a:solidFill>
                  </a:endParaRPr>
                </a:p>
              </p:txBody>
            </p:sp>
            <p:sp>
              <p:nvSpPr>
                <p:cNvPr id="87" name="Line 33"/>
                <p:cNvSpPr>
                  <a:spLocks noChangeShapeType="1"/>
                </p:cNvSpPr>
                <p:nvPr/>
              </p:nvSpPr>
              <p:spPr bwMode="auto">
                <a:xfrm>
                  <a:off x="728" y="1371"/>
                  <a:ext cx="146" cy="0"/>
                </a:xfrm>
                <a:prstGeom prst="line">
                  <a:avLst/>
                </a:prstGeom>
                <a:noFill/>
                <a:ln w="28575">
                  <a:solidFill>
                    <a:schemeClr val="tx1"/>
                  </a:solidFill>
                  <a:round/>
                  <a:headEnd/>
                  <a:tailEnd/>
                </a:ln>
              </p:spPr>
              <p:txBody>
                <a:bodyPr/>
                <a:lstStyle/>
                <a:p>
                  <a:pPr defTabSz="685800"/>
                  <a:endParaRPr lang="en-GB" sz="1350" kern="0">
                    <a:solidFill>
                      <a:sysClr val="windowText" lastClr="000000"/>
                    </a:solidFill>
                  </a:endParaRPr>
                </a:p>
              </p:txBody>
            </p:sp>
            <p:sp>
              <p:nvSpPr>
                <p:cNvPr id="88" name="Line 34"/>
                <p:cNvSpPr>
                  <a:spLocks noChangeShapeType="1"/>
                </p:cNvSpPr>
                <p:nvPr/>
              </p:nvSpPr>
              <p:spPr bwMode="auto">
                <a:xfrm>
                  <a:off x="728" y="1649"/>
                  <a:ext cx="146" cy="0"/>
                </a:xfrm>
                <a:prstGeom prst="line">
                  <a:avLst/>
                </a:prstGeom>
                <a:noFill/>
                <a:ln w="28575">
                  <a:solidFill>
                    <a:schemeClr val="tx1"/>
                  </a:solidFill>
                  <a:round/>
                  <a:headEnd/>
                  <a:tailEnd/>
                </a:ln>
              </p:spPr>
              <p:txBody>
                <a:bodyPr/>
                <a:lstStyle/>
                <a:p>
                  <a:pPr defTabSz="685800"/>
                  <a:endParaRPr lang="en-GB" sz="1350" kern="0">
                    <a:solidFill>
                      <a:sysClr val="windowText" lastClr="000000"/>
                    </a:solidFill>
                  </a:endParaRPr>
                </a:p>
              </p:txBody>
            </p:sp>
            <p:sp>
              <p:nvSpPr>
                <p:cNvPr id="89" name="Line 35"/>
                <p:cNvSpPr>
                  <a:spLocks noChangeShapeType="1"/>
                </p:cNvSpPr>
                <p:nvPr/>
              </p:nvSpPr>
              <p:spPr bwMode="auto">
                <a:xfrm>
                  <a:off x="728" y="1927"/>
                  <a:ext cx="146" cy="0"/>
                </a:xfrm>
                <a:prstGeom prst="line">
                  <a:avLst/>
                </a:prstGeom>
                <a:noFill/>
                <a:ln w="28575">
                  <a:solidFill>
                    <a:schemeClr val="tx1"/>
                  </a:solidFill>
                  <a:round/>
                  <a:headEnd/>
                  <a:tailEnd/>
                </a:ln>
              </p:spPr>
              <p:txBody>
                <a:bodyPr/>
                <a:lstStyle/>
                <a:p>
                  <a:pPr defTabSz="685800"/>
                  <a:endParaRPr lang="en-GB" sz="1350" kern="0">
                    <a:solidFill>
                      <a:sysClr val="windowText" lastClr="000000"/>
                    </a:solidFill>
                  </a:endParaRPr>
                </a:p>
              </p:txBody>
            </p:sp>
            <p:sp>
              <p:nvSpPr>
                <p:cNvPr id="90" name="Line 36"/>
                <p:cNvSpPr>
                  <a:spLocks noChangeShapeType="1"/>
                </p:cNvSpPr>
                <p:nvPr/>
              </p:nvSpPr>
              <p:spPr bwMode="auto">
                <a:xfrm>
                  <a:off x="738" y="1117"/>
                  <a:ext cx="146" cy="0"/>
                </a:xfrm>
                <a:prstGeom prst="line">
                  <a:avLst/>
                </a:prstGeom>
                <a:noFill/>
                <a:ln w="28575">
                  <a:solidFill>
                    <a:schemeClr val="tx1"/>
                  </a:solidFill>
                  <a:round/>
                  <a:headEnd/>
                  <a:tailEnd/>
                </a:ln>
              </p:spPr>
              <p:txBody>
                <a:bodyPr/>
                <a:lstStyle/>
                <a:p>
                  <a:pPr defTabSz="685800"/>
                  <a:endParaRPr lang="en-GB" sz="1350" kern="0">
                    <a:solidFill>
                      <a:sysClr val="windowText" lastClr="000000"/>
                    </a:solidFill>
                  </a:endParaRPr>
                </a:p>
              </p:txBody>
            </p:sp>
            <p:sp>
              <p:nvSpPr>
                <p:cNvPr id="91" name="Line 37"/>
                <p:cNvSpPr>
                  <a:spLocks noChangeShapeType="1"/>
                </p:cNvSpPr>
                <p:nvPr/>
              </p:nvSpPr>
              <p:spPr bwMode="auto">
                <a:xfrm>
                  <a:off x="738" y="845"/>
                  <a:ext cx="146" cy="0"/>
                </a:xfrm>
                <a:prstGeom prst="line">
                  <a:avLst/>
                </a:prstGeom>
                <a:noFill/>
                <a:ln w="28575">
                  <a:solidFill>
                    <a:schemeClr val="tx1"/>
                  </a:solidFill>
                  <a:round/>
                  <a:headEnd/>
                  <a:tailEnd/>
                </a:ln>
              </p:spPr>
              <p:txBody>
                <a:bodyPr/>
                <a:lstStyle/>
                <a:p>
                  <a:pPr defTabSz="685800"/>
                  <a:endParaRPr lang="en-GB" sz="1350" kern="0">
                    <a:solidFill>
                      <a:sysClr val="windowText" lastClr="000000"/>
                    </a:solidFill>
                  </a:endParaRPr>
                </a:p>
              </p:txBody>
            </p:sp>
          </p:grpSp>
          <p:sp>
            <p:nvSpPr>
              <p:cNvPr id="78" name="Text Box 38"/>
              <p:cNvSpPr txBox="1">
                <a:spLocks noChangeArrowheads="1"/>
              </p:cNvSpPr>
              <p:nvPr/>
            </p:nvSpPr>
            <p:spPr bwMode="auto">
              <a:xfrm>
                <a:off x="158" y="769"/>
                <a:ext cx="546" cy="254"/>
              </a:xfrm>
              <a:prstGeom prst="rect">
                <a:avLst/>
              </a:prstGeom>
              <a:noFill/>
              <a:ln w="9525">
                <a:noFill/>
                <a:miter lim="800000"/>
                <a:headEnd/>
                <a:tailEnd/>
              </a:ln>
              <a:effectLst/>
            </p:spPr>
            <p:txBody>
              <a:bodyPr>
                <a:spAutoFit/>
              </a:bodyPr>
              <a:lstStyle/>
              <a:p>
                <a:pPr algn="r" defTabSz="685800" eaLnBrk="0" hangingPunct="0">
                  <a:defRPr/>
                </a:pPr>
                <a:r>
                  <a:rPr lang="es-ES_tradnl" sz="1200" b="1" kern="0">
                    <a:solidFill>
                      <a:sysClr val="windowText" lastClr="000000"/>
                    </a:solidFill>
                    <a:effectLst>
                      <a:outerShdw blurRad="38100" dist="38100" dir="2700000" algn="tl">
                        <a:srgbClr val="000000"/>
                      </a:outerShdw>
                    </a:effectLst>
                  </a:rPr>
                  <a:t>2.0</a:t>
                </a:r>
              </a:p>
            </p:txBody>
          </p:sp>
        </p:grpSp>
        <p:sp>
          <p:nvSpPr>
            <p:cNvPr id="53" name="Rectangle 39"/>
            <p:cNvSpPr>
              <a:spLocks noChangeArrowheads="1"/>
            </p:cNvSpPr>
            <p:nvPr/>
          </p:nvSpPr>
          <p:spPr bwMode="auto">
            <a:xfrm>
              <a:off x="4996479" y="2911979"/>
              <a:ext cx="582838" cy="2605626"/>
            </a:xfrm>
            <a:prstGeom prst="rect">
              <a:avLst/>
            </a:prstGeom>
            <a:solidFill>
              <a:srgbClr val="99FFCC"/>
            </a:solidFill>
            <a:ln w="9525">
              <a:solidFill>
                <a:schemeClr val="tx1"/>
              </a:solidFill>
              <a:miter lim="800000"/>
              <a:headEnd/>
              <a:tailEnd/>
            </a:ln>
          </p:spPr>
          <p:txBody>
            <a:bodyPr wrap="none" anchor="ctr"/>
            <a:lstStyle/>
            <a:p>
              <a:pPr defTabSz="685800"/>
              <a:endParaRPr lang="es-ES" kern="0">
                <a:solidFill>
                  <a:sysClr val="windowText" lastClr="000000"/>
                </a:solidFill>
                <a:latin typeface="Times New Roman" pitchFamily="18" charset="0"/>
              </a:endParaRPr>
            </a:p>
          </p:txBody>
        </p:sp>
        <p:sp>
          <p:nvSpPr>
            <p:cNvPr id="54" name="Rectangle 40"/>
            <p:cNvSpPr>
              <a:spLocks noChangeArrowheads="1"/>
            </p:cNvSpPr>
            <p:nvPr/>
          </p:nvSpPr>
          <p:spPr bwMode="auto">
            <a:xfrm>
              <a:off x="4995189" y="5050944"/>
              <a:ext cx="584128" cy="519049"/>
            </a:xfrm>
            <a:prstGeom prst="rect">
              <a:avLst/>
            </a:prstGeom>
            <a:solidFill>
              <a:schemeClr val="folHlink"/>
            </a:solidFill>
            <a:ln w="9525">
              <a:solidFill>
                <a:schemeClr val="tx1"/>
              </a:solidFill>
              <a:miter lim="800000"/>
              <a:headEnd/>
              <a:tailEnd/>
            </a:ln>
          </p:spPr>
          <p:txBody>
            <a:bodyPr wrap="none" anchor="ctr"/>
            <a:lstStyle/>
            <a:p>
              <a:pPr defTabSz="685800"/>
              <a:endParaRPr lang="es-ES" kern="0">
                <a:solidFill>
                  <a:sysClr val="windowText" lastClr="000000"/>
                </a:solidFill>
                <a:latin typeface="Times New Roman" pitchFamily="18" charset="0"/>
              </a:endParaRPr>
            </a:p>
          </p:txBody>
        </p:sp>
        <p:sp>
          <p:nvSpPr>
            <p:cNvPr id="56" name="Rectangle 41"/>
            <p:cNvSpPr>
              <a:spLocks noChangeArrowheads="1"/>
            </p:cNvSpPr>
            <p:nvPr/>
          </p:nvSpPr>
          <p:spPr bwMode="auto">
            <a:xfrm>
              <a:off x="6722687" y="1687505"/>
              <a:ext cx="585417" cy="3882488"/>
            </a:xfrm>
            <a:prstGeom prst="rect">
              <a:avLst/>
            </a:prstGeom>
            <a:solidFill>
              <a:srgbClr val="99FFCC"/>
            </a:solidFill>
            <a:ln w="9525">
              <a:solidFill>
                <a:schemeClr val="tx1"/>
              </a:solidFill>
              <a:miter lim="800000"/>
              <a:headEnd/>
              <a:tailEnd/>
            </a:ln>
          </p:spPr>
          <p:txBody>
            <a:bodyPr wrap="none" anchor="ctr"/>
            <a:lstStyle/>
            <a:p>
              <a:pPr defTabSz="685800"/>
              <a:endParaRPr lang="es-ES" kern="0">
                <a:solidFill>
                  <a:sysClr val="windowText" lastClr="000000"/>
                </a:solidFill>
                <a:latin typeface="Times New Roman" pitchFamily="18" charset="0"/>
              </a:endParaRPr>
            </a:p>
          </p:txBody>
        </p:sp>
        <p:sp>
          <p:nvSpPr>
            <p:cNvPr id="57" name="Rectangle 42"/>
            <p:cNvSpPr>
              <a:spLocks noChangeArrowheads="1"/>
            </p:cNvSpPr>
            <p:nvPr/>
          </p:nvSpPr>
          <p:spPr bwMode="auto">
            <a:xfrm>
              <a:off x="6722687" y="4512615"/>
              <a:ext cx="585417" cy="1057378"/>
            </a:xfrm>
            <a:prstGeom prst="rect">
              <a:avLst/>
            </a:prstGeom>
            <a:solidFill>
              <a:schemeClr val="folHlink"/>
            </a:solidFill>
            <a:ln w="9525">
              <a:solidFill>
                <a:schemeClr val="tx1"/>
              </a:solidFill>
              <a:miter lim="800000"/>
              <a:headEnd/>
              <a:tailEnd/>
            </a:ln>
          </p:spPr>
          <p:txBody>
            <a:bodyPr wrap="none" anchor="ctr"/>
            <a:lstStyle/>
            <a:p>
              <a:pPr defTabSz="685800"/>
              <a:endParaRPr lang="es-ES" kern="0">
                <a:solidFill>
                  <a:sysClr val="windowText" lastClr="000000"/>
                </a:solidFill>
                <a:latin typeface="Times New Roman" pitchFamily="18" charset="0"/>
              </a:endParaRPr>
            </a:p>
          </p:txBody>
        </p:sp>
        <p:grpSp>
          <p:nvGrpSpPr>
            <p:cNvPr id="59" name="Group 43"/>
            <p:cNvGrpSpPr>
              <a:grpSpLocks/>
            </p:cNvGrpSpPr>
            <p:nvPr/>
          </p:nvGrpSpPr>
          <p:grpSpPr bwMode="auto">
            <a:xfrm>
              <a:off x="3361648" y="1388233"/>
              <a:ext cx="2362479" cy="697008"/>
              <a:chOff x="1610" y="981"/>
              <a:chExt cx="1497" cy="470"/>
            </a:xfrm>
          </p:grpSpPr>
          <p:sp>
            <p:nvSpPr>
              <p:cNvPr id="61" name="Rectangle 44"/>
              <p:cNvSpPr>
                <a:spLocks noChangeArrowheads="1"/>
              </p:cNvSpPr>
              <p:nvPr/>
            </p:nvSpPr>
            <p:spPr bwMode="auto">
              <a:xfrm>
                <a:off x="1610" y="981"/>
                <a:ext cx="1497" cy="453"/>
              </a:xfrm>
              <a:prstGeom prst="rect">
                <a:avLst/>
              </a:prstGeom>
              <a:solidFill>
                <a:schemeClr val="bg1"/>
              </a:solidFill>
              <a:ln w="9525">
                <a:solidFill>
                  <a:schemeClr val="tx1"/>
                </a:solidFill>
                <a:miter lim="800000"/>
                <a:headEnd/>
                <a:tailEnd/>
              </a:ln>
              <a:effectLst>
                <a:outerShdw dist="35921" dir="2700000" algn="ctr" rotWithShape="0">
                  <a:schemeClr val="tx1"/>
                </a:outerShdw>
              </a:effectLst>
            </p:spPr>
            <p:txBody>
              <a:bodyPr wrap="none" anchor="ctr"/>
              <a:lstStyle/>
              <a:p>
                <a:pPr defTabSz="685800">
                  <a:defRPr/>
                </a:pPr>
                <a:endParaRPr lang="es-ES" kern="0">
                  <a:solidFill>
                    <a:sysClr val="windowText" lastClr="000000"/>
                  </a:solidFill>
                  <a:latin typeface="Times New Roman" pitchFamily="18" charset="0"/>
                </a:endParaRPr>
              </a:p>
            </p:txBody>
          </p:sp>
          <p:sp>
            <p:nvSpPr>
              <p:cNvPr id="62" name="Text Box 45"/>
              <p:cNvSpPr txBox="1">
                <a:spLocks noChangeArrowheads="1"/>
              </p:cNvSpPr>
              <p:nvPr/>
            </p:nvSpPr>
            <p:spPr bwMode="auto">
              <a:xfrm>
                <a:off x="1882" y="1218"/>
                <a:ext cx="1225" cy="233"/>
              </a:xfrm>
              <a:prstGeom prst="rect">
                <a:avLst/>
              </a:prstGeom>
              <a:noFill/>
              <a:ln w="9525">
                <a:noFill/>
                <a:miter lim="800000"/>
                <a:headEnd/>
                <a:tailEnd/>
              </a:ln>
              <a:effectLst/>
            </p:spPr>
            <p:txBody>
              <a:bodyPr>
                <a:spAutoFit/>
              </a:bodyPr>
              <a:lstStyle/>
              <a:p>
                <a:pPr algn="just" defTabSz="685800" eaLnBrk="0" hangingPunct="0">
                  <a:defRPr/>
                </a:pPr>
                <a:r>
                  <a:rPr lang="es-ES_tradnl" sz="1050" b="1" kern="0" dirty="0" err="1">
                    <a:solidFill>
                      <a:sysClr val="windowText" lastClr="000000"/>
                    </a:solidFill>
                    <a:effectLst>
                      <a:outerShdw blurRad="38100" dist="38100" dir="2700000" algn="tl">
                        <a:srgbClr val="000000"/>
                      </a:outerShdw>
                    </a:effectLst>
                    <a:sym typeface="Symbol" pitchFamily="18" charset="2"/>
                  </a:rPr>
                  <a:t>Exacerbations</a:t>
                </a:r>
                <a:endParaRPr lang="es-ES_tradnl" sz="1050" b="1" kern="0" dirty="0">
                  <a:solidFill>
                    <a:sysClr val="windowText" lastClr="000000"/>
                  </a:solidFill>
                  <a:effectLst>
                    <a:outerShdw blurRad="38100" dist="38100" dir="2700000" algn="tl">
                      <a:srgbClr val="000000"/>
                    </a:outerShdw>
                  </a:effectLst>
                  <a:sym typeface="Symbol" pitchFamily="18" charset="2"/>
                </a:endParaRPr>
              </a:p>
            </p:txBody>
          </p:sp>
          <p:sp>
            <p:nvSpPr>
              <p:cNvPr id="63" name="Text Box 46"/>
              <p:cNvSpPr txBox="1">
                <a:spLocks noChangeArrowheads="1"/>
              </p:cNvSpPr>
              <p:nvPr/>
            </p:nvSpPr>
            <p:spPr bwMode="auto">
              <a:xfrm>
                <a:off x="1882" y="1026"/>
                <a:ext cx="1134" cy="233"/>
              </a:xfrm>
              <a:prstGeom prst="rect">
                <a:avLst/>
              </a:prstGeom>
              <a:noFill/>
              <a:ln w="9525">
                <a:noFill/>
                <a:miter lim="800000"/>
                <a:headEnd/>
                <a:tailEnd/>
              </a:ln>
              <a:effectLst/>
            </p:spPr>
            <p:txBody>
              <a:bodyPr>
                <a:spAutoFit/>
              </a:bodyPr>
              <a:lstStyle/>
              <a:p>
                <a:pPr algn="just" defTabSz="685800" eaLnBrk="0" hangingPunct="0">
                  <a:defRPr/>
                </a:pPr>
                <a:r>
                  <a:rPr lang="es-ES_tradnl" sz="1050" b="1" kern="0" dirty="0" err="1">
                    <a:solidFill>
                      <a:sysClr val="windowText" lastClr="000000"/>
                    </a:solidFill>
                    <a:effectLst>
                      <a:outerShdw blurRad="38100" dist="38100" dir="2700000" algn="tl">
                        <a:srgbClr val="000000"/>
                      </a:outerShdw>
                    </a:effectLst>
                    <a:sym typeface="Symbol" pitchFamily="18" charset="2"/>
                  </a:rPr>
                  <a:t>Hospitalizations</a:t>
                </a:r>
                <a:endParaRPr lang="es-ES_tradnl" sz="1050" b="1" kern="0" dirty="0">
                  <a:solidFill>
                    <a:sysClr val="windowText" lastClr="000000"/>
                  </a:solidFill>
                  <a:effectLst>
                    <a:outerShdw blurRad="38100" dist="38100" dir="2700000" algn="tl">
                      <a:srgbClr val="000000"/>
                    </a:outerShdw>
                  </a:effectLst>
                  <a:sym typeface="Symbol" pitchFamily="18" charset="2"/>
                </a:endParaRPr>
              </a:p>
            </p:txBody>
          </p:sp>
          <p:sp>
            <p:nvSpPr>
              <p:cNvPr id="64" name="Rectangle 47"/>
              <p:cNvSpPr>
                <a:spLocks noChangeArrowheads="1"/>
              </p:cNvSpPr>
              <p:nvPr/>
            </p:nvSpPr>
            <p:spPr bwMode="auto">
              <a:xfrm>
                <a:off x="1701" y="1055"/>
                <a:ext cx="136" cy="135"/>
              </a:xfrm>
              <a:prstGeom prst="rect">
                <a:avLst/>
              </a:prstGeom>
              <a:solidFill>
                <a:schemeClr val="folHlink"/>
              </a:solidFill>
              <a:ln w="9525">
                <a:solidFill>
                  <a:schemeClr val="tx2"/>
                </a:solidFill>
                <a:miter lim="800000"/>
                <a:headEnd/>
                <a:tailEnd/>
              </a:ln>
            </p:spPr>
            <p:txBody>
              <a:bodyPr wrap="none" anchor="ctr"/>
              <a:lstStyle/>
              <a:p>
                <a:pPr defTabSz="685800"/>
                <a:endParaRPr lang="es-ES" kern="0">
                  <a:solidFill>
                    <a:sysClr val="windowText" lastClr="000000"/>
                  </a:solidFill>
                  <a:latin typeface="Times New Roman" pitchFamily="18" charset="0"/>
                </a:endParaRPr>
              </a:p>
            </p:txBody>
          </p:sp>
          <p:sp>
            <p:nvSpPr>
              <p:cNvPr id="65" name="Rectangle 48"/>
              <p:cNvSpPr>
                <a:spLocks noChangeArrowheads="1"/>
              </p:cNvSpPr>
              <p:nvPr/>
            </p:nvSpPr>
            <p:spPr bwMode="auto">
              <a:xfrm>
                <a:off x="1701" y="1247"/>
                <a:ext cx="136" cy="135"/>
              </a:xfrm>
              <a:prstGeom prst="rect">
                <a:avLst/>
              </a:prstGeom>
              <a:solidFill>
                <a:srgbClr val="99FFCC"/>
              </a:solidFill>
              <a:ln w="9525">
                <a:solidFill>
                  <a:schemeClr val="tx2"/>
                </a:solidFill>
                <a:miter lim="800000"/>
                <a:headEnd/>
                <a:tailEnd/>
              </a:ln>
            </p:spPr>
            <p:txBody>
              <a:bodyPr wrap="none" anchor="ctr"/>
              <a:lstStyle/>
              <a:p>
                <a:pPr defTabSz="685800"/>
                <a:endParaRPr lang="es-ES" kern="0">
                  <a:solidFill>
                    <a:sysClr val="windowText" lastClr="000000"/>
                  </a:solidFill>
                  <a:latin typeface="Times New Roman" pitchFamily="18" charset="0"/>
                </a:endParaRPr>
              </a:p>
            </p:txBody>
          </p:sp>
        </p:grpSp>
        <p:sp>
          <p:nvSpPr>
            <p:cNvPr id="60" name="Oval 49"/>
            <p:cNvSpPr>
              <a:spLocks noChangeArrowheads="1"/>
            </p:cNvSpPr>
            <p:nvPr/>
          </p:nvSpPr>
          <p:spPr bwMode="auto">
            <a:xfrm>
              <a:off x="2987824" y="5299357"/>
              <a:ext cx="1169546" cy="941703"/>
            </a:xfrm>
            <a:prstGeom prst="ellipse">
              <a:avLst/>
            </a:prstGeom>
            <a:noFill/>
            <a:ln w="28575">
              <a:solidFill>
                <a:srgbClr val="FF0000"/>
              </a:solidFill>
              <a:round/>
              <a:headEnd/>
              <a:tailEnd/>
            </a:ln>
            <a:effectLst>
              <a:outerShdw dist="35921" dir="2700000" algn="ctr" rotWithShape="0">
                <a:schemeClr val="tx1"/>
              </a:outerShdw>
            </a:effectLst>
          </p:spPr>
          <p:txBody>
            <a:bodyPr wrap="none" anchor="ctr"/>
            <a:lstStyle/>
            <a:p>
              <a:pPr defTabSz="685800">
                <a:defRPr/>
              </a:pPr>
              <a:endParaRPr lang="es-ES" kern="0">
                <a:solidFill>
                  <a:sysClr val="windowText" lastClr="000000"/>
                </a:solidFill>
                <a:latin typeface="Times New Roman" pitchFamily="18" charset="0"/>
              </a:endParaRPr>
            </a:p>
          </p:txBody>
        </p:sp>
      </p:grpSp>
    </p:spTree>
    <p:extLst>
      <p:ext uri="{BB962C8B-B14F-4D97-AF65-F5344CB8AC3E}">
        <p14:creationId xmlns:p14="http://schemas.microsoft.com/office/powerpoint/2010/main" xmlns="" val="3027093399"/>
      </p:ext>
    </p:extLst>
  </p:cSld>
  <p:clrMapOvr>
    <a:masterClrMapping/>
  </p:clrMapOvr>
  <p:transition>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12"/>
          <p:cNvSpPr txBox="1">
            <a:spLocks noChangeArrowheads="1"/>
          </p:cNvSpPr>
          <p:nvPr/>
        </p:nvSpPr>
        <p:spPr>
          <a:xfrm>
            <a:off x="1799854" y="224537"/>
            <a:ext cx="5544292" cy="532550"/>
          </a:xfrm>
          <a:prstGeom prst="rect">
            <a:avLst/>
          </a:prstGeom>
          <a:noFill/>
          <a:ln w="9525">
            <a:noFill/>
            <a:round/>
            <a:headEnd/>
            <a:tailEnd/>
          </a:ln>
          <a:effectLst>
            <a:glow rad="63500">
              <a:schemeClr val="accent5">
                <a:satMod val="175000"/>
                <a:alpha val="40000"/>
              </a:schemeClr>
            </a:glow>
            <a:softEdge rad="63500"/>
          </a:effectLst>
        </p:spPr>
        <p:txBody>
          <a:bodyPr vert="horz" wrap="square" lIns="67500" tIns="35100" rIns="67500" bIns="35100" numCol="1" anchor="ctr" anchorCtr="0" compatLnSpc="1">
            <a:prstTxWarp prst="textNoShape">
              <a:avLst/>
            </a:prstTxWarp>
            <a:spAutoFit/>
          </a:bodyPr>
          <a:lstStyle/>
          <a:p>
            <a:pPr defTabSz="336947" eaLnBrk="0" fontAlgn="base" hangingPunct="0">
              <a:spcBef>
                <a:spcPct val="0"/>
              </a:spcBef>
              <a:spcAft>
                <a:spcPct val="0"/>
              </a:spcAft>
              <a:buClr>
                <a:srgbClr val="003300"/>
              </a:buClr>
              <a:buSzPct val="100000"/>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a:pPr>
            <a:r>
              <a:rPr lang="es-ES" sz="3000" b="1" kern="0" dirty="0" err="1">
                <a:solidFill>
                  <a:sysClr val="windowText" lastClr="000000"/>
                </a:solidFill>
                <a:latin typeface="+mj-lt"/>
                <a:ea typeface="+mj-ea"/>
                <a:cs typeface="+mj-cs"/>
              </a:rPr>
              <a:t>Exacerbation</a:t>
            </a:r>
            <a:r>
              <a:rPr lang="es-ES" sz="3000" b="1" kern="0" dirty="0">
                <a:solidFill>
                  <a:sysClr val="windowText" lastClr="000000"/>
                </a:solidFill>
                <a:latin typeface="+mj-lt"/>
                <a:ea typeface="+mj-ea"/>
                <a:cs typeface="+mj-cs"/>
              </a:rPr>
              <a:t> natural </a:t>
            </a:r>
            <a:r>
              <a:rPr lang="es-ES" sz="3000" b="1" kern="0" dirty="0" err="1">
                <a:solidFill>
                  <a:sysClr val="windowText" lastClr="000000"/>
                </a:solidFill>
                <a:latin typeface="+mj-lt"/>
                <a:ea typeface="+mj-ea"/>
                <a:cs typeface="+mj-cs"/>
              </a:rPr>
              <a:t>history</a:t>
            </a:r>
            <a:endParaRPr lang="en-GB" sz="3000" b="1" dirty="0">
              <a:solidFill>
                <a:sysClr val="windowText" lastClr="000000"/>
              </a:solidFill>
              <a:latin typeface="+mj-lt"/>
              <a:ea typeface="+mj-ea"/>
              <a:cs typeface="+mj-cs"/>
            </a:endParaRPr>
          </a:p>
        </p:txBody>
      </p:sp>
      <p:sp>
        <p:nvSpPr>
          <p:cNvPr id="55" name="Text Box 2"/>
          <p:cNvSpPr txBox="1">
            <a:spLocks noChangeArrowheads="1"/>
          </p:cNvSpPr>
          <p:nvPr/>
        </p:nvSpPr>
        <p:spPr bwMode="auto">
          <a:xfrm>
            <a:off x="4603387" y="4632610"/>
            <a:ext cx="3329692" cy="230832"/>
          </a:xfrm>
          <a:prstGeom prst="rect">
            <a:avLst/>
          </a:prstGeom>
        </p:spPr>
        <p:txBody>
          <a:bodyPr wrap="square">
            <a:spAutoFit/>
          </a:bodyPr>
          <a:lstStyle/>
          <a:p>
            <a:pPr defTabSz="685800" eaLnBrk="0" hangingPunct="0">
              <a:buSzPct val="100000"/>
              <a:tabLst>
                <a:tab pos="205979" algn="l"/>
              </a:tabLst>
            </a:pPr>
            <a:r>
              <a:rPr lang="en-US" sz="900" kern="0" dirty="0" err="1">
                <a:solidFill>
                  <a:sysClr val="windowText" lastClr="000000"/>
                </a:solidFill>
                <a:sym typeface="Arial" pitchFamily="34" charset="0"/>
              </a:rPr>
              <a:t>Soler</a:t>
            </a:r>
            <a:r>
              <a:rPr lang="en-US" sz="900" kern="0" dirty="0">
                <a:solidFill>
                  <a:sysClr val="windowText" lastClr="000000"/>
                </a:solidFill>
                <a:sym typeface="Arial" pitchFamily="34" charset="0"/>
              </a:rPr>
              <a:t>-Cataluña JJ, et al. Thorax. 2005; 64: 925-31</a:t>
            </a:r>
          </a:p>
        </p:txBody>
      </p:sp>
      <p:sp>
        <p:nvSpPr>
          <p:cNvPr id="58" name="Text Box 4"/>
          <p:cNvSpPr txBox="1">
            <a:spLocks noChangeArrowheads="1"/>
          </p:cNvSpPr>
          <p:nvPr/>
        </p:nvSpPr>
        <p:spPr bwMode="auto">
          <a:xfrm>
            <a:off x="5578823" y="1187294"/>
            <a:ext cx="2057400" cy="734033"/>
          </a:xfrm>
          <a:prstGeom prst="rect">
            <a:avLst/>
          </a:prstGeom>
          <a:noFill/>
          <a:ln w="28575">
            <a:noFill/>
            <a:miter lim="800000"/>
            <a:headEnd/>
            <a:tailEnd/>
          </a:ln>
        </p:spPr>
        <p:txBody>
          <a:bodyPr lIns="68566" tIns="34283" rIns="68566" bIns="34283">
            <a:spAutoFit/>
          </a:bodyPr>
          <a:lstStyle/>
          <a:p>
            <a:pPr defTabSz="685800">
              <a:spcAft>
                <a:spcPct val="10000"/>
              </a:spcAft>
            </a:pPr>
            <a:r>
              <a:rPr lang="en-GB" sz="1350" kern="0" dirty="0">
                <a:solidFill>
                  <a:sysClr val="windowText" lastClr="000000"/>
                </a:solidFill>
              </a:rPr>
              <a:t>No exacerbations</a:t>
            </a:r>
          </a:p>
          <a:p>
            <a:pPr defTabSz="685800">
              <a:spcAft>
                <a:spcPct val="10000"/>
              </a:spcAft>
            </a:pPr>
            <a:r>
              <a:rPr lang="en-GB" sz="1350" kern="0" dirty="0">
                <a:solidFill>
                  <a:sysClr val="windowText" lastClr="000000"/>
                </a:solidFill>
              </a:rPr>
              <a:t>1–2 exacerbations/year</a:t>
            </a:r>
          </a:p>
          <a:p>
            <a:pPr defTabSz="685800">
              <a:spcAft>
                <a:spcPct val="10000"/>
              </a:spcAft>
            </a:pPr>
            <a:r>
              <a:rPr lang="en-GB" sz="1350" kern="0" dirty="0">
                <a:solidFill>
                  <a:sysClr val="windowText" lastClr="000000"/>
                </a:solidFill>
              </a:rPr>
              <a:t>³3 exacerbations/year</a:t>
            </a:r>
          </a:p>
        </p:txBody>
      </p:sp>
      <p:sp>
        <p:nvSpPr>
          <p:cNvPr id="98" name="Text Box 5"/>
          <p:cNvSpPr txBox="1">
            <a:spLocks noChangeArrowheads="1"/>
          </p:cNvSpPr>
          <p:nvPr/>
        </p:nvSpPr>
        <p:spPr bwMode="auto">
          <a:xfrm>
            <a:off x="1799854" y="1036240"/>
            <a:ext cx="2538413" cy="276985"/>
          </a:xfrm>
          <a:prstGeom prst="rect">
            <a:avLst/>
          </a:prstGeom>
          <a:noFill/>
          <a:ln w="28575">
            <a:noFill/>
            <a:miter lim="800000"/>
            <a:headEnd/>
            <a:tailEnd/>
          </a:ln>
        </p:spPr>
        <p:txBody>
          <a:bodyPr lIns="68566" tIns="34283" rIns="68566" bIns="34283">
            <a:spAutoFit/>
          </a:bodyPr>
          <a:lstStyle/>
          <a:p>
            <a:pPr defTabSz="685800"/>
            <a:r>
              <a:rPr lang="en-GB" sz="1350" b="1" kern="0" dirty="0">
                <a:solidFill>
                  <a:sysClr val="windowText" lastClr="000000"/>
                </a:solidFill>
              </a:rPr>
              <a:t>Survival Probability</a:t>
            </a:r>
          </a:p>
        </p:txBody>
      </p:sp>
      <p:graphicFrame>
        <p:nvGraphicFramePr>
          <p:cNvPr id="99" name="Object 6"/>
          <p:cNvGraphicFramePr>
            <a:graphicFrameLocks noChangeAspect="1"/>
          </p:cNvGraphicFramePr>
          <p:nvPr>
            <p:extLst/>
          </p:nvPr>
        </p:nvGraphicFramePr>
        <p:xfrm>
          <a:off x="2110133" y="1414463"/>
          <a:ext cx="3680222" cy="2411016"/>
        </p:xfrm>
        <a:graphic>
          <a:graphicData uri="http://schemas.openxmlformats.org/presentationml/2006/ole">
            <p:oleObj spid="_x0000_s4103" name="CorelDRAW" r:id="rId4" imgW="4680000" imgH="2992680" progId="">
              <p:embed/>
            </p:oleObj>
          </a:graphicData>
        </a:graphic>
      </p:graphicFrame>
      <p:sp>
        <p:nvSpPr>
          <p:cNvPr id="100" name="Text Box 7"/>
          <p:cNvSpPr txBox="1">
            <a:spLocks noChangeArrowheads="1"/>
          </p:cNvSpPr>
          <p:nvPr/>
        </p:nvSpPr>
        <p:spPr bwMode="auto">
          <a:xfrm>
            <a:off x="1807714" y="1313260"/>
            <a:ext cx="350044" cy="253902"/>
          </a:xfrm>
          <a:prstGeom prst="rect">
            <a:avLst/>
          </a:prstGeom>
          <a:noFill/>
          <a:ln w="28575">
            <a:noFill/>
            <a:miter lim="800000"/>
            <a:headEnd/>
            <a:tailEnd/>
          </a:ln>
        </p:spPr>
        <p:txBody>
          <a:bodyPr lIns="68566" tIns="34283" rIns="68566" bIns="34283">
            <a:spAutoFit/>
          </a:bodyPr>
          <a:lstStyle/>
          <a:p>
            <a:pPr algn="r" defTabSz="685800">
              <a:spcAft>
                <a:spcPct val="130000"/>
              </a:spcAft>
            </a:pPr>
            <a:r>
              <a:rPr lang="en-GB" sz="1200" kern="0">
                <a:solidFill>
                  <a:sysClr val="windowText" lastClr="000000"/>
                </a:solidFill>
              </a:rPr>
              <a:t>1,0</a:t>
            </a:r>
          </a:p>
        </p:txBody>
      </p:sp>
      <p:sp>
        <p:nvSpPr>
          <p:cNvPr id="101" name="Text Box 8"/>
          <p:cNvSpPr txBox="1">
            <a:spLocks noChangeArrowheads="1"/>
          </p:cNvSpPr>
          <p:nvPr/>
        </p:nvSpPr>
        <p:spPr bwMode="auto">
          <a:xfrm>
            <a:off x="2076796" y="3789760"/>
            <a:ext cx="4080272" cy="253902"/>
          </a:xfrm>
          <a:prstGeom prst="rect">
            <a:avLst/>
          </a:prstGeom>
          <a:noFill/>
          <a:ln w="28575">
            <a:noFill/>
            <a:miter lim="800000"/>
            <a:headEnd/>
            <a:tailEnd/>
          </a:ln>
        </p:spPr>
        <p:txBody>
          <a:bodyPr lIns="68566" tIns="34283" rIns="68566" bIns="34283">
            <a:spAutoFit/>
          </a:bodyPr>
          <a:lstStyle/>
          <a:p>
            <a:pPr defTabSz="685800">
              <a:tabLst>
                <a:tab pos="631031" algn="ctr"/>
                <a:tab pos="1237060" algn="ctr"/>
                <a:tab pos="1826419" algn="ctr"/>
                <a:tab pos="2427685" algn="ctr"/>
                <a:tab pos="3026569" algn="ctr"/>
                <a:tab pos="3633788" algn="ctr"/>
              </a:tabLst>
            </a:pPr>
            <a:r>
              <a:rPr lang="en-GB" sz="1200" kern="0">
                <a:solidFill>
                  <a:sysClr val="windowText" lastClr="000000"/>
                </a:solidFill>
              </a:rPr>
              <a:t>0	10	20	30	40	50	60</a:t>
            </a:r>
          </a:p>
        </p:txBody>
      </p:sp>
      <p:sp>
        <p:nvSpPr>
          <p:cNvPr id="102" name="Text Box 9"/>
          <p:cNvSpPr txBox="1">
            <a:spLocks noChangeArrowheads="1"/>
          </p:cNvSpPr>
          <p:nvPr/>
        </p:nvSpPr>
        <p:spPr bwMode="auto">
          <a:xfrm>
            <a:off x="6252963" y="3761185"/>
            <a:ext cx="1076228" cy="253902"/>
          </a:xfrm>
          <a:prstGeom prst="rect">
            <a:avLst/>
          </a:prstGeom>
          <a:noFill/>
          <a:ln w="28575">
            <a:noFill/>
            <a:miter lim="800000"/>
            <a:headEnd/>
            <a:tailEnd/>
          </a:ln>
        </p:spPr>
        <p:txBody>
          <a:bodyPr wrap="none" lIns="68566" tIns="34283" rIns="68566" bIns="34283">
            <a:spAutoFit/>
          </a:bodyPr>
          <a:lstStyle/>
          <a:p>
            <a:pPr algn="ctr" defTabSz="685800"/>
            <a:r>
              <a:rPr lang="en-GB" sz="1200" b="1" kern="0" dirty="0">
                <a:solidFill>
                  <a:sysClr val="windowText" lastClr="000000"/>
                </a:solidFill>
              </a:rPr>
              <a:t>Time (months)</a:t>
            </a:r>
          </a:p>
        </p:txBody>
      </p:sp>
      <p:sp>
        <p:nvSpPr>
          <p:cNvPr id="103" name="Line 10"/>
          <p:cNvSpPr>
            <a:spLocks noChangeShapeType="1"/>
          </p:cNvSpPr>
          <p:nvPr/>
        </p:nvSpPr>
        <p:spPr bwMode="auto">
          <a:xfrm flipH="1">
            <a:off x="5293073" y="1306952"/>
            <a:ext cx="161925" cy="0"/>
          </a:xfrm>
          <a:prstGeom prst="line">
            <a:avLst/>
          </a:prstGeom>
          <a:noFill/>
          <a:ln w="57150">
            <a:solidFill>
              <a:srgbClr val="62CBEC"/>
            </a:solidFill>
            <a:round/>
            <a:headEnd/>
            <a:tailEnd/>
          </a:ln>
        </p:spPr>
        <p:txBody>
          <a:bodyPr/>
          <a:lstStyle/>
          <a:p>
            <a:pPr defTabSz="685800"/>
            <a:endParaRPr lang="en-GB" sz="1500" kern="0">
              <a:solidFill>
                <a:sysClr val="windowText" lastClr="000000"/>
              </a:solidFill>
            </a:endParaRPr>
          </a:p>
        </p:txBody>
      </p:sp>
      <p:sp>
        <p:nvSpPr>
          <p:cNvPr id="104" name="Line 11"/>
          <p:cNvSpPr>
            <a:spLocks noChangeShapeType="1"/>
          </p:cNvSpPr>
          <p:nvPr/>
        </p:nvSpPr>
        <p:spPr bwMode="auto">
          <a:xfrm flipH="1">
            <a:off x="5293073" y="1522455"/>
            <a:ext cx="161925" cy="0"/>
          </a:xfrm>
          <a:prstGeom prst="line">
            <a:avLst/>
          </a:prstGeom>
          <a:noFill/>
          <a:ln w="28575">
            <a:solidFill>
              <a:srgbClr val="FFFF00"/>
            </a:solidFill>
            <a:round/>
            <a:headEnd/>
            <a:tailEnd/>
          </a:ln>
        </p:spPr>
        <p:txBody>
          <a:bodyPr/>
          <a:lstStyle/>
          <a:p>
            <a:pPr defTabSz="685800"/>
            <a:endParaRPr lang="en-GB" sz="1500" kern="0">
              <a:solidFill>
                <a:sysClr val="windowText" lastClr="000000"/>
              </a:solidFill>
            </a:endParaRPr>
          </a:p>
        </p:txBody>
      </p:sp>
      <p:sp>
        <p:nvSpPr>
          <p:cNvPr id="105" name="Line 12"/>
          <p:cNvSpPr>
            <a:spLocks noChangeShapeType="1"/>
          </p:cNvSpPr>
          <p:nvPr/>
        </p:nvSpPr>
        <p:spPr bwMode="auto">
          <a:xfrm flipH="1">
            <a:off x="5293073" y="1721290"/>
            <a:ext cx="161925" cy="0"/>
          </a:xfrm>
          <a:prstGeom prst="line">
            <a:avLst/>
          </a:prstGeom>
          <a:noFill/>
          <a:ln w="57150">
            <a:solidFill>
              <a:schemeClr val="tx1"/>
            </a:solidFill>
            <a:round/>
            <a:headEnd/>
            <a:tailEnd/>
          </a:ln>
        </p:spPr>
        <p:txBody>
          <a:bodyPr/>
          <a:lstStyle/>
          <a:p>
            <a:pPr defTabSz="685800"/>
            <a:endParaRPr lang="en-GB" sz="1500" kern="0">
              <a:solidFill>
                <a:sysClr val="windowText" lastClr="000000"/>
              </a:solidFill>
            </a:endParaRPr>
          </a:p>
        </p:txBody>
      </p:sp>
      <p:sp>
        <p:nvSpPr>
          <p:cNvPr id="106" name="Text Box 13"/>
          <p:cNvSpPr txBox="1">
            <a:spLocks noChangeArrowheads="1"/>
          </p:cNvSpPr>
          <p:nvPr/>
        </p:nvSpPr>
        <p:spPr bwMode="auto">
          <a:xfrm>
            <a:off x="5141464" y="2071688"/>
            <a:ext cx="654638" cy="230818"/>
          </a:xfrm>
          <a:prstGeom prst="rect">
            <a:avLst/>
          </a:prstGeom>
          <a:noFill/>
          <a:ln w="28575">
            <a:noFill/>
            <a:miter lim="800000"/>
            <a:headEnd/>
            <a:tailEnd/>
          </a:ln>
        </p:spPr>
        <p:txBody>
          <a:bodyPr wrap="none" lIns="68566" tIns="34283" rIns="68566" bIns="34283">
            <a:spAutoFit/>
          </a:bodyPr>
          <a:lstStyle/>
          <a:p>
            <a:pPr defTabSz="685800"/>
            <a:r>
              <a:rPr lang="en-GB" sz="1050" kern="0">
                <a:solidFill>
                  <a:schemeClr val="bg1"/>
                </a:solidFill>
              </a:rPr>
              <a:t>p&lt;0,0002</a:t>
            </a:r>
          </a:p>
        </p:txBody>
      </p:sp>
      <p:sp>
        <p:nvSpPr>
          <p:cNvPr id="107" name="Text Box 14"/>
          <p:cNvSpPr txBox="1">
            <a:spLocks noChangeArrowheads="1"/>
          </p:cNvSpPr>
          <p:nvPr/>
        </p:nvSpPr>
        <p:spPr bwMode="auto">
          <a:xfrm>
            <a:off x="5225998" y="2668192"/>
            <a:ext cx="585710" cy="230818"/>
          </a:xfrm>
          <a:prstGeom prst="rect">
            <a:avLst/>
          </a:prstGeom>
          <a:noFill/>
          <a:ln w="28575">
            <a:noFill/>
            <a:miter lim="800000"/>
            <a:headEnd/>
            <a:tailEnd/>
          </a:ln>
        </p:spPr>
        <p:txBody>
          <a:bodyPr wrap="none" lIns="68566" tIns="34283" rIns="68566" bIns="34283">
            <a:spAutoFit/>
          </a:bodyPr>
          <a:lstStyle/>
          <a:p>
            <a:pPr defTabSz="685800"/>
            <a:r>
              <a:rPr lang="en-GB" sz="1050" kern="0">
                <a:solidFill>
                  <a:schemeClr val="bg1"/>
                </a:solidFill>
              </a:rPr>
              <a:t>p=0,069</a:t>
            </a:r>
          </a:p>
        </p:txBody>
      </p:sp>
      <p:sp>
        <p:nvSpPr>
          <p:cNvPr id="108" name="Text Box 15"/>
          <p:cNvSpPr txBox="1">
            <a:spLocks noChangeArrowheads="1"/>
          </p:cNvSpPr>
          <p:nvPr/>
        </p:nvSpPr>
        <p:spPr bwMode="auto">
          <a:xfrm>
            <a:off x="6202312" y="2450307"/>
            <a:ext cx="654638" cy="230818"/>
          </a:xfrm>
          <a:prstGeom prst="rect">
            <a:avLst/>
          </a:prstGeom>
          <a:noFill/>
          <a:ln w="28575">
            <a:noFill/>
            <a:miter lim="800000"/>
            <a:headEnd/>
            <a:tailEnd/>
          </a:ln>
        </p:spPr>
        <p:txBody>
          <a:bodyPr wrap="none" lIns="68566" tIns="34283" rIns="68566" bIns="34283">
            <a:spAutoFit/>
          </a:bodyPr>
          <a:lstStyle/>
          <a:p>
            <a:pPr defTabSz="685800"/>
            <a:r>
              <a:rPr lang="en-GB" sz="1050" kern="0" dirty="0">
                <a:solidFill>
                  <a:schemeClr val="bg1"/>
                </a:solidFill>
              </a:rPr>
              <a:t>p&lt;0,0001</a:t>
            </a:r>
          </a:p>
        </p:txBody>
      </p:sp>
      <p:sp>
        <p:nvSpPr>
          <p:cNvPr id="109" name="Freeform 16"/>
          <p:cNvSpPr>
            <a:spLocks/>
          </p:cNvSpPr>
          <p:nvPr/>
        </p:nvSpPr>
        <p:spPr bwMode="auto">
          <a:xfrm>
            <a:off x="5785592" y="2049066"/>
            <a:ext cx="138113" cy="508397"/>
          </a:xfrm>
          <a:custGeom>
            <a:avLst/>
            <a:gdLst>
              <a:gd name="T0" fmla="*/ 2147483647 w 116"/>
              <a:gd name="T1" fmla="*/ 0 h 493"/>
              <a:gd name="T2" fmla="*/ 2147483647 w 116"/>
              <a:gd name="T3" fmla="*/ 0 h 493"/>
              <a:gd name="T4" fmla="*/ 2147483647 w 116"/>
              <a:gd name="T5" fmla="*/ 2147483647 h 493"/>
              <a:gd name="T6" fmla="*/ 0 w 116"/>
              <a:gd name="T7" fmla="*/ 2147483647 h 493"/>
              <a:gd name="T8" fmla="*/ 0 60000 65536"/>
              <a:gd name="T9" fmla="*/ 0 60000 65536"/>
              <a:gd name="T10" fmla="*/ 0 60000 65536"/>
              <a:gd name="T11" fmla="*/ 0 60000 65536"/>
              <a:gd name="T12" fmla="*/ 0 w 116"/>
              <a:gd name="T13" fmla="*/ 0 h 493"/>
              <a:gd name="T14" fmla="*/ 116 w 116"/>
              <a:gd name="T15" fmla="*/ 493 h 493"/>
            </a:gdLst>
            <a:ahLst/>
            <a:cxnLst>
              <a:cxn ang="T8">
                <a:pos x="T0" y="T1"/>
              </a:cxn>
              <a:cxn ang="T9">
                <a:pos x="T2" y="T3"/>
              </a:cxn>
              <a:cxn ang="T10">
                <a:pos x="T4" y="T5"/>
              </a:cxn>
              <a:cxn ang="T11">
                <a:pos x="T6" y="T7"/>
              </a:cxn>
            </a:cxnLst>
            <a:rect l="T12" t="T13" r="T14" b="T15"/>
            <a:pathLst>
              <a:path w="116" h="493">
                <a:moveTo>
                  <a:pt x="6" y="0"/>
                </a:moveTo>
                <a:lnTo>
                  <a:pt x="116" y="0"/>
                </a:lnTo>
                <a:lnTo>
                  <a:pt x="116" y="493"/>
                </a:lnTo>
                <a:lnTo>
                  <a:pt x="0" y="493"/>
                </a:lnTo>
              </a:path>
            </a:pathLst>
          </a:custGeom>
          <a:noFill/>
          <a:ln w="12700" cap="flat" cmpd="sng">
            <a:solidFill>
              <a:schemeClr val="bg1"/>
            </a:solidFill>
            <a:prstDash val="solid"/>
            <a:round/>
            <a:headEnd type="none" w="med" len="med"/>
            <a:tailEnd type="none" w="med" len="med"/>
          </a:ln>
        </p:spPr>
        <p:txBody>
          <a:bodyPr/>
          <a:lstStyle/>
          <a:p>
            <a:pPr defTabSz="685800"/>
            <a:endParaRPr lang="en-GB" sz="1350" kern="0">
              <a:solidFill>
                <a:sysClr val="windowText" lastClr="000000"/>
              </a:solidFill>
            </a:endParaRPr>
          </a:p>
        </p:txBody>
      </p:sp>
      <p:sp>
        <p:nvSpPr>
          <p:cNvPr id="110" name="Freeform 17"/>
          <p:cNvSpPr>
            <a:spLocks/>
          </p:cNvSpPr>
          <p:nvPr/>
        </p:nvSpPr>
        <p:spPr bwMode="auto">
          <a:xfrm>
            <a:off x="5779639" y="2627710"/>
            <a:ext cx="138113" cy="551259"/>
          </a:xfrm>
          <a:custGeom>
            <a:avLst/>
            <a:gdLst>
              <a:gd name="T0" fmla="*/ 2147483647 w 116"/>
              <a:gd name="T1" fmla="*/ 0 h 493"/>
              <a:gd name="T2" fmla="*/ 2147483647 w 116"/>
              <a:gd name="T3" fmla="*/ 0 h 493"/>
              <a:gd name="T4" fmla="*/ 2147483647 w 116"/>
              <a:gd name="T5" fmla="*/ 2147483647 h 493"/>
              <a:gd name="T6" fmla="*/ 0 w 116"/>
              <a:gd name="T7" fmla="*/ 2147483647 h 493"/>
              <a:gd name="T8" fmla="*/ 0 60000 65536"/>
              <a:gd name="T9" fmla="*/ 0 60000 65536"/>
              <a:gd name="T10" fmla="*/ 0 60000 65536"/>
              <a:gd name="T11" fmla="*/ 0 60000 65536"/>
              <a:gd name="T12" fmla="*/ 0 w 116"/>
              <a:gd name="T13" fmla="*/ 0 h 493"/>
              <a:gd name="T14" fmla="*/ 116 w 116"/>
              <a:gd name="T15" fmla="*/ 493 h 493"/>
            </a:gdLst>
            <a:ahLst/>
            <a:cxnLst>
              <a:cxn ang="T8">
                <a:pos x="T0" y="T1"/>
              </a:cxn>
              <a:cxn ang="T9">
                <a:pos x="T2" y="T3"/>
              </a:cxn>
              <a:cxn ang="T10">
                <a:pos x="T4" y="T5"/>
              </a:cxn>
              <a:cxn ang="T11">
                <a:pos x="T6" y="T7"/>
              </a:cxn>
            </a:cxnLst>
            <a:rect l="T12" t="T13" r="T14" b="T15"/>
            <a:pathLst>
              <a:path w="116" h="493">
                <a:moveTo>
                  <a:pt x="6" y="0"/>
                </a:moveTo>
                <a:lnTo>
                  <a:pt x="116" y="0"/>
                </a:lnTo>
                <a:lnTo>
                  <a:pt x="116" y="493"/>
                </a:lnTo>
                <a:lnTo>
                  <a:pt x="0" y="493"/>
                </a:lnTo>
              </a:path>
            </a:pathLst>
          </a:custGeom>
          <a:noFill/>
          <a:ln w="12700" cap="flat" cmpd="sng">
            <a:solidFill>
              <a:schemeClr val="bg1"/>
            </a:solidFill>
            <a:prstDash val="solid"/>
            <a:round/>
            <a:headEnd type="none" w="med" len="med"/>
            <a:tailEnd type="none" w="med" len="med"/>
          </a:ln>
        </p:spPr>
        <p:txBody>
          <a:bodyPr/>
          <a:lstStyle/>
          <a:p>
            <a:pPr defTabSz="685800"/>
            <a:endParaRPr lang="en-GB" sz="1350" kern="0">
              <a:solidFill>
                <a:sysClr val="windowText" lastClr="000000"/>
              </a:solidFill>
            </a:endParaRPr>
          </a:p>
        </p:txBody>
      </p:sp>
      <p:sp>
        <p:nvSpPr>
          <p:cNvPr id="111" name="Freeform 18"/>
          <p:cNvSpPr>
            <a:spLocks/>
          </p:cNvSpPr>
          <p:nvPr/>
        </p:nvSpPr>
        <p:spPr bwMode="auto">
          <a:xfrm>
            <a:off x="5986807" y="2050256"/>
            <a:ext cx="138113" cy="1119188"/>
          </a:xfrm>
          <a:custGeom>
            <a:avLst/>
            <a:gdLst>
              <a:gd name="T0" fmla="*/ 2147483647 w 116"/>
              <a:gd name="T1" fmla="*/ 0 h 493"/>
              <a:gd name="T2" fmla="*/ 2147483647 w 116"/>
              <a:gd name="T3" fmla="*/ 0 h 493"/>
              <a:gd name="T4" fmla="*/ 2147483647 w 116"/>
              <a:gd name="T5" fmla="*/ 2147483647 h 493"/>
              <a:gd name="T6" fmla="*/ 0 w 116"/>
              <a:gd name="T7" fmla="*/ 2147483647 h 493"/>
              <a:gd name="T8" fmla="*/ 0 60000 65536"/>
              <a:gd name="T9" fmla="*/ 0 60000 65536"/>
              <a:gd name="T10" fmla="*/ 0 60000 65536"/>
              <a:gd name="T11" fmla="*/ 0 60000 65536"/>
              <a:gd name="T12" fmla="*/ 0 w 116"/>
              <a:gd name="T13" fmla="*/ 0 h 493"/>
              <a:gd name="T14" fmla="*/ 116 w 116"/>
              <a:gd name="T15" fmla="*/ 493 h 493"/>
            </a:gdLst>
            <a:ahLst/>
            <a:cxnLst>
              <a:cxn ang="T8">
                <a:pos x="T0" y="T1"/>
              </a:cxn>
              <a:cxn ang="T9">
                <a:pos x="T2" y="T3"/>
              </a:cxn>
              <a:cxn ang="T10">
                <a:pos x="T4" y="T5"/>
              </a:cxn>
              <a:cxn ang="T11">
                <a:pos x="T6" y="T7"/>
              </a:cxn>
            </a:cxnLst>
            <a:rect l="T12" t="T13" r="T14" b="T15"/>
            <a:pathLst>
              <a:path w="116" h="493">
                <a:moveTo>
                  <a:pt x="6" y="0"/>
                </a:moveTo>
                <a:lnTo>
                  <a:pt x="116" y="0"/>
                </a:lnTo>
                <a:lnTo>
                  <a:pt x="116" y="493"/>
                </a:lnTo>
                <a:lnTo>
                  <a:pt x="0" y="493"/>
                </a:lnTo>
              </a:path>
            </a:pathLst>
          </a:custGeom>
          <a:noFill/>
          <a:ln w="12700" cap="flat" cmpd="sng">
            <a:solidFill>
              <a:schemeClr val="bg1"/>
            </a:solidFill>
            <a:prstDash val="solid"/>
            <a:round/>
            <a:headEnd type="none" w="med" len="med"/>
            <a:tailEnd type="none" w="med" len="med"/>
          </a:ln>
        </p:spPr>
        <p:txBody>
          <a:bodyPr/>
          <a:lstStyle/>
          <a:p>
            <a:pPr defTabSz="685800"/>
            <a:endParaRPr lang="en-GB" sz="1350" kern="0">
              <a:solidFill>
                <a:sysClr val="windowText" lastClr="000000"/>
              </a:solidFill>
            </a:endParaRPr>
          </a:p>
        </p:txBody>
      </p:sp>
      <p:sp>
        <p:nvSpPr>
          <p:cNvPr id="112" name="Text Box 19"/>
          <p:cNvSpPr txBox="1">
            <a:spLocks noChangeArrowheads="1"/>
          </p:cNvSpPr>
          <p:nvPr/>
        </p:nvSpPr>
        <p:spPr bwMode="auto">
          <a:xfrm>
            <a:off x="1807714" y="1771651"/>
            <a:ext cx="350044" cy="253902"/>
          </a:xfrm>
          <a:prstGeom prst="rect">
            <a:avLst/>
          </a:prstGeom>
          <a:noFill/>
          <a:ln w="28575">
            <a:noFill/>
            <a:miter lim="800000"/>
            <a:headEnd/>
            <a:tailEnd/>
          </a:ln>
        </p:spPr>
        <p:txBody>
          <a:bodyPr lIns="68566" tIns="34283" rIns="68566" bIns="34283">
            <a:spAutoFit/>
          </a:bodyPr>
          <a:lstStyle/>
          <a:p>
            <a:pPr algn="r" defTabSz="685800">
              <a:spcAft>
                <a:spcPct val="130000"/>
              </a:spcAft>
            </a:pPr>
            <a:r>
              <a:rPr lang="en-GB" sz="1200" kern="0">
                <a:solidFill>
                  <a:sysClr val="windowText" lastClr="000000"/>
                </a:solidFill>
              </a:rPr>
              <a:t>0,8</a:t>
            </a:r>
          </a:p>
        </p:txBody>
      </p:sp>
      <p:sp>
        <p:nvSpPr>
          <p:cNvPr id="113" name="Text Box 20"/>
          <p:cNvSpPr txBox="1">
            <a:spLocks noChangeArrowheads="1"/>
          </p:cNvSpPr>
          <p:nvPr/>
        </p:nvSpPr>
        <p:spPr bwMode="auto">
          <a:xfrm>
            <a:off x="1807714" y="2230042"/>
            <a:ext cx="350044" cy="253902"/>
          </a:xfrm>
          <a:prstGeom prst="rect">
            <a:avLst/>
          </a:prstGeom>
          <a:noFill/>
          <a:ln w="28575">
            <a:noFill/>
            <a:miter lim="800000"/>
            <a:headEnd/>
            <a:tailEnd/>
          </a:ln>
        </p:spPr>
        <p:txBody>
          <a:bodyPr lIns="68566" tIns="34283" rIns="68566" bIns="34283">
            <a:spAutoFit/>
          </a:bodyPr>
          <a:lstStyle/>
          <a:p>
            <a:pPr algn="r" defTabSz="685800">
              <a:spcAft>
                <a:spcPct val="130000"/>
              </a:spcAft>
            </a:pPr>
            <a:r>
              <a:rPr lang="en-GB" sz="1200" kern="0">
                <a:solidFill>
                  <a:sysClr val="windowText" lastClr="000000"/>
                </a:solidFill>
              </a:rPr>
              <a:t>0,6</a:t>
            </a:r>
          </a:p>
        </p:txBody>
      </p:sp>
      <p:sp>
        <p:nvSpPr>
          <p:cNvPr id="114" name="Text Box 21"/>
          <p:cNvSpPr txBox="1">
            <a:spLocks noChangeArrowheads="1"/>
          </p:cNvSpPr>
          <p:nvPr/>
        </p:nvSpPr>
        <p:spPr bwMode="auto">
          <a:xfrm>
            <a:off x="1807714" y="2695576"/>
            <a:ext cx="350044" cy="253902"/>
          </a:xfrm>
          <a:prstGeom prst="rect">
            <a:avLst/>
          </a:prstGeom>
          <a:noFill/>
          <a:ln w="28575">
            <a:noFill/>
            <a:miter lim="800000"/>
            <a:headEnd/>
            <a:tailEnd/>
          </a:ln>
        </p:spPr>
        <p:txBody>
          <a:bodyPr lIns="68566" tIns="34283" rIns="68566" bIns="34283">
            <a:spAutoFit/>
          </a:bodyPr>
          <a:lstStyle/>
          <a:p>
            <a:pPr algn="r" defTabSz="685800">
              <a:spcAft>
                <a:spcPct val="130000"/>
              </a:spcAft>
            </a:pPr>
            <a:r>
              <a:rPr lang="en-GB" sz="1200" kern="0">
                <a:solidFill>
                  <a:sysClr val="windowText" lastClr="000000"/>
                </a:solidFill>
              </a:rPr>
              <a:t>0,4</a:t>
            </a:r>
          </a:p>
        </p:txBody>
      </p:sp>
      <p:sp>
        <p:nvSpPr>
          <p:cNvPr id="115" name="Text Box 22"/>
          <p:cNvSpPr txBox="1">
            <a:spLocks noChangeArrowheads="1"/>
          </p:cNvSpPr>
          <p:nvPr/>
        </p:nvSpPr>
        <p:spPr bwMode="auto">
          <a:xfrm>
            <a:off x="1807714" y="3161110"/>
            <a:ext cx="350044" cy="253902"/>
          </a:xfrm>
          <a:prstGeom prst="rect">
            <a:avLst/>
          </a:prstGeom>
          <a:noFill/>
          <a:ln w="28575">
            <a:noFill/>
            <a:miter lim="800000"/>
            <a:headEnd/>
            <a:tailEnd/>
          </a:ln>
        </p:spPr>
        <p:txBody>
          <a:bodyPr lIns="68566" tIns="34283" rIns="68566" bIns="34283">
            <a:spAutoFit/>
          </a:bodyPr>
          <a:lstStyle/>
          <a:p>
            <a:pPr algn="r" defTabSz="685800">
              <a:spcAft>
                <a:spcPct val="130000"/>
              </a:spcAft>
            </a:pPr>
            <a:r>
              <a:rPr lang="en-GB" sz="1200" kern="0">
                <a:solidFill>
                  <a:sysClr val="windowText" lastClr="000000"/>
                </a:solidFill>
              </a:rPr>
              <a:t>0,2</a:t>
            </a:r>
          </a:p>
        </p:txBody>
      </p:sp>
      <p:sp>
        <p:nvSpPr>
          <p:cNvPr id="116" name="Text Box 23"/>
          <p:cNvSpPr txBox="1">
            <a:spLocks noChangeArrowheads="1"/>
          </p:cNvSpPr>
          <p:nvPr/>
        </p:nvSpPr>
        <p:spPr bwMode="auto">
          <a:xfrm>
            <a:off x="1807714" y="3615929"/>
            <a:ext cx="350044" cy="253902"/>
          </a:xfrm>
          <a:prstGeom prst="rect">
            <a:avLst/>
          </a:prstGeom>
          <a:noFill/>
          <a:ln w="28575">
            <a:noFill/>
            <a:miter lim="800000"/>
            <a:headEnd/>
            <a:tailEnd/>
          </a:ln>
        </p:spPr>
        <p:txBody>
          <a:bodyPr lIns="68566" tIns="34283" rIns="68566" bIns="34283">
            <a:spAutoFit/>
          </a:bodyPr>
          <a:lstStyle/>
          <a:p>
            <a:pPr algn="r" defTabSz="685800">
              <a:spcAft>
                <a:spcPct val="130000"/>
              </a:spcAft>
            </a:pPr>
            <a:r>
              <a:rPr lang="en-GB" sz="1200" kern="0">
                <a:solidFill>
                  <a:sysClr val="windowText" lastClr="000000"/>
                </a:solidFill>
              </a:rPr>
              <a:t>0</a:t>
            </a:r>
          </a:p>
        </p:txBody>
      </p:sp>
      <p:sp>
        <p:nvSpPr>
          <p:cNvPr id="117" name="Text Box 5"/>
          <p:cNvSpPr txBox="1">
            <a:spLocks noChangeArrowheads="1"/>
          </p:cNvSpPr>
          <p:nvPr/>
        </p:nvSpPr>
        <p:spPr bwMode="auto">
          <a:xfrm>
            <a:off x="1982736" y="4134282"/>
            <a:ext cx="5585068" cy="276985"/>
          </a:xfrm>
          <a:prstGeom prst="rect">
            <a:avLst/>
          </a:prstGeom>
          <a:noFill/>
          <a:ln w="9525">
            <a:noFill/>
            <a:miter lim="800000"/>
            <a:headEnd/>
            <a:tailEnd/>
          </a:ln>
        </p:spPr>
        <p:txBody>
          <a:bodyPr wrap="square" lIns="68566" tIns="34283" rIns="68566" bIns="34283">
            <a:spAutoFit/>
          </a:bodyPr>
          <a:lstStyle/>
          <a:p>
            <a:pPr defTabSz="685800"/>
            <a:r>
              <a:rPr lang="en-GB" sz="1350" kern="0" dirty="0">
                <a:solidFill>
                  <a:sysClr val="windowText" lastClr="000000"/>
                </a:solidFill>
                <a:ea typeface="MS PGothic" pitchFamily="34" charset="-128"/>
              </a:rPr>
              <a:t>*COPD exacerbations requiring hospitalization at baseline</a:t>
            </a:r>
          </a:p>
        </p:txBody>
      </p:sp>
      <p:sp>
        <p:nvSpPr>
          <p:cNvPr id="118" name="Line 10"/>
          <p:cNvSpPr>
            <a:spLocks noChangeShapeType="1"/>
          </p:cNvSpPr>
          <p:nvPr/>
        </p:nvSpPr>
        <p:spPr bwMode="auto">
          <a:xfrm flipH="1">
            <a:off x="5288105" y="1510703"/>
            <a:ext cx="161925" cy="0"/>
          </a:xfrm>
          <a:prstGeom prst="line">
            <a:avLst/>
          </a:prstGeom>
          <a:noFill/>
          <a:ln w="57150">
            <a:solidFill>
              <a:srgbClr val="FFFF00"/>
            </a:solidFill>
            <a:round/>
            <a:headEnd/>
            <a:tailEnd/>
          </a:ln>
        </p:spPr>
        <p:txBody>
          <a:bodyPr/>
          <a:lstStyle/>
          <a:p>
            <a:pPr defTabSz="685800"/>
            <a:endParaRPr lang="en-GB" sz="1500" kern="0">
              <a:solidFill>
                <a:sysClr val="windowText" lastClr="000000"/>
              </a:solidFill>
            </a:endParaRPr>
          </a:p>
        </p:txBody>
      </p:sp>
    </p:spTree>
    <p:extLst>
      <p:ext uri="{BB962C8B-B14F-4D97-AF65-F5344CB8AC3E}">
        <p14:creationId xmlns:p14="http://schemas.microsoft.com/office/powerpoint/2010/main" xmlns="" val="72276910"/>
      </p:ext>
    </p:extLst>
  </p:cSld>
  <p:clrMapOvr>
    <a:masterClrMapping/>
  </p:clrMapOvr>
  <p:transition>
    <p:fade/>
  </p:transition>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7" name="Rectangle 12"/>
          <p:cNvSpPr txBox="1">
            <a:spLocks noChangeArrowheads="1"/>
          </p:cNvSpPr>
          <p:nvPr/>
        </p:nvSpPr>
        <p:spPr>
          <a:xfrm>
            <a:off x="1799854" y="224537"/>
            <a:ext cx="5544292" cy="532550"/>
          </a:xfrm>
          <a:prstGeom prst="rect">
            <a:avLst/>
          </a:prstGeom>
          <a:noFill/>
          <a:ln w="9525">
            <a:noFill/>
            <a:round/>
            <a:headEnd/>
            <a:tailEnd/>
          </a:ln>
          <a:effectLst>
            <a:glow rad="63500">
              <a:schemeClr val="accent5">
                <a:satMod val="175000"/>
                <a:alpha val="40000"/>
              </a:schemeClr>
            </a:glow>
            <a:softEdge rad="63500"/>
          </a:effectLst>
        </p:spPr>
        <p:txBody>
          <a:bodyPr vert="horz" wrap="square" lIns="67500" tIns="35100" rIns="67500" bIns="35100" numCol="1" anchor="ctr" anchorCtr="0" compatLnSpc="1">
            <a:prstTxWarp prst="textNoShape">
              <a:avLst/>
            </a:prstTxWarp>
            <a:spAutoFit/>
          </a:bodyPr>
          <a:lstStyle/>
          <a:p>
            <a:pPr defTabSz="336947" eaLnBrk="0" fontAlgn="base" hangingPunct="0">
              <a:spcBef>
                <a:spcPct val="0"/>
              </a:spcBef>
              <a:spcAft>
                <a:spcPct val="0"/>
              </a:spcAft>
              <a:buClr>
                <a:srgbClr val="003300"/>
              </a:buClr>
              <a:buSzPct val="100000"/>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a:pPr>
            <a:r>
              <a:rPr lang="es-ES" sz="3000" b="1" kern="0" dirty="0" err="1">
                <a:solidFill>
                  <a:sysClr val="windowText" lastClr="000000"/>
                </a:solidFill>
                <a:latin typeface="+mj-lt"/>
                <a:ea typeface="+mj-ea"/>
                <a:cs typeface="+mj-cs"/>
              </a:rPr>
              <a:t>Exacerbation</a:t>
            </a:r>
            <a:r>
              <a:rPr lang="es-ES" sz="3000" b="1" kern="0" dirty="0">
                <a:solidFill>
                  <a:sysClr val="windowText" lastClr="000000"/>
                </a:solidFill>
                <a:latin typeface="+mj-lt"/>
                <a:ea typeface="+mj-ea"/>
                <a:cs typeface="+mj-cs"/>
              </a:rPr>
              <a:t> natural </a:t>
            </a:r>
            <a:r>
              <a:rPr lang="es-ES" sz="3000" b="1" kern="0" dirty="0" err="1">
                <a:solidFill>
                  <a:sysClr val="windowText" lastClr="000000"/>
                </a:solidFill>
                <a:latin typeface="+mj-lt"/>
                <a:ea typeface="+mj-ea"/>
                <a:cs typeface="+mj-cs"/>
              </a:rPr>
              <a:t>history</a:t>
            </a:r>
            <a:endParaRPr lang="en-GB" sz="3000" b="1" dirty="0">
              <a:solidFill>
                <a:sysClr val="windowText" lastClr="000000"/>
              </a:solidFill>
              <a:latin typeface="+mj-lt"/>
              <a:ea typeface="+mj-ea"/>
              <a:cs typeface="+mj-cs"/>
            </a:endParaRPr>
          </a:p>
        </p:txBody>
      </p:sp>
      <p:grpSp>
        <p:nvGrpSpPr>
          <p:cNvPr id="26" name="Agrupar 57"/>
          <p:cNvGrpSpPr/>
          <p:nvPr/>
        </p:nvGrpSpPr>
        <p:grpSpPr>
          <a:xfrm>
            <a:off x="2410930" y="3544388"/>
            <a:ext cx="1787909" cy="553105"/>
            <a:chOff x="1600200" y="3931589"/>
            <a:chExt cx="2915659" cy="851246"/>
          </a:xfrm>
          <a:noFill/>
        </p:grpSpPr>
        <p:sp>
          <p:nvSpPr>
            <p:cNvPr id="27" name="Freeform 3"/>
            <p:cNvSpPr>
              <a:spLocks/>
            </p:cNvSpPr>
            <p:nvPr/>
          </p:nvSpPr>
          <p:spPr bwMode="auto">
            <a:xfrm>
              <a:off x="1600200" y="4254031"/>
              <a:ext cx="705859" cy="461836"/>
            </a:xfrm>
            <a:custGeom>
              <a:avLst/>
              <a:gdLst/>
              <a:ahLst/>
              <a:cxnLst>
                <a:cxn ang="0">
                  <a:pos x="0" y="144"/>
                </a:cxn>
                <a:cxn ang="0">
                  <a:pos x="90" y="8"/>
                </a:cxn>
                <a:cxn ang="0">
                  <a:pos x="181" y="190"/>
                </a:cxn>
                <a:cxn ang="0">
                  <a:pos x="272" y="8"/>
                </a:cxn>
                <a:cxn ang="0">
                  <a:pos x="362" y="190"/>
                </a:cxn>
                <a:cxn ang="0">
                  <a:pos x="453" y="8"/>
                </a:cxn>
                <a:cxn ang="0">
                  <a:pos x="544" y="190"/>
                </a:cxn>
              </a:cxnLst>
              <a:rect l="0" t="0" r="r" b="b"/>
              <a:pathLst>
                <a:path w="544" h="190">
                  <a:moveTo>
                    <a:pt x="0" y="144"/>
                  </a:moveTo>
                  <a:cubicBezTo>
                    <a:pt x="30" y="72"/>
                    <a:pt x="60" y="0"/>
                    <a:pt x="90" y="8"/>
                  </a:cubicBezTo>
                  <a:cubicBezTo>
                    <a:pt x="120" y="16"/>
                    <a:pt x="151" y="190"/>
                    <a:pt x="181" y="190"/>
                  </a:cubicBezTo>
                  <a:cubicBezTo>
                    <a:pt x="211" y="190"/>
                    <a:pt x="242" y="8"/>
                    <a:pt x="272" y="8"/>
                  </a:cubicBezTo>
                  <a:cubicBezTo>
                    <a:pt x="302" y="8"/>
                    <a:pt x="332" y="190"/>
                    <a:pt x="362" y="190"/>
                  </a:cubicBezTo>
                  <a:cubicBezTo>
                    <a:pt x="392" y="190"/>
                    <a:pt x="423" y="8"/>
                    <a:pt x="453" y="8"/>
                  </a:cubicBezTo>
                  <a:cubicBezTo>
                    <a:pt x="483" y="8"/>
                    <a:pt x="513" y="99"/>
                    <a:pt x="544" y="190"/>
                  </a:cubicBezTo>
                </a:path>
              </a:pathLst>
            </a:custGeom>
            <a:grpFill/>
            <a:ln w="19050" cap="flat" cmpd="sng">
              <a:solidFill>
                <a:schemeClr val="tx2"/>
              </a:solidFill>
              <a:prstDash val="solid"/>
              <a:round/>
              <a:headEnd/>
              <a:tailEnd/>
            </a:ln>
            <a:effectLst/>
          </p:spPr>
          <p:txBody>
            <a:bodyPr wrap="square" anchor="ctr">
              <a:prstTxWarp prst="textNoShape">
                <a:avLst/>
              </a:prstTxWarp>
              <a:spAutoFit/>
            </a:bodyPr>
            <a:lstStyle>
              <a:defPPr>
                <a:defRPr lang="es-ES_tradnl"/>
              </a:defPPr>
              <a:lvl1pPr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1pPr>
              <a:lvl2pPr marL="4572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2pPr>
              <a:lvl3pPr marL="9144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3pPr>
              <a:lvl4pPr marL="13716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4pPr>
              <a:lvl5pPr marL="18288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5pPr>
              <a:lvl6pPr marL="22860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6pPr>
              <a:lvl7pPr marL="27432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7pPr>
              <a:lvl8pPr marL="32004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8pPr>
              <a:lvl9pPr marL="36576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9pPr>
            </a:lstStyle>
            <a:p>
              <a:pPr defTabSz="685800">
                <a:spcBef>
                  <a:spcPts val="375"/>
                </a:spcBef>
                <a:spcAft>
                  <a:spcPts val="375"/>
                </a:spcAft>
                <a:defRPr/>
              </a:pPr>
              <a:endParaRPr lang="es-ES_tradnl" sz="1350"/>
            </a:p>
          </p:txBody>
        </p:sp>
        <p:sp>
          <p:nvSpPr>
            <p:cNvPr id="28" name="Freeform 5"/>
            <p:cNvSpPr>
              <a:spLocks/>
            </p:cNvSpPr>
            <p:nvPr/>
          </p:nvSpPr>
          <p:spPr bwMode="auto">
            <a:xfrm>
              <a:off x="2306059" y="3931589"/>
              <a:ext cx="531668" cy="461836"/>
            </a:xfrm>
            <a:custGeom>
              <a:avLst/>
              <a:gdLst/>
              <a:ahLst/>
              <a:cxnLst>
                <a:cxn ang="0">
                  <a:pos x="0" y="689"/>
                </a:cxn>
                <a:cxn ang="0">
                  <a:pos x="226" y="8"/>
                </a:cxn>
                <a:cxn ang="0">
                  <a:pos x="408" y="734"/>
                </a:cxn>
              </a:cxnLst>
              <a:rect l="0" t="0" r="r" b="b"/>
              <a:pathLst>
                <a:path w="408" h="734">
                  <a:moveTo>
                    <a:pt x="0" y="689"/>
                  </a:moveTo>
                  <a:cubicBezTo>
                    <a:pt x="79" y="344"/>
                    <a:pt x="158" y="0"/>
                    <a:pt x="226" y="8"/>
                  </a:cubicBezTo>
                  <a:cubicBezTo>
                    <a:pt x="294" y="16"/>
                    <a:pt x="351" y="375"/>
                    <a:pt x="408" y="734"/>
                  </a:cubicBezTo>
                </a:path>
              </a:pathLst>
            </a:custGeom>
            <a:grpFill/>
            <a:ln w="19050" cap="flat" cmpd="sng">
              <a:solidFill>
                <a:schemeClr val="tx1"/>
              </a:solidFill>
              <a:prstDash val="solid"/>
              <a:round/>
              <a:headEnd/>
              <a:tailEnd/>
            </a:ln>
            <a:effectLst/>
          </p:spPr>
          <p:txBody>
            <a:bodyPr wrap="square" anchor="ctr">
              <a:prstTxWarp prst="textNoShape">
                <a:avLst/>
              </a:prstTxWarp>
              <a:spAutoFit/>
            </a:bodyPr>
            <a:lstStyle>
              <a:defPPr>
                <a:defRPr lang="es-ES_tradnl"/>
              </a:defPPr>
              <a:lvl1pPr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1pPr>
              <a:lvl2pPr marL="4572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2pPr>
              <a:lvl3pPr marL="9144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3pPr>
              <a:lvl4pPr marL="13716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4pPr>
              <a:lvl5pPr marL="18288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5pPr>
              <a:lvl6pPr marL="22860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6pPr>
              <a:lvl7pPr marL="27432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7pPr>
              <a:lvl8pPr marL="32004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8pPr>
              <a:lvl9pPr marL="36576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9pPr>
            </a:lstStyle>
            <a:p>
              <a:pPr defTabSz="685800">
                <a:spcBef>
                  <a:spcPts val="375"/>
                </a:spcBef>
                <a:spcAft>
                  <a:spcPts val="375"/>
                </a:spcAft>
                <a:defRPr/>
              </a:pPr>
              <a:endParaRPr lang="es-ES_tradnl" sz="1350"/>
            </a:p>
          </p:txBody>
        </p:sp>
        <p:sp>
          <p:nvSpPr>
            <p:cNvPr id="29" name="Freeform 5"/>
            <p:cNvSpPr>
              <a:spLocks/>
            </p:cNvSpPr>
            <p:nvPr/>
          </p:nvSpPr>
          <p:spPr bwMode="auto">
            <a:xfrm>
              <a:off x="3276598" y="4122089"/>
              <a:ext cx="531668" cy="461836"/>
            </a:xfrm>
            <a:custGeom>
              <a:avLst/>
              <a:gdLst/>
              <a:ahLst/>
              <a:cxnLst>
                <a:cxn ang="0">
                  <a:pos x="0" y="689"/>
                </a:cxn>
                <a:cxn ang="0">
                  <a:pos x="226" y="8"/>
                </a:cxn>
                <a:cxn ang="0">
                  <a:pos x="408" y="734"/>
                </a:cxn>
              </a:cxnLst>
              <a:rect l="0" t="0" r="r" b="b"/>
              <a:pathLst>
                <a:path w="408" h="734">
                  <a:moveTo>
                    <a:pt x="0" y="689"/>
                  </a:moveTo>
                  <a:cubicBezTo>
                    <a:pt x="79" y="344"/>
                    <a:pt x="158" y="0"/>
                    <a:pt x="226" y="8"/>
                  </a:cubicBezTo>
                  <a:cubicBezTo>
                    <a:pt x="294" y="16"/>
                    <a:pt x="351" y="375"/>
                    <a:pt x="408" y="734"/>
                  </a:cubicBezTo>
                </a:path>
              </a:pathLst>
            </a:custGeom>
            <a:grpFill/>
            <a:ln w="19050" cap="flat" cmpd="sng">
              <a:solidFill>
                <a:schemeClr val="tx1"/>
              </a:solidFill>
              <a:prstDash val="solid"/>
              <a:round/>
              <a:headEnd/>
              <a:tailEnd/>
            </a:ln>
            <a:effectLst/>
          </p:spPr>
          <p:txBody>
            <a:bodyPr wrap="square" anchor="ctr">
              <a:prstTxWarp prst="textNoShape">
                <a:avLst/>
              </a:prstTxWarp>
              <a:spAutoFit/>
            </a:bodyPr>
            <a:lstStyle>
              <a:defPPr>
                <a:defRPr lang="es-ES_tradnl"/>
              </a:defPPr>
              <a:lvl1pPr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1pPr>
              <a:lvl2pPr marL="4572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2pPr>
              <a:lvl3pPr marL="9144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3pPr>
              <a:lvl4pPr marL="13716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4pPr>
              <a:lvl5pPr marL="18288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5pPr>
              <a:lvl6pPr marL="22860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6pPr>
              <a:lvl7pPr marL="27432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7pPr>
              <a:lvl8pPr marL="32004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8pPr>
              <a:lvl9pPr marL="36576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9pPr>
            </a:lstStyle>
            <a:p>
              <a:pPr defTabSz="685800">
                <a:spcBef>
                  <a:spcPts val="375"/>
                </a:spcBef>
                <a:spcAft>
                  <a:spcPts val="375"/>
                </a:spcAft>
                <a:defRPr/>
              </a:pPr>
              <a:endParaRPr lang="es-ES_tradnl" sz="1350"/>
            </a:p>
          </p:txBody>
        </p:sp>
        <p:sp>
          <p:nvSpPr>
            <p:cNvPr id="30" name="Freeform 5"/>
            <p:cNvSpPr>
              <a:spLocks/>
            </p:cNvSpPr>
            <p:nvPr/>
          </p:nvSpPr>
          <p:spPr bwMode="auto">
            <a:xfrm>
              <a:off x="2819401" y="4293372"/>
              <a:ext cx="228601" cy="461836"/>
            </a:xfrm>
            <a:custGeom>
              <a:avLst/>
              <a:gdLst/>
              <a:ahLst/>
              <a:cxnLst>
                <a:cxn ang="0">
                  <a:pos x="0" y="689"/>
                </a:cxn>
                <a:cxn ang="0">
                  <a:pos x="226" y="8"/>
                </a:cxn>
                <a:cxn ang="0">
                  <a:pos x="408" y="734"/>
                </a:cxn>
              </a:cxnLst>
              <a:rect l="0" t="0" r="r" b="b"/>
              <a:pathLst>
                <a:path w="408" h="734">
                  <a:moveTo>
                    <a:pt x="0" y="689"/>
                  </a:moveTo>
                  <a:cubicBezTo>
                    <a:pt x="79" y="344"/>
                    <a:pt x="158" y="0"/>
                    <a:pt x="226" y="8"/>
                  </a:cubicBezTo>
                  <a:cubicBezTo>
                    <a:pt x="294" y="16"/>
                    <a:pt x="351" y="375"/>
                    <a:pt x="408" y="734"/>
                  </a:cubicBezTo>
                </a:path>
              </a:pathLst>
            </a:custGeom>
            <a:grpFill/>
            <a:ln w="19050" cap="flat" cmpd="sng">
              <a:solidFill>
                <a:schemeClr val="tx1"/>
              </a:solidFill>
              <a:prstDash val="solid"/>
              <a:round/>
              <a:headEnd/>
              <a:tailEnd/>
            </a:ln>
            <a:effectLst/>
          </p:spPr>
          <p:txBody>
            <a:bodyPr wrap="square" anchor="ctr">
              <a:prstTxWarp prst="textNoShape">
                <a:avLst/>
              </a:prstTxWarp>
              <a:spAutoFit/>
            </a:bodyPr>
            <a:lstStyle>
              <a:defPPr>
                <a:defRPr lang="es-ES_tradnl"/>
              </a:defPPr>
              <a:lvl1pPr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1pPr>
              <a:lvl2pPr marL="4572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2pPr>
              <a:lvl3pPr marL="9144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3pPr>
              <a:lvl4pPr marL="13716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4pPr>
              <a:lvl5pPr marL="18288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5pPr>
              <a:lvl6pPr marL="22860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6pPr>
              <a:lvl7pPr marL="27432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7pPr>
              <a:lvl8pPr marL="32004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8pPr>
              <a:lvl9pPr marL="36576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9pPr>
            </a:lstStyle>
            <a:p>
              <a:pPr defTabSz="685800">
                <a:spcBef>
                  <a:spcPts val="375"/>
                </a:spcBef>
                <a:spcAft>
                  <a:spcPts val="375"/>
                </a:spcAft>
                <a:defRPr/>
              </a:pPr>
              <a:endParaRPr lang="es-ES_tradnl" sz="1350"/>
            </a:p>
          </p:txBody>
        </p:sp>
        <p:sp>
          <p:nvSpPr>
            <p:cNvPr id="31" name="Freeform 5"/>
            <p:cNvSpPr>
              <a:spLocks/>
            </p:cNvSpPr>
            <p:nvPr/>
          </p:nvSpPr>
          <p:spPr bwMode="auto">
            <a:xfrm>
              <a:off x="3047999" y="4312590"/>
              <a:ext cx="228601" cy="461836"/>
            </a:xfrm>
            <a:custGeom>
              <a:avLst/>
              <a:gdLst/>
              <a:ahLst/>
              <a:cxnLst>
                <a:cxn ang="0">
                  <a:pos x="0" y="689"/>
                </a:cxn>
                <a:cxn ang="0">
                  <a:pos x="226" y="8"/>
                </a:cxn>
                <a:cxn ang="0">
                  <a:pos x="408" y="734"/>
                </a:cxn>
              </a:cxnLst>
              <a:rect l="0" t="0" r="r" b="b"/>
              <a:pathLst>
                <a:path w="408" h="734">
                  <a:moveTo>
                    <a:pt x="0" y="689"/>
                  </a:moveTo>
                  <a:cubicBezTo>
                    <a:pt x="79" y="344"/>
                    <a:pt x="158" y="0"/>
                    <a:pt x="226" y="8"/>
                  </a:cubicBezTo>
                  <a:cubicBezTo>
                    <a:pt x="294" y="16"/>
                    <a:pt x="351" y="375"/>
                    <a:pt x="408" y="734"/>
                  </a:cubicBezTo>
                </a:path>
              </a:pathLst>
            </a:custGeom>
            <a:grpFill/>
            <a:ln w="19050" cap="flat" cmpd="sng">
              <a:solidFill>
                <a:schemeClr val="tx1"/>
              </a:solidFill>
              <a:prstDash val="solid"/>
              <a:round/>
              <a:headEnd/>
              <a:tailEnd/>
            </a:ln>
            <a:effectLst/>
          </p:spPr>
          <p:txBody>
            <a:bodyPr wrap="square" anchor="ctr">
              <a:prstTxWarp prst="textNoShape">
                <a:avLst/>
              </a:prstTxWarp>
              <a:spAutoFit/>
            </a:bodyPr>
            <a:lstStyle>
              <a:defPPr>
                <a:defRPr lang="es-ES_tradnl"/>
              </a:defPPr>
              <a:lvl1pPr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1pPr>
              <a:lvl2pPr marL="4572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2pPr>
              <a:lvl3pPr marL="9144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3pPr>
              <a:lvl4pPr marL="13716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4pPr>
              <a:lvl5pPr marL="18288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5pPr>
              <a:lvl6pPr marL="22860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6pPr>
              <a:lvl7pPr marL="27432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7pPr>
              <a:lvl8pPr marL="32004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8pPr>
              <a:lvl9pPr marL="36576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9pPr>
            </a:lstStyle>
            <a:p>
              <a:pPr defTabSz="685800">
                <a:spcBef>
                  <a:spcPts val="375"/>
                </a:spcBef>
                <a:spcAft>
                  <a:spcPts val="375"/>
                </a:spcAft>
                <a:defRPr/>
              </a:pPr>
              <a:endParaRPr lang="es-ES_tradnl" sz="1350"/>
            </a:p>
          </p:txBody>
        </p:sp>
        <p:sp>
          <p:nvSpPr>
            <p:cNvPr id="32" name="Freeform 3"/>
            <p:cNvSpPr>
              <a:spLocks/>
            </p:cNvSpPr>
            <p:nvPr/>
          </p:nvSpPr>
          <p:spPr bwMode="auto">
            <a:xfrm>
              <a:off x="3810000" y="4320999"/>
              <a:ext cx="705859" cy="461836"/>
            </a:xfrm>
            <a:custGeom>
              <a:avLst/>
              <a:gdLst/>
              <a:ahLst/>
              <a:cxnLst>
                <a:cxn ang="0">
                  <a:pos x="0" y="144"/>
                </a:cxn>
                <a:cxn ang="0">
                  <a:pos x="90" y="8"/>
                </a:cxn>
                <a:cxn ang="0">
                  <a:pos x="181" y="190"/>
                </a:cxn>
                <a:cxn ang="0">
                  <a:pos x="272" y="8"/>
                </a:cxn>
                <a:cxn ang="0">
                  <a:pos x="362" y="190"/>
                </a:cxn>
                <a:cxn ang="0">
                  <a:pos x="453" y="8"/>
                </a:cxn>
                <a:cxn ang="0">
                  <a:pos x="544" y="190"/>
                </a:cxn>
              </a:cxnLst>
              <a:rect l="0" t="0" r="r" b="b"/>
              <a:pathLst>
                <a:path w="544" h="190">
                  <a:moveTo>
                    <a:pt x="0" y="144"/>
                  </a:moveTo>
                  <a:cubicBezTo>
                    <a:pt x="30" y="72"/>
                    <a:pt x="60" y="0"/>
                    <a:pt x="90" y="8"/>
                  </a:cubicBezTo>
                  <a:cubicBezTo>
                    <a:pt x="120" y="16"/>
                    <a:pt x="151" y="190"/>
                    <a:pt x="181" y="190"/>
                  </a:cubicBezTo>
                  <a:cubicBezTo>
                    <a:pt x="211" y="190"/>
                    <a:pt x="242" y="8"/>
                    <a:pt x="272" y="8"/>
                  </a:cubicBezTo>
                  <a:cubicBezTo>
                    <a:pt x="302" y="8"/>
                    <a:pt x="332" y="190"/>
                    <a:pt x="362" y="190"/>
                  </a:cubicBezTo>
                  <a:cubicBezTo>
                    <a:pt x="392" y="190"/>
                    <a:pt x="423" y="8"/>
                    <a:pt x="453" y="8"/>
                  </a:cubicBezTo>
                  <a:cubicBezTo>
                    <a:pt x="483" y="8"/>
                    <a:pt x="513" y="99"/>
                    <a:pt x="544" y="190"/>
                  </a:cubicBezTo>
                </a:path>
              </a:pathLst>
            </a:custGeom>
            <a:grpFill/>
            <a:ln w="19050" cap="flat" cmpd="sng">
              <a:solidFill>
                <a:schemeClr val="tx2"/>
              </a:solidFill>
              <a:prstDash val="solid"/>
              <a:round/>
              <a:headEnd/>
              <a:tailEnd/>
            </a:ln>
            <a:effectLst/>
          </p:spPr>
          <p:txBody>
            <a:bodyPr wrap="square" anchor="ctr">
              <a:prstTxWarp prst="textNoShape">
                <a:avLst/>
              </a:prstTxWarp>
              <a:spAutoFit/>
            </a:bodyPr>
            <a:lstStyle>
              <a:defPPr>
                <a:defRPr lang="es-ES_tradnl"/>
              </a:defPPr>
              <a:lvl1pPr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1pPr>
              <a:lvl2pPr marL="4572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2pPr>
              <a:lvl3pPr marL="9144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3pPr>
              <a:lvl4pPr marL="13716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4pPr>
              <a:lvl5pPr marL="18288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5pPr>
              <a:lvl6pPr marL="22860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6pPr>
              <a:lvl7pPr marL="27432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7pPr>
              <a:lvl8pPr marL="32004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8pPr>
              <a:lvl9pPr marL="36576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9pPr>
            </a:lstStyle>
            <a:p>
              <a:pPr defTabSz="685800">
                <a:spcBef>
                  <a:spcPts val="375"/>
                </a:spcBef>
                <a:spcAft>
                  <a:spcPts val="375"/>
                </a:spcAft>
                <a:defRPr/>
              </a:pPr>
              <a:endParaRPr lang="es-ES_tradnl" sz="1350"/>
            </a:p>
          </p:txBody>
        </p:sp>
      </p:grpSp>
      <p:sp>
        <p:nvSpPr>
          <p:cNvPr id="33" name="Line 52"/>
          <p:cNvSpPr>
            <a:spLocks noChangeShapeType="1"/>
          </p:cNvSpPr>
          <p:nvPr/>
        </p:nvSpPr>
        <p:spPr bwMode="auto">
          <a:xfrm flipH="1" flipV="1">
            <a:off x="3158555" y="3762454"/>
            <a:ext cx="280359" cy="0"/>
          </a:xfrm>
          <a:prstGeom prst="line">
            <a:avLst/>
          </a:prstGeom>
          <a:noFill/>
          <a:ln w="25400" cmpd="sng">
            <a:solidFill>
              <a:srgbClr val="800000"/>
            </a:solidFill>
            <a:round/>
            <a:headEnd type="triangle" w="med" len="med"/>
            <a:tailEnd type="triangle" w="med" len="med"/>
          </a:ln>
          <a:effectLst/>
        </p:spPr>
        <p:txBody>
          <a:bodyPr wrap="square" anchor="ctr">
            <a:prstTxWarp prst="textNoShape">
              <a:avLst/>
            </a:prstTxWarp>
            <a:spAutoFit/>
          </a:bodyPr>
          <a:lstStyle>
            <a:defPPr>
              <a:defRPr lang="es-ES_tradnl"/>
            </a:defPPr>
            <a:lvl1pPr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1pPr>
            <a:lvl2pPr marL="4572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2pPr>
            <a:lvl3pPr marL="9144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3pPr>
            <a:lvl4pPr marL="13716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4pPr>
            <a:lvl5pPr marL="18288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5pPr>
            <a:lvl6pPr marL="22860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6pPr>
            <a:lvl7pPr marL="27432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7pPr>
            <a:lvl8pPr marL="32004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8pPr>
            <a:lvl9pPr marL="36576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9pPr>
          </a:lstStyle>
          <a:p>
            <a:pPr defTabSz="685800">
              <a:spcBef>
                <a:spcPts val="375"/>
              </a:spcBef>
              <a:spcAft>
                <a:spcPts val="375"/>
              </a:spcAft>
              <a:defRPr/>
            </a:pPr>
            <a:endParaRPr lang="es-ES_tradnl" sz="1350"/>
          </a:p>
        </p:txBody>
      </p:sp>
      <p:sp>
        <p:nvSpPr>
          <p:cNvPr id="34" name="Line 55"/>
          <p:cNvSpPr>
            <a:spLocks noChangeShapeType="1"/>
          </p:cNvSpPr>
          <p:nvPr/>
        </p:nvSpPr>
        <p:spPr bwMode="auto">
          <a:xfrm>
            <a:off x="3438914" y="3514896"/>
            <a:ext cx="0" cy="795281"/>
          </a:xfrm>
          <a:prstGeom prst="line">
            <a:avLst/>
          </a:prstGeom>
          <a:noFill/>
          <a:ln w="12700" cmpd="sng">
            <a:solidFill>
              <a:srgbClr val="800000"/>
            </a:solidFill>
            <a:prstDash val="sysDot"/>
            <a:round/>
            <a:headEnd/>
            <a:tailEnd/>
          </a:ln>
          <a:effectLst/>
        </p:spPr>
        <p:txBody>
          <a:bodyPr wrap="square" anchor="ctr">
            <a:prstTxWarp prst="textNoShape">
              <a:avLst/>
            </a:prstTxWarp>
            <a:spAutoFit/>
          </a:bodyPr>
          <a:lstStyle>
            <a:defPPr>
              <a:defRPr lang="es-ES_tradnl"/>
            </a:defPPr>
            <a:lvl1pPr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1pPr>
            <a:lvl2pPr marL="4572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2pPr>
            <a:lvl3pPr marL="9144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3pPr>
            <a:lvl4pPr marL="13716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4pPr>
            <a:lvl5pPr marL="18288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5pPr>
            <a:lvl6pPr marL="22860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6pPr>
            <a:lvl7pPr marL="27432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7pPr>
            <a:lvl8pPr marL="32004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8pPr>
            <a:lvl9pPr marL="36576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9pPr>
          </a:lstStyle>
          <a:p>
            <a:pPr defTabSz="685800">
              <a:spcBef>
                <a:spcPts val="375"/>
              </a:spcBef>
              <a:spcAft>
                <a:spcPts val="375"/>
              </a:spcAft>
              <a:defRPr/>
            </a:pPr>
            <a:endParaRPr lang="es-ES_tradnl" sz="1350"/>
          </a:p>
        </p:txBody>
      </p:sp>
      <p:sp>
        <p:nvSpPr>
          <p:cNvPr id="35" name="Line 64"/>
          <p:cNvSpPr>
            <a:spLocks noChangeShapeType="1"/>
          </p:cNvSpPr>
          <p:nvPr/>
        </p:nvSpPr>
        <p:spPr bwMode="auto">
          <a:xfrm>
            <a:off x="3158555" y="3514896"/>
            <a:ext cx="0" cy="795281"/>
          </a:xfrm>
          <a:prstGeom prst="line">
            <a:avLst/>
          </a:prstGeom>
          <a:noFill/>
          <a:ln w="12700" cmpd="sng">
            <a:solidFill>
              <a:srgbClr val="800000"/>
            </a:solidFill>
            <a:prstDash val="sysDot"/>
            <a:round/>
            <a:headEnd/>
            <a:tailEnd/>
          </a:ln>
          <a:effectLst/>
        </p:spPr>
        <p:txBody>
          <a:bodyPr wrap="square" anchor="ctr">
            <a:prstTxWarp prst="textNoShape">
              <a:avLst/>
            </a:prstTxWarp>
            <a:spAutoFit/>
          </a:bodyPr>
          <a:lstStyle>
            <a:defPPr>
              <a:defRPr lang="es-ES_tradnl"/>
            </a:defPPr>
            <a:lvl1pPr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1pPr>
            <a:lvl2pPr marL="4572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2pPr>
            <a:lvl3pPr marL="9144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3pPr>
            <a:lvl4pPr marL="13716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4pPr>
            <a:lvl5pPr marL="18288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5pPr>
            <a:lvl6pPr marL="22860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6pPr>
            <a:lvl7pPr marL="27432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7pPr>
            <a:lvl8pPr marL="32004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8pPr>
            <a:lvl9pPr marL="36576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9pPr>
          </a:lstStyle>
          <a:p>
            <a:pPr defTabSz="685800">
              <a:spcBef>
                <a:spcPts val="375"/>
              </a:spcBef>
              <a:spcAft>
                <a:spcPts val="375"/>
              </a:spcAft>
              <a:defRPr/>
            </a:pPr>
            <a:endParaRPr lang="es-ES_tradnl" sz="1350"/>
          </a:p>
        </p:txBody>
      </p:sp>
      <p:sp>
        <p:nvSpPr>
          <p:cNvPr id="36" name="Text Box 53"/>
          <p:cNvSpPr txBox="1">
            <a:spLocks noChangeArrowheads="1"/>
          </p:cNvSpPr>
          <p:nvPr/>
        </p:nvSpPr>
        <p:spPr bwMode="auto">
          <a:xfrm>
            <a:off x="3111828" y="3448193"/>
            <a:ext cx="373813" cy="291523"/>
          </a:xfrm>
          <a:prstGeom prst="rect">
            <a:avLst/>
          </a:prstGeom>
          <a:noFill/>
          <a:ln w="52451">
            <a:noFill/>
            <a:miter lim="800000"/>
            <a:headEnd/>
            <a:tailEnd/>
          </a:ln>
          <a:effectLst/>
        </p:spPr>
        <p:txBody>
          <a:bodyPr wrap="square" lIns="60104" tIns="30052" rIns="60104" bIns="30052" anchor="b">
            <a:prstTxWarp prst="textNoShape">
              <a:avLst/>
            </a:prstTxWarp>
            <a:spAutoFit/>
          </a:bodyPr>
          <a:lstStyle>
            <a:defPPr>
              <a:defRPr lang="es-ES_tradnl"/>
            </a:defPPr>
            <a:lvl1pPr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1pPr>
            <a:lvl2pPr marL="4572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2pPr>
            <a:lvl3pPr marL="9144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3pPr>
            <a:lvl4pPr marL="13716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4pPr>
            <a:lvl5pPr marL="18288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5pPr>
            <a:lvl6pPr marL="22860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6pPr>
            <a:lvl7pPr marL="27432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7pPr>
            <a:lvl8pPr marL="32004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8pPr>
            <a:lvl9pPr marL="36576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9pPr>
          </a:lstStyle>
          <a:p>
            <a:pPr defTabSz="601266">
              <a:spcBef>
                <a:spcPct val="0"/>
              </a:spcBef>
              <a:spcAft>
                <a:spcPct val="0"/>
              </a:spcAft>
              <a:defRPr/>
            </a:pPr>
            <a:r>
              <a:rPr lang="en-GB" sz="750">
                <a:solidFill>
                  <a:schemeClr val="accent2"/>
                </a:solidFill>
                <a:effectLst>
                  <a:outerShdw blurRad="38100" dist="38100" dir="2700000" algn="tl">
                    <a:srgbClr val="DDDDDD"/>
                  </a:outerShdw>
                </a:effectLst>
              </a:rPr>
              <a:t>&lt;4 sem</a:t>
            </a:r>
          </a:p>
        </p:txBody>
      </p:sp>
      <p:sp>
        <p:nvSpPr>
          <p:cNvPr id="37" name="Text Box 45"/>
          <p:cNvSpPr txBox="1">
            <a:spLocks noChangeArrowheads="1"/>
          </p:cNvSpPr>
          <p:nvPr/>
        </p:nvSpPr>
        <p:spPr bwMode="auto">
          <a:xfrm>
            <a:off x="2410929" y="3034613"/>
            <a:ext cx="1766848" cy="268440"/>
          </a:xfrm>
          <a:prstGeom prst="rect">
            <a:avLst/>
          </a:prstGeom>
          <a:noFill/>
          <a:ln w="52451">
            <a:noFill/>
            <a:miter lim="800000"/>
            <a:headEnd/>
            <a:tailEnd/>
          </a:ln>
          <a:effectLst/>
        </p:spPr>
        <p:txBody>
          <a:bodyPr wrap="square" lIns="60104" tIns="30052" rIns="60104" bIns="30052" anchor="b">
            <a:prstTxWarp prst="textNoShape">
              <a:avLst/>
            </a:prstTxWarp>
            <a:spAutoFit/>
          </a:bodyPr>
          <a:lstStyle>
            <a:defPPr>
              <a:defRPr lang="es-ES_tradnl"/>
            </a:defPPr>
            <a:lvl1pPr algn="ctr" defTabSz="801688" eaLnBrk="0" hangingPunct="0">
              <a:defRPr>
                <a:solidFill>
                  <a:srgbClr val="0070C0"/>
                </a:solidFill>
                <a:effectLst/>
                <a:latin typeface="Arial" charset="0"/>
                <a:ea typeface="+mn-ea"/>
              </a:defRPr>
            </a:lvl1pPr>
            <a:lvl2pPr algn="ctr" eaLnBrk="0" hangingPunct="0">
              <a:spcBef>
                <a:spcPts val="500"/>
              </a:spcBef>
              <a:spcAft>
                <a:spcPts val="500"/>
              </a:spcAft>
              <a:defRPr>
                <a:effectLst>
                  <a:outerShdw blurRad="38100" dist="38100" dir="2700000" algn="tl">
                    <a:srgbClr val="000000">
                      <a:alpha val="43137"/>
                    </a:srgbClr>
                  </a:outerShdw>
                </a:effectLst>
                <a:latin typeface="Arial" charset="0"/>
                <a:ea typeface="+mn-ea"/>
              </a:defRPr>
            </a:lvl2pPr>
            <a:lvl3pPr algn="ctr" eaLnBrk="0" hangingPunct="0">
              <a:spcBef>
                <a:spcPts val="500"/>
              </a:spcBef>
              <a:spcAft>
                <a:spcPts val="500"/>
              </a:spcAft>
              <a:defRPr>
                <a:effectLst>
                  <a:outerShdw blurRad="38100" dist="38100" dir="2700000" algn="tl">
                    <a:srgbClr val="000000">
                      <a:alpha val="43137"/>
                    </a:srgbClr>
                  </a:outerShdw>
                </a:effectLst>
                <a:latin typeface="Arial" charset="0"/>
                <a:ea typeface="+mn-ea"/>
              </a:defRPr>
            </a:lvl3pPr>
            <a:lvl4pPr algn="ctr" eaLnBrk="0" hangingPunct="0">
              <a:spcBef>
                <a:spcPts val="500"/>
              </a:spcBef>
              <a:spcAft>
                <a:spcPts val="500"/>
              </a:spcAft>
              <a:defRPr>
                <a:effectLst>
                  <a:outerShdw blurRad="38100" dist="38100" dir="2700000" algn="tl">
                    <a:srgbClr val="000000">
                      <a:alpha val="43137"/>
                    </a:srgbClr>
                  </a:outerShdw>
                </a:effectLst>
                <a:latin typeface="Arial" charset="0"/>
                <a:ea typeface="+mn-ea"/>
              </a:defRPr>
            </a:lvl4pPr>
            <a:lvl5pPr algn="ctr" eaLnBrk="0" hangingPunct="0">
              <a:spcBef>
                <a:spcPts val="500"/>
              </a:spcBef>
              <a:spcAft>
                <a:spcPts val="500"/>
              </a:spcAft>
              <a:defRPr>
                <a:effectLst>
                  <a:outerShdw blurRad="38100" dist="38100" dir="2700000" algn="tl">
                    <a:srgbClr val="000000">
                      <a:alpha val="43137"/>
                    </a:srgbClr>
                  </a:outerShdw>
                </a:effectLst>
                <a:latin typeface="Arial" charset="0"/>
                <a:ea typeface="+mn-ea"/>
              </a:defRPr>
            </a:lvl5pPr>
            <a:lvl6pPr defTabSz="457200">
              <a:defRPr>
                <a:effectLst>
                  <a:outerShdw blurRad="38100" dist="38100" dir="2700000" algn="tl">
                    <a:srgbClr val="000000">
                      <a:alpha val="43137"/>
                    </a:srgbClr>
                  </a:outerShdw>
                </a:effectLst>
                <a:latin typeface="Arial" charset="0"/>
                <a:ea typeface="+mn-ea"/>
              </a:defRPr>
            </a:lvl6pPr>
            <a:lvl7pPr defTabSz="457200">
              <a:defRPr>
                <a:effectLst>
                  <a:outerShdw blurRad="38100" dist="38100" dir="2700000" algn="tl">
                    <a:srgbClr val="000000">
                      <a:alpha val="43137"/>
                    </a:srgbClr>
                  </a:outerShdw>
                </a:effectLst>
                <a:latin typeface="Arial" charset="0"/>
                <a:ea typeface="+mn-ea"/>
              </a:defRPr>
            </a:lvl7pPr>
            <a:lvl8pPr defTabSz="457200">
              <a:defRPr>
                <a:effectLst>
                  <a:outerShdw blurRad="38100" dist="38100" dir="2700000" algn="tl">
                    <a:srgbClr val="000000">
                      <a:alpha val="43137"/>
                    </a:srgbClr>
                  </a:outerShdw>
                </a:effectLst>
                <a:latin typeface="Arial" charset="0"/>
                <a:ea typeface="+mn-ea"/>
              </a:defRPr>
            </a:lvl8pPr>
            <a:lvl9pPr defTabSz="457200">
              <a:defRPr>
                <a:effectLst>
                  <a:outerShdw blurRad="38100" dist="38100" dir="2700000" algn="tl">
                    <a:srgbClr val="000000">
                      <a:alpha val="43137"/>
                    </a:srgbClr>
                  </a:outerShdw>
                </a:effectLst>
                <a:latin typeface="Arial" charset="0"/>
                <a:ea typeface="+mn-ea"/>
              </a:defRPr>
            </a:lvl9pPr>
          </a:lstStyle>
          <a:p>
            <a:pPr defTabSz="601266"/>
            <a:r>
              <a:rPr lang="en-GB" sz="1350" kern="0" dirty="0"/>
              <a:t>Relapse</a:t>
            </a:r>
          </a:p>
        </p:txBody>
      </p:sp>
      <p:sp>
        <p:nvSpPr>
          <p:cNvPr id="38" name="Line 7"/>
          <p:cNvSpPr>
            <a:spLocks noChangeShapeType="1"/>
          </p:cNvSpPr>
          <p:nvPr/>
        </p:nvSpPr>
        <p:spPr bwMode="auto">
          <a:xfrm flipH="1">
            <a:off x="2270750" y="3168314"/>
            <a:ext cx="0" cy="1336814"/>
          </a:xfrm>
          <a:prstGeom prst="line">
            <a:avLst/>
          </a:prstGeom>
          <a:noFill/>
          <a:ln w="28575" cmpd="sng">
            <a:solidFill>
              <a:schemeClr val="tx1"/>
            </a:solidFill>
            <a:round/>
            <a:headEnd type="triangle" w="med" len="med"/>
            <a:tailEnd/>
          </a:ln>
          <a:effectLst>
            <a:outerShdw blurRad="50800" dist="38100" dir="2700000" algn="tl" rotWithShape="0">
              <a:srgbClr val="000000">
                <a:alpha val="43000"/>
              </a:srgbClr>
            </a:outerShdw>
          </a:effectLst>
        </p:spPr>
        <p:txBody>
          <a:bodyPr wrap="square" anchor="ctr">
            <a:prstTxWarp prst="textNoShape">
              <a:avLst/>
            </a:prstTxWarp>
            <a:spAutoFit/>
          </a:bodyPr>
          <a:lstStyle>
            <a:defPPr>
              <a:defRPr lang="es-ES_tradnl"/>
            </a:defPPr>
            <a:lvl1pPr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1pPr>
            <a:lvl2pPr marL="4572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2pPr>
            <a:lvl3pPr marL="9144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3pPr>
            <a:lvl4pPr marL="13716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4pPr>
            <a:lvl5pPr marL="18288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5pPr>
            <a:lvl6pPr marL="22860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6pPr>
            <a:lvl7pPr marL="27432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7pPr>
            <a:lvl8pPr marL="32004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8pPr>
            <a:lvl9pPr marL="36576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9pPr>
          </a:lstStyle>
          <a:p>
            <a:pPr defTabSz="685800">
              <a:spcBef>
                <a:spcPts val="375"/>
              </a:spcBef>
              <a:spcAft>
                <a:spcPts val="375"/>
              </a:spcAft>
              <a:defRPr/>
            </a:pPr>
            <a:endParaRPr lang="es-ES_tradnl" sz="1350"/>
          </a:p>
        </p:txBody>
      </p:sp>
      <p:sp>
        <p:nvSpPr>
          <p:cNvPr id="39" name="Line 7"/>
          <p:cNvSpPr>
            <a:spLocks noChangeShapeType="1"/>
          </p:cNvSpPr>
          <p:nvPr/>
        </p:nvSpPr>
        <p:spPr bwMode="auto">
          <a:xfrm flipH="1">
            <a:off x="2270751" y="4505128"/>
            <a:ext cx="2009242" cy="0"/>
          </a:xfrm>
          <a:prstGeom prst="line">
            <a:avLst/>
          </a:prstGeom>
          <a:noFill/>
          <a:ln w="28575" cmpd="sng">
            <a:solidFill>
              <a:schemeClr val="tx1"/>
            </a:solidFill>
            <a:round/>
            <a:headEnd type="triangle" w="med" len="med"/>
            <a:tailEnd/>
          </a:ln>
          <a:effectLst>
            <a:outerShdw blurRad="50800" dist="38100" dir="2700000" algn="tl" rotWithShape="0">
              <a:srgbClr val="000000">
                <a:alpha val="43000"/>
              </a:srgbClr>
            </a:outerShdw>
          </a:effectLst>
        </p:spPr>
        <p:txBody>
          <a:bodyPr wrap="square" anchor="ctr">
            <a:prstTxWarp prst="textNoShape">
              <a:avLst/>
            </a:prstTxWarp>
            <a:spAutoFit/>
          </a:bodyPr>
          <a:lstStyle>
            <a:defPPr>
              <a:defRPr lang="es-ES_tradnl"/>
            </a:defPPr>
            <a:lvl1pPr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1pPr>
            <a:lvl2pPr marL="4572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2pPr>
            <a:lvl3pPr marL="9144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3pPr>
            <a:lvl4pPr marL="13716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4pPr>
            <a:lvl5pPr marL="18288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5pPr>
            <a:lvl6pPr marL="22860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6pPr>
            <a:lvl7pPr marL="27432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7pPr>
            <a:lvl8pPr marL="32004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8pPr>
            <a:lvl9pPr marL="36576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9pPr>
          </a:lstStyle>
          <a:p>
            <a:pPr defTabSz="685800">
              <a:spcBef>
                <a:spcPts val="375"/>
              </a:spcBef>
              <a:spcAft>
                <a:spcPts val="375"/>
              </a:spcAft>
              <a:defRPr/>
            </a:pPr>
            <a:endParaRPr lang="es-ES_tradnl" sz="1350"/>
          </a:p>
        </p:txBody>
      </p:sp>
      <p:sp>
        <p:nvSpPr>
          <p:cNvPr id="40" name="Text Box 45"/>
          <p:cNvSpPr txBox="1">
            <a:spLocks noChangeArrowheads="1"/>
          </p:cNvSpPr>
          <p:nvPr/>
        </p:nvSpPr>
        <p:spPr bwMode="auto">
          <a:xfrm>
            <a:off x="2924922" y="4531102"/>
            <a:ext cx="692137" cy="176107"/>
          </a:xfrm>
          <a:prstGeom prst="rect">
            <a:avLst/>
          </a:prstGeom>
          <a:noFill/>
          <a:ln w="52451">
            <a:noFill/>
            <a:miter lim="800000"/>
            <a:headEnd/>
            <a:tailEnd/>
          </a:ln>
          <a:effectLst/>
        </p:spPr>
        <p:txBody>
          <a:bodyPr wrap="square" lIns="60104" tIns="30052" rIns="60104" bIns="30052" anchor="b">
            <a:prstTxWarp prst="textNoShape">
              <a:avLst/>
            </a:prstTxWarp>
            <a:spAutoFit/>
          </a:bodyPr>
          <a:lstStyle>
            <a:defPPr>
              <a:defRPr lang="es-ES_tradnl"/>
            </a:defPPr>
            <a:lvl1pPr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1pPr>
            <a:lvl2pPr marL="4572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2pPr>
            <a:lvl3pPr marL="9144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3pPr>
            <a:lvl4pPr marL="13716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4pPr>
            <a:lvl5pPr marL="18288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5pPr>
            <a:lvl6pPr marL="22860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6pPr>
            <a:lvl7pPr marL="27432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7pPr>
            <a:lvl8pPr marL="32004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8pPr>
            <a:lvl9pPr marL="36576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9pPr>
          </a:lstStyle>
          <a:p>
            <a:pPr defTabSz="601266">
              <a:spcBef>
                <a:spcPct val="0"/>
              </a:spcBef>
              <a:spcAft>
                <a:spcPct val="0"/>
              </a:spcAft>
              <a:defRPr/>
            </a:pPr>
            <a:r>
              <a:rPr lang="en-GB" sz="750">
                <a:effectLst>
                  <a:outerShdw blurRad="38100" dist="38100" dir="2700000" algn="tl">
                    <a:srgbClr val="DDDDDD"/>
                  </a:outerShdw>
                </a:effectLst>
              </a:rPr>
              <a:t>Tiempo</a:t>
            </a:r>
          </a:p>
        </p:txBody>
      </p:sp>
      <p:sp>
        <p:nvSpPr>
          <p:cNvPr id="41" name="Text Box 45"/>
          <p:cNvSpPr txBox="1">
            <a:spLocks noChangeArrowheads="1"/>
          </p:cNvSpPr>
          <p:nvPr/>
        </p:nvSpPr>
        <p:spPr bwMode="auto">
          <a:xfrm rot="16200000">
            <a:off x="1789143" y="3753310"/>
            <a:ext cx="733391" cy="176107"/>
          </a:xfrm>
          <a:prstGeom prst="rect">
            <a:avLst/>
          </a:prstGeom>
          <a:noFill/>
          <a:ln w="52451">
            <a:noFill/>
            <a:miter lim="800000"/>
            <a:headEnd/>
            <a:tailEnd/>
          </a:ln>
          <a:effectLst/>
        </p:spPr>
        <p:txBody>
          <a:bodyPr wrap="square" lIns="60104" tIns="30052" rIns="60104" bIns="30052" anchor="b">
            <a:prstTxWarp prst="textNoShape">
              <a:avLst/>
            </a:prstTxWarp>
            <a:spAutoFit/>
          </a:bodyPr>
          <a:lstStyle>
            <a:defPPr>
              <a:defRPr lang="es-ES_tradnl"/>
            </a:defPPr>
            <a:lvl1pPr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1pPr>
            <a:lvl2pPr marL="4572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2pPr>
            <a:lvl3pPr marL="9144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3pPr>
            <a:lvl4pPr marL="13716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4pPr>
            <a:lvl5pPr marL="18288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5pPr>
            <a:lvl6pPr marL="22860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6pPr>
            <a:lvl7pPr marL="27432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7pPr>
            <a:lvl8pPr marL="32004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8pPr>
            <a:lvl9pPr marL="36576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9pPr>
          </a:lstStyle>
          <a:p>
            <a:pPr defTabSz="601266">
              <a:spcBef>
                <a:spcPct val="0"/>
              </a:spcBef>
              <a:spcAft>
                <a:spcPct val="0"/>
              </a:spcAft>
              <a:defRPr/>
            </a:pPr>
            <a:r>
              <a:rPr lang="en-GB" sz="750">
                <a:effectLst>
                  <a:outerShdw blurRad="38100" dist="38100" dir="2700000" algn="tl">
                    <a:srgbClr val="DDDDDD"/>
                  </a:outerShdw>
                </a:effectLst>
              </a:rPr>
              <a:t>Síntomas</a:t>
            </a:r>
          </a:p>
        </p:txBody>
      </p:sp>
      <p:sp>
        <p:nvSpPr>
          <p:cNvPr id="42" name="Text Box 45"/>
          <p:cNvSpPr txBox="1">
            <a:spLocks noChangeArrowheads="1"/>
          </p:cNvSpPr>
          <p:nvPr/>
        </p:nvSpPr>
        <p:spPr bwMode="auto">
          <a:xfrm>
            <a:off x="4985271" y="3034613"/>
            <a:ext cx="1766848" cy="268440"/>
          </a:xfrm>
          <a:prstGeom prst="rect">
            <a:avLst/>
          </a:prstGeom>
          <a:noFill/>
          <a:ln w="52451">
            <a:noFill/>
            <a:miter lim="800000"/>
            <a:headEnd/>
            <a:tailEnd/>
          </a:ln>
          <a:effectLst/>
        </p:spPr>
        <p:txBody>
          <a:bodyPr wrap="square" lIns="60104" tIns="30052" rIns="60104" bIns="30052" anchor="b">
            <a:prstTxWarp prst="textNoShape">
              <a:avLst/>
            </a:prstTxWarp>
            <a:spAutoFit/>
          </a:bodyPr>
          <a:lstStyle>
            <a:defPPr>
              <a:defRPr lang="es-ES_tradnl"/>
            </a:defPPr>
            <a:lvl1pPr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1pPr>
            <a:lvl2pPr marL="4572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2pPr>
            <a:lvl3pPr marL="9144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3pPr>
            <a:lvl4pPr marL="13716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4pPr>
            <a:lvl5pPr marL="18288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5pPr>
            <a:lvl6pPr marL="22860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6pPr>
            <a:lvl7pPr marL="27432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7pPr>
            <a:lvl8pPr marL="32004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8pPr>
            <a:lvl9pPr marL="36576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9pPr>
          </a:lstStyle>
          <a:p>
            <a:pPr defTabSz="601266">
              <a:spcBef>
                <a:spcPct val="0"/>
              </a:spcBef>
              <a:spcAft>
                <a:spcPct val="0"/>
              </a:spcAft>
              <a:defRPr/>
            </a:pPr>
            <a:r>
              <a:rPr lang="en-GB" sz="1350" dirty="0">
                <a:solidFill>
                  <a:srgbClr val="0070C0"/>
                </a:solidFill>
                <a:effectLst/>
              </a:rPr>
              <a:t>Recurrence</a:t>
            </a:r>
          </a:p>
        </p:txBody>
      </p:sp>
      <p:sp>
        <p:nvSpPr>
          <p:cNvPr id="43" name="Text Box 53"/>
          <p:cNvSpPr txBox="1">
            <a:spLocks noChangeArrowheads="1"/>
          </p:cNvSpPr>
          <p:nvPr/>
        </p:nvSpPr>
        <p:spPr bwMode="auto">
          <a:xfrm>
            <a:off x="5588335" y="3448237"/>
            <a:ext cx="618154" cy="291523"/>
          </a:xfrm>
          <a:prstGeom prst="rect">
            <a:avLst/>
          </a:prstGeom>
          <a:noFill/>
          <a:ln w="52451">
            <a:noFill/>
            <a:miter lim="800000"/>
            <a:headEnd/>
            <a:tailEnd/>
          </a:ln>
          <a:effectLst/>
        </p:spPr>
        <p:txBody>
          <a:bodyPr wrap="square" lIns="60104" tIns="30052" rIns="60104" bIns="30052" anchor="b">
            <a:prstTxWarp prst="textNoShape">
              <a:avLst/>
            </a:prstTxWarp>
            <a:spAutoFit/>
          </a:bodyPr>
          <a:lstStyle>
            <a:defPPr>
              <a:defRPr lang="es-ES_tradnl"/>
            </a:defPPr>
            <a:lvl1pPr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1pPr>
            <a:lvl2pPr marL="4572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2pPr>
            <a:lvl3pPr marL="9144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3pPr>
            <a:lvl4pPr marL="13716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4pPr>
            <a:lvl5pPr marL="18288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5pPr>
            <a:lvl6pPr marL="22860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6pPr>
            <a:lvl7pPr marL="27432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7pPr>
            <a:lvl8pPr marL="32004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8pPr>
            <a:lvl9pPr marL="36576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9pPr>
          </a:lstStyle>
          <a:p>
            <a:pPr defTabSz="601266">
              <a:spcBef>
                <a:spcPct val="0"/>
              </a:spcBef>
              <a:spcAft>
                <a:spcPct val="0"/>
              </a:spcAft>
              <a:defRPr/>
            </a:pPr>
            <a:r>
              <a:rPr lang="en-GB" sz="750">
                <a:solidFill>
                  <a:schemeClr val="accent2"/>
                </a:solidFill>
                <a:effectLst>
                  <a:outerShdw blurRad="38100" dist="38100" dir="2700000" algn="tl">
                    <a:srgbClr val="DDDDDD"/>
                  </a:outerShdw>
                </a:effectLst>
              </a:rPr>
              <a:t>≥ 4 semanas</a:t>
            </a:r>
          </a:p>
        </p:txBody>
      </p:sp>
      <p:sp>
        <p:nvSpPr>
          <p:cNvPr id="44" name="Line 64"/>
          <p:cNvSpPr>
            <a:spLocks noChangeShapeType="1"/>
          </p:cNvSpPr>
          <p:nvPr/>
        </p:nvSpPr>
        <p:spPr bwMode="auto">
          <a:xfrm>
            <a:off x="5494882" y="3564408"/>
            <a:ext cx="0" cy="643651"/>
          </a:xfrm>
          <a:prstGeom prst="line">
            <a:avLst/>
          </a:prstGeom>
          <a:noFill/>
          <a:ln w="12700" cmpd="sng">
            <a:solidFill>
              <a:srgbClr val="800000"/>
            </a:solidFill>
            <a:prstDash val="sysDot"/>
            <a:round/>
            <a:headEnd/>
            <a:tailEnd/>
          </a:ln>
          <a:effectLst/>
        </p:spPr>
        <p:txBody>
          <a:bodyPr wrap="square" anchor="ctr">
            <a:prstTxWarp prst="textNoShape">
              <a:avLst/>
            </a:prstTxWarp>
            <a:spAutoFit/>
          </a:bodyPr>
          <a:lstStyle>
            <a:defPPr>
              <a:defRPr lang="es-ES_tradnl"/>
            </a:defPPr>
            <a:lvl1pPr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1pPr>
            <a:lvl2pPr marL="4572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2pPr>
            <a:lvl3pPr marL="9144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3pPr>
            <a:lvl4pPr marL="13716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4pPr>
            <a:lvl5pPr marL="18288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5pPr>
            <a:lvl6pPr marL="22860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6pPr>
            <a:lvl7pPr marL="27432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7pPr>
            <a:lvl8pPr marL="32004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8pPr>
            <a:lvl9pPr marL="36576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9pPr>
          </a:lstStyle>
          <a:p>
            <a:pPr defTabSz="685800">
              <a:spcBef>
                <a:spcPts val="375"/>
              </a:spcBef>
              <a:spcAft>
                <a:spcPts val="375"/>
              </a:spcAft>
              <a:defRPr/>
            </a:pPr>
            <a:endParaRPr lang="es-ES_tradnl" sz="1350"/>
          </a:p>
        </p:txBody>
      </p:sp>
      <p:grpSp>
        <p:nvGrpSpPr>
          <p:cNvPr id="45" name="Agrupar 77"/>
          <p:cNvGrpSpPr/>
          <p:nvPr/>
        </p:nvGrpSpPr>
        <p:grpSpPr>
          <a:xfrm>
            <a:off x="4747257" y="3593897"/>
            <a:ext cx="2360928" cy="553107"/>
            <a:chOff x="970541" y="5571947"/>
            <a:chExt cx="3850118" cy="851250"/>
          </a:xfrm>
          <a:noFill/>
        </p:grpSpPr>
        <p:sp>
          <p:nvSpPr>
            <p:cNvPr id="46" name="Freeform 3"/>
            <p:cNvSpPr>
              <a:spLocks/>
            </p:cNvSpPr>
            <p:nvPr/>
          </p:nvSpPr>
          <p:spPr bwMode="auto">
            <a:xfrm>
              <a:off x="970541" y="5894389"/>
              <a:ext cx="705859" cy="461836"/>
            </a:xfrm>
            <a:custGeom>
              <a:avLst/>
              <a:gdLst/>
              <a:ahLst/>
              <a:cxnLst>
                <a:cxn ang="0">
                  <a:pos x="0" y="144"/>
                </a:cxn>
                <a:cxn ang="0">
                  <a:pos x="90" y="8"/>
                </a:cxn>
                <a:cxn ang="0">
                  <a:pos x="181" y="190"/>
                </a:cxn>
                <a:cxn ang="0">
                  <a:pos x="272" y="8"/>
                </a:cxn>
                <a:cxn ang="0">
                  <a:pos x="362" y="190"/>
                </a:cxn>
                <a:cxn ang="0">
                  <a:pos x="453" y="8"/>
                </a:cxn>
                <a:cxn ang="0">
                  <a:pos x="544" y="190"/>
                </a:cxn>
              </a:cxnLst>
              <a:rect l="0" t="0" r="r" b="b"/>
              <a:pathLst>
                <a:path w="544" h="190">
                  <a:moveTo>
                    <a:pt x="0" y="144"/>
                  </a:moveTo>
                  <a:cubicBezTo>
                    <a:pt x="30" y="72"/>
                    <a:pt x="60" y="0"/>
                    <a:pt x="90" y="8"/>
                  </a:cubicBezTo>
                  <a:cubicBezTo>
                    <a:pt x="120" y="16"/>
                    <a:pt x="151" y="190"/>
                    <a:pt x="181" y="190"/>
                  </a:cubicBezTo>
                  <a:cubicBezTo>
                    <a:pt x="211" y="190"/>
                    <a:pt x="242" y="8"/>
                    <a:pt x="272" y="8"/>
                  </a:cubicBezTo>
                  <a:cubicBezTo>
                    <a:pt x="302" y="8"/>
                    <a:pt x="332" y="190"/>
                    <a:pt x="362" y="190"/>
                  </a:cubicBezTo>
                  <a:cubicBezTo>
                    <a:pt x="392" y="190"/>
                    <a:pt x="423" y="8"/>
                    <a:pt x="453" y="8"/>
                  </a:cubicBezTo>
                  <a:cubicBezTo>
                    <a:pt x="483" y="8"/>
                    <a:pt x="513" y="99"/>
                    <a:pt x="544" y="190"/>
                  </a:cubicBezTo>
                </a:path>
              </a:pathLst>
            </a:custGeom>
            <a:grpFill/>
            <a:ln w="19050" cap="flat" cmpd="sng">
              <a:solidFill>
                <a:schemeClr val="tx2"/>
              </a:solidFill>
              <a:prstDash val="solid"/>
              <a:round/>
              <a:headEnd/>
              <a:tailEnd/>
            </a:ln>
            <a:effectLst/>
          </p:spPr>
          <p:txBody>
            <a:bodyPr wrap="square" anchor="ctr">
              <a:prstTxWarp prst="textNoShape">
                <a:avLst/>
              </a:prstTxWarp>
              <a:spAutoFit/>
            </a:bodyPr>
            <a:lstStyle>
              <a:defPPr>
                <a:defRPr lang="es-ES_tradnl"/>
              </a:defPPr>
              <a:lvl1pPr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1pPr>
              <a:lvl2pPr marL="4572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2pPr>
              <a:lvl3pPr marL="9144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3pPr>
              <a:lvl4pPr marL="13716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4pPr>
              <a:lvl5pPr marL="18288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5pPr>
              <a:lvl6pPr marL="22860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6pPr>
              <a:lvl7pPr marL="27432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7pPr>
              <a:lvl8pPr marL="32004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8pPr>
              <a:lvl9pPr marL="36576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9pPr>
            </a:lstStyle>
            <a:p>
              <a:pPr defTabSz="685800">
                <a:spcBef>
                  <a:spcPts val="375"/>
                </a:spcBef>
                <a:spcAft>
                  <a:spcPts val="375"/>
                </a:spcAft>
                <a:defRPr/>
              </a:pPr>
              <a:endParaRPr lang="es-ES_tradnl" sz="1350"/>
            </a:p>
          </p:txBody>
        </p:sp>
        <p:sp>
          <p:nvSpPr>
            <p:cNvPr id="48" name="Freeform 5"/>
            <p:cNvSpPr>
              <a:spLocks/>
            </p:cNvSpPr>
            <p:nvPr/>
          </p:nvSpPr>
          <p:spPr bwMode="auto">
            <a:xfrm>
              <a:off x="1676400" y="5571947"/>
              <a:ext cx="531668" cy="461836"/>
            </a:xfrm>
            <a:custGeom>
              <a:avLst/>
              <a:gdLst/>
              <a:ahLst/>
              <a:cxnLst>
                <a:cxn ang="0">
                  <a:pos x="0" y="689"/>
                </a:cxn>
                <a:cxn ang="0">
                  <a:pos x="226" y="8"/>
                </a:cxn>
                <a:cxn ang="0">
                  <a:pos x="408" y="734"/>
                </a:cxn>
              </a:cxnLst>
              <a:rect l="0" t="0" r="r" b="b"/>
              <a:pathLst>
                <a:path w="408" h="734">
                  <a:moveTo>
                    <a:pt x="0" y="689"/>
                  </a:moveTo>
                  <a:cubicBezTo>
                    <a:pt x="79" y="344"/>
                    <a:pt x="158" y="0"/>
                    <a:pt x="226" y="8"/>
                  </a:cubicBezTo>
                  <a:cubicBezTo>
                    <a:pt x="294" y="16"/>
                    <a:pt x="351" y="375"/>
                    <a:pt x="408" y="734"/>
                  </a:cubicBezTo>
                </a:path>
              </a:pathLst>
            </a:custGeom>
            <a:grpFill/>
            <a:ln w="19050" cap="flat" cmpd="sng">
              <a:solidFill>
                <a:schemeClr val="tx1"/>
              </a:solidFill>
              <a:prstDash val="solid"/>
              <a:round/>
              <a:headEnd/>
              <a:tailEnd/>
            </a:ln>
            <a:effectLst/>
          </p:spPr>
          <p:txBody>
            <a:bodyPr wrap="square" anchor="ctr">
              <a:prstTxWarp prst="textNoShape">
                <a:avLst/>
              </a:prstTxWarp>
              <a:spAutoFit/>
            </a:bodyPr>
            <a:lstStyle>
              <a:defPPr>
                <a:defRPr lang="es-ES_tradnl"/>
              </a:defPPr>
              <a:lvl1pPr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1pPr>
              <a:lvl2pPr marL="4572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2pPr>
              <a:lvl3pPr marL="9144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3pPr>
              <a:lvl4pPr marL="13716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4pPr>
              <a:lvl5pPr marL="18288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5pPr>
              <a:lvl6pPr marL="22860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6pPr>
              <a:lvl7pPr marL="27432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7pPr>
              <a:lvl8pPr marL="32004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8pPr>
              <a:lvl9pPr marL="36576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9pPr>
            </a:lstStyle>
            <a:p>
              <a:pPr defTabSz="685800">
                <a:spcBef>
                  <a:spcPts val="375"/>
                </a:spcBef>
                <a:spcAft>
                  <a:spcPts val="375"/>
                </a:spcAft>
                <a:defRPr/>
              </a:pPr>
              <a:endParaRPr lang="es-ES_tradnl" sz="1350"/>
            </a:p>
          </p:txBody>
        </p:sp>
        <p:sp>
          <p:nvSpPr>
            <p:cNvPr id="49" name="Freeform 5"/>
            <p:cNvSpPr>
              <a:spLocks/>
            </p:cNvSpPr>
            <p:nvPr/>
          </p:nvSpPr>
          <p:spPr bwMode="auto">
            <a:xfrm>
              <a:off x="2189741" y="5951754"/>
              <a:ext cx="228601" cy="461836"/>
            </a:xfrm>
            <a:custGeom>
              <a:avLst/>
              <a:gdLst/>
              <a:ahLst/>
              <a:cxnLst>
                <a:cxn ang="0">
                  <a:pos x="0" y="689"/>
                </a:cxn>
                <a:cxn ang="0">
                  <a:pos x="226" y="8"/>
                </a:cxn>
                <a:cxn ang="0">
                  <a:pos x="408" y="734"/>
                </a:cxn>
              </a:cxnLst>
              <a:rect l="0" t="0" r="r" b="b"/>
              <a:pathLst>
                <a:path w="408" h="734">
                  <a:moveTo>
                    <a:pt x="0" y="689"/>
                  </a:moveTo>
                  <a:cubicBezTo>
                    <a:pt x="79" y="344"/>
                    <a:pt x="158" y="0"/>
                    <a:pt x="226" y="8"/>
                  </a:cubicBezTo>
                  <a:cubicBezTo>
                    <a:pt x="294" y="16"/>
                    <a:pt x="351" y="375"/>
                    <a:pt x="408" y="734"/>
                  </a:cubicBezTo>
                </a:path>
              </a:pathLst>
            </a:custGeom>
            <a:grpFill/>
            <a:ln w="19050" cap="flat" cmpd="sng">
              <a:solidFill>
                <a:schemeClr val="tx1"/>
              </a:solidFill>
              <a:prstDash val="solid"/>
              <a:round/>
              <a:headEnd/>
              <a:tailEnd/>
            </a:ln>
            <a:effectLst/>
          </p:spPr>
          <p:txBody>
            <a:bodyPr wrap="square" anchor="ctr">
              <a:prstTxWarp prst="textNoShape">
                <a:avLst/>
              </a:prstTxWarp>
              <a:spAutoFit/>
            </a:bodyPr>
            <a:lstStyle>
              <a:defPPr>
                <a:defRPr lang="es-ES_tradnl"/>
              </a:defPPr>
              <a:lvl1pPr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1pPr>
              <a:lvl2pPr marL="4572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2pPr>
              <a:lvl3pPr marL="9144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3pPr>
              <a:lvl4pPr marL="13716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4pPr>
              <a:lvl5pPr marL="18288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5pPr>
              <a:lvl6pPr marL="22860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6pPr>
              <a:lvl7pPr marL="27432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7pPr>
              <a:lvl8pPr marL="32004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8pPr>
              <a:lvl9pPr marL="36576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9pPr>
            </a:lstStyle>
            <a:p>
              <a:pPr defTabSz="685800">
                <a:spcBef>
                  <a:spcPts val="375"/>
                </a:spcBef>
                <a:spcAft>
                  <a:spcPts val="375"/>
                </a:spcAft>
                <a:defRPr/>
              </a:pPr>
              <a:endParaRPr lang="es-ES_tradnl" sz="1350"/>
            </a:p>
          </p:txBody>
        </p:sp>
        <p:sp>
          <p:nvSpPr>
            <p:cNvPr id="50" name="Freeform 5"/>
            <p:cNvSpPr>
              <a:spLocks/>
            </p:cNvSpPr>
            <p:nvPr/>
          </p:nvSpPr>
          <p:spPr bwMode="auto">
            <a:xfrm>
              <a:off x="2418340" y="5951753"/>
              <a:ext cx="228601" cy="461836"/>
            </a:xfrm>
            <a:custGeom>
              <a:avLst/>
              <a:gdLst/>
              <a:ahLst/>
              <a:cxnLst>
                <a:cxn ang="0">
                  <a:pos x="0" y="689"/>
                </a:cxn>
                <a:cxn ang="0">
                  <a:pos x="226" y="8"/>
                </a:cxn>
                <a:cxn ang="0">
                  <a:pos x="408" y="734"/>
                </a:cxn>
              </a:cxnLst>
              <a:rect l="0" t="0" r="r" b="b"/>
              <a:pathLst>
                <a:path w="408" h="734">
                  <a:moveTo>
                    <a:pt x="0" y="689"/>
                  </a:moveTo>
                  <a:cubicBezTo>
                    <a:pt x="79" y="344"/>
                    <a:pt x="158" y="0"/>
                    <a:pt x="226" y="8"/>
                  </a:cubicBezTo>
                  <a:cubicBezTo>
                    <a:pt x="294" y="16"/>
                    <a:pt x="351" y="375"/>
                    <a:pt x="408" y="734"/>
                  </a:cubicBezTo>
                </a:path>
              </a:pathLst>
            </a:custGeom>
            <a:grpFill/>
            <a:ln w="19050" cap="flat" cmpd="sng">
              <a:solidFill>
                <a:schemeClr val="tx1"/>
              </a:solidFill>
              <a:prstDash val="solid"/>
              <a:round/>
              <a:headEnd/>
              <a:tailEnd/>
            </a:ln>
            <a:effectLst/>
          </p:spPr>
          <p:txBody>
            <a:bodyPr wrap="square" anchor="ctr">
              <a:prstTxWarp prst="textNoShape">
                <a:avLst/>
              </a:prstTxWarp>
              <a:spAutoFit/>
            </a:bodyPr>
            <a:lstStyle>
              <a:defPPr>
                <a:defRPr lang="es-ES_tradnl"/>
              </a:defPPr>
              <a:lvl1pPr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1pPr>
              <a:lvl2pPr marL="4572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2pPr>
              <a:lvl3pPr marL="9144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3pPr>
              <a:lvl4pPr marL="13716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4pPr>
              <a:lvl5pPr marL="18288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5pPr>
              <a:lvl6pPr marL="22860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6pPr>
              <a:lvl7pPr marL="27432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7pPr>
              <a:lvl8pPr marL="32004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8pPr>
              <a:lvl9pPr marL="36576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9pPr>
            </a:lstStyle>
            <a:p>
              <a:pPr defTabSz="685800">
                <a:spcBef>
                  <a:spcPts val="375"/>
                </a:spcBef>
                <a:spcAft>
                  <a:spcPts val="375"/>
                </a:spcAft>
                <a:defRPr/>
              </a:pPr>
              <a:endParaRPr lang="es-ES_tradnl" sz="1350"/>
            </a:p>
          </p:txBody>
        </p:sp>
        <p:sp>
          <p:nvSpPr>
            <p:cNvPr id="51" name="Freeform 5"/>
            <p:cNvSpPr>
              <a:spLocks/>
            </p:cNvSpPr>
            <p:nvPr/>
          </p:nvSpPr>
          <p:spPr bwMode="auto">
            <a:xfrm>
              <a:off x="2666999" y="5951753"/>
              <a:ext cx="228601" cy="461836"/>
            </a:xfrm>
            <a:custGeom>
              <a:avLst/>
              <a:gdLst/>
              <a:ahLst/>
              <a:cxnLst>
                <a:cxn ang="0">
                  <a:pos x="0" y="689"/>
                </a:cxn>
                <a:cxn ang="0">
                  <a:pos x="226" y="8"/>
                </a:cxn>
                <a:cxn ang="0">
                  <a:pos x="408" y="734"/>
                </a:cxn>
              </a:cxnLst>
              <a:rect l="0" t="0" r="r" b="b"/>
              <a:pathLst>
                <a:path w="408" h="734">
                  <a:moveTo>
                    <a:pt x="0" y="689"/>
                  </a:moveTo>
                  <a:cubicBezTo>
                    <a:pt x="79" y="344"/>
                    <a:pt x="158" y="0"/>
                    <a:pt x="226" y="8"/>
                  </a:cubicBezTo>
                  <a:cubicBezTo>
                    <a:pt x="294" y="16"/>
                    <a:pt x="351" y="375"/>
                    <a:pt x="408" y="734"/>
                  </a:cubicBezTo>
                </a:path>
              </a:pathLst>
            </a:custGeom>
            <a:grpFill/>
            <a:ln w="19050" cap="flat" cmpd="sng">
              <a:solidFill>
                <a:schemeClr val="tx1"/>
              </a:solidFill>
              <a:prstDash val="solid"/>
              <a:round/>
              <a:headEnd/>
              <a:tailEnd/>
            </a:ln>
            <a:effectLst/>
          </p:spPr>
          <p:txBody>
            <a:bodyPr wrap="square" anchor="ctr">
              <a:prstTxWarp prst="textNoShape">
                <a:avLst/>
              </a:prstTxWarp>
              <a:spAutoFit/>
            </a:bodyPr>
            <a:lstStyle>
              <a:defPPr>
                <a:defRPr lang="es-ES_tradnl"/>
              </a:defPPr>
              <a:lvl1pPr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1pPr>
              <a:lvl2pPr marL="4572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2pPr>
              <a:lvl3pPr marL="9144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3pPr>
              <a:lvl4pPr marL="13716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4pPr>
              <a:lvl5pPr marL="18288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5pPr>
              <a:lvl6pPr marL="22860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6pPr>
              <a:lvl7pPr marL="27432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7pPr>
              <a:lvl8pPr marL="32004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8pPr>
              <a:lvl9pPr marL="36576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9pPr>
            </a:lstStyle>
            <a:p>
              <a:pPr defTabSz="685800">
                <a:spcBef>
                  <a:spcPts val="375"/>
                </a:spcBef>
                <a:spcAft>
                  <a:spcPts val="375"/>
                </a:spcAft>
                <a:defRPr/>
              </a:pPr>
              <a:endParaRPr lang="es-ES_tradnl" sz="1350"/>
            </a:p>
          </p:txBody>
        </p:sp>
        <p:sp>
          <p:nvSpPr>
            <p:cNvPr id="52" name="Freeform 5"/>
            <p:cNvSpPr>
              <a:spLocks/>
            </p:cNvSpPr>
            <p:nvPr/>
          </p:nvSpPr>
          <p:spPr bwMode="auto">
            <a:xfrm>
              <a:off x="2895600" y="5951753"/>
              <a:ext cx="228601" cy="461836"/>
            </a:xfrm>
            <a:custGeom>
              <a:avLst/>
              <a:gdLst/>
              <a:ahLst/>
              <a:cxnLst>
                <a:cxn ang="0">
                  <a:pos x="0" y="689"/>
                </a:cxn>
                <a:cxn ang="0">
                  <a:pos x="226" y="8"/>
                </a:cxn>
                <a:cxn ang="0">
                  <a:pos x="408" y="734"/>
                </a:cxn>
              </a:cxnLst>
              <a:rect l="0" t="0" r="r" b="b"/>
              <a:pathLst>
                <a:path w="408" h="734">
                  <a:moveTo>
                    <a:pt x="0" y="689"/>
                  </a:moveTo>
                  <a:cubicBezTo>
                    <a:pt x="79" y="344"/>
                    <a:pt x="158" y="0"/>
                    <a:pt x="226" y="8"/>
                  </a:cubicBezTo>
                  <a:cubicBezTo>
                    <a:pt x="294" y="16"/>
                    <a:pt x="351" y="375"/>
                    <a:pt x="408" y="734"/>
                  </a:cubicBezTo>
                </a:path>
              </a:pathLst>
            </a:custGeom>
            <a:grpFill/>
            <a:ln w="19050" cap="flat" cmpd="sng">
              <a:solidFill>
                <a:schemeClr val="tx1"/>
              </a:solidFill>
              <a:prstDash val="solid"/>
              <a:round/>
              <a:headEnd/>
              <a:tailEnd/>
            </a:ln>
            <a:effectLst/>
          </p:spPr>
          <p:txBody>
            <a:bodyPr wrap="square" anchor="ctr">
              <a:prstTxWarp prst="textNoShape">
                <a:avLst/>
              </a:prstTxWarp>
              <a:spAutoFit/>
            </a:bodyPr>
            <a:lstStyle>
              <a:defPPr>
                <a:defRPr lang="es-ES_tradnl"/>
              </a:defPPr>
              <a:lvl1pPr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1pPr>
              <a:lvl2pPr marL="4572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2pPr>
              <a:lvl3pPr marL="9144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3pPr>
              <a:lvl4pPr marL="13716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4pPr>
              <a:lvl5pPr marL="18288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5pPr>
              <a:lvl6pPr marL="22860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6pPr>
              <a:lvl7pPr marL="27432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7pPr>
              <a:lvl8pPr marL="32004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8pPr>
              <a:lvl9pPr marL="36576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9pPr>
            </a:lstStyle>
            <a:p>
              <a:pPr defTabSz="685800">
                <a:spcBef>
                  <a:spcPts val="375"/>
                </a:spcBef>
                <a:spcAft>
                  <a:spcPts val="375"/>
                </a:spcAft>
                <a:defRPr/>
              </a:pPr>
              <a:endParaRPr lang="es-ES_tradnl" sz="1350"/>
            </a:p>
          </p:txBody>
        </p:sp>
        <p:sp>
          <p:nvSpPr>
            <p:cNvPr id="53" name="Freeform 5"/>
            <p:cNvSpPr>
              <a:spLocks/>
            </p:cNvSpPr>
            <p:nvPr/>
          </p:nvSpPr>
          <p:spPr bwMode="auto">
            <a:xfrm>
              <a:off x="3124201" y="5951753"/>
              <a:ext cx="228601" cy="461836"/>
            </a:xfrm>
            <a:custGeom>
              <a:avLst/>
              <a:gdLst/>
              <a:ahLst/>
              <a:cxnLst>
                <a:cxn ang="0">
                  <a:pos x="0" y="689"/>
                </a:cxn>
                <a:cxn ang="0">
                  <a:pos x="226" y="8"/>
                </a:cxn>
                <a:cxn ang="0">
                  <a:pos x="408" y="734"/>
                </a:cxn>
              </a:cxnLst>
              <a:rect l="0" t="0" r="r" b="b"/>
              <a:pathLst>
                <a:path w="408" h="734">
                  <a:moveTo>
                    <a:pt x="0" y="689"/>
                  </a:moveTo>
                  <a:cubicBezTo>
                    <a:pt x="79" y="344"/>
                    <a:pt x="158" y="0"/>
                    <a:pt x="226" y="8"/>
                  </a:cubicBezTo>
                  <a:cubicBezTo>
                    <a:pt x="294" y="16"/>
                    <a:pt x="351" y="375"/>
                    <a:pt x="408" y="734"/>
                  </a:cubicBezTo>
                </a:path>
              </a:pathLst>
            </a:custGeom>
            <a:grpFill/>
            <a:ln w="19050" cap="flat" cmpd="sng">
              <a:solidFill>
                <a:schemeClr val="tx1"/>
              </a:solidFill>
              <a:prstDash val="solid"/>
              <a:round/>
              <a:headEnd/>
              <a:tailEnd/>
            </a:ln>
            <a:effectLst/>
          </p:spPr>
          <p:txBody>
            <a:bodyPr wrap="square" anchor="ctr">
              <a:prstTxWarp prst="textNoShape">
                <a:avLst/>
              </a:prstTxWarp>
              <a:spAutoFit/>
            </a:bodyPr>
            <a:lstStyle>
              <a:defPPr>
                <a:defRPr lang="es-ES_tradnl"/>
              </a:defPPr>
              <a:lvl1pPr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1pPr>
              <a:lvl2pPr marL="4572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2pPr>
              <a:lvl3pPr marL="9144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3pPr>
              <a:lvl4pPr marL="13716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4pPr>
              <a:lvl5pPr marL="18288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5pPr>
              <a:lvl6pPr marL="22860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6pPr>
              <a:lvl7pPr marL="27432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7pPr>
              <a:lvl8pPr marL="32004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8pPr>
              <a:lvl9pPr marL="36576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9pPr>
            </a:lstStyle>
            <a:p>
              <a:pPr defTabSz="685800">
                <a:spcBef>
                  <a:spcPts val="375"/>
                </a:spcBef>
                <a:spcAft>
                  <a:spcPts val="375"/>
                </a:spcAft>
                <a:defRPr/>
              </a:pPr>
              <a:endParaRPr lang="es-ES_tradnl" sz="1350"/>
            </a:p>
          </p:txBody>
        </p:sp>
        <p:sp>
          <p:nvSpPr>
            <p:cNvPr id="54" name="Freeform 5"/>
            <p:cNvSpPr>
              <a:spLocks/>
            </p:cNvSpPr>
            <p:nvPr/>
          </p:nvSpPr>
          <p:spPr bwMode="auto">
            <a:xfrm>
              <a:off x="3352800" y="5951753"/>
              <a:ext cx="228601" cy="461836"/>
            </a:xfrm>
            <a:custGeom>
              <a:avLst/>
              <a:gdLst/>
              <a:ahLst/>
              <a:cxnLst>
                <a:cxn ang="0">
                  <a:pos x="0" y="689"/>
                </a:cxn>
                <a:cxn ang="0">
                  <a:pos x="226" y="8"/>
                </a:cxn>
                <a:cxn ang="0">
                  <a:pos x="408" y="734"/>
                </a:cxn>
              </a:cxnLst>
              <a:rect l="0" t="0" r="r" b="b"/>
              <a:pathLst>
                <a:path w="408" h="734">
                  <a:moveTo>
                    <a:pt x="0" y="689"/>
                  </a:moveTo>
                  <a:cubicBezTo>
                    <a:pt x="79" y="344"/>
                    <a:pt x="158" y="0"/>
                    <a:pt x="226" y="8"/>
                  </a:cubicBezTo>
                  <a:cubicBezTo>
                    <a:pt x="294" y="16"/>
                    <a:pt x="351" y="375"/>
                    <a:pt x="408" y="734"/>
                  </a:cubicBezTo>
                </a:path>
              </a:pathLst>
            </a:custGeom>
            <a:grpFill/>
            <a:ln w="19050" cap="flat" cmpd="sng">
              <a:solidFill>
                <a:schemeClr val="tx1"/>
              </a:solidFill>
              <a:prstDash val="solid"/>
              <a:round/>
              <a:headEnd/>
              <a:tailEnd/>
            </a:ln>
            <a:effectLst/>
          </p:spPr>
          <p:txBody>
            <a:bodyPr wrap="square" anchor="ctr">
              <a:prstTxWarp prst="textNoShape">
                <a:avLst/>
              </a:prstTxWarp>
              <a:spAutoFit/>
            </a:bodyPr>
            <a:lstStyle>
              <a:defPPr>
                <a:defRPr lang="es-ES_tradnl"/>
              </a:defPPr>
              <a:lvl1pPr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1pPr>
              <a:lvl2pPr marL="4572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2pPr>
              <a:lvl3pPr marL="9144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3pPr>
              <a:lvl4pPr marL="13716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4pPr>
              <a:lvl5pPr marL="18288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5pPr>
              <a:lvl6pPr marL="22860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6pPr>
              <a:lvl7pPr marL="27432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7pPr>
              <a:lvl8pPr marL="32004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8pPr>
              <a:lvl9pPr marL="36576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9pPr>
            </a:lstStyle>
            <a:p>
              <a:pPr defTabSz="685800">
                <a:spcBef>
                  <a:spcPts val="375"/>
                </a:spcBef>
                <a:spcAft>
                  <a:spcPts val="375"/>
                </a:spcAft>
                <a:defRPr/>
              </a:pPr>
              <a:endParaRPr lang="es-ES_tradnl" sz="1350"/>
            </a:p>
          </p:txBody>
        </p:sp>
        <p:sp>
          <p:nvSpPr>
            <p:cNvPr id="56" name="Freeform 5"/>
            <p:cNvSpPr>
              <a:spLocks/>
            </p:cNvSpPr>
            <p:nvPr/>
          </p:nvSpPr>
          <p:spPr bwMode="auto">
            <a:xfrm>
              <a:off x="3581402" y="5607988"/>
              <a:ext cx="531668" cy="461836"/>
            </a:xfrm>
            <a:custGeom>
              <a:avLst/>
              <a:gdLst/>
              <a:ahLst/>
              <a:cxnLst>
                <a:cxn ang="0">
                  <a:pos x="0" y="689"/>
                </a:cxn>
                <a:cxn ang="0">
                  <a:pos x="226" y="8"/>
                </a:cxn>
                <a:cxn ang="0">
                  <a:pos x="408" y="734"/>
                </a:cxn>
              </a:cxnLst>
              <a:rect l="0" t="0" r="r" b="b"/>
              <a:pathLst>
                <a:path w="408" h="734">
                  <a:moveTo>
                    <a:pt x="0" y="689"/>
                  </a:moveTo>
                  <a:cubicBezTo>
                    <a:pt x="79" y="344"/>
                    <a:pt x="158" y="0"/>
                    <a:pt x="226" y="8"/>
                  </a:cubicBezTo>
                  <a:cubicBezTo>
                    <a:pt x="294" y="16"/>
                    <a:pt x="351" y="375"/>
                    <a:pt x="408" y="734"/>
                  </a:cubicBezTo>
                </a:path>
              </a:pathLst>
            </a:custGeom>
            <a:grpFill/>
            <a:ln w="19050" cap="flat" cmpd="sng">
              <a:solidFill>
                <a:schemeClr val="tx1"/>
              </a:solidFill>
              <a:prstDash val="solid"/>
              <a:round/>
              <a:headEnd/>
              <a:tailEnd/>
            </a:ln>
            <a:effectLst/>
          </p:spPr>
          <p:txBody>
            <a:bodyPr wrap="square" anchor="ctr">
              <a:prstTxWarp prst="textNoShape">
                <a:avLst/>
              </a:prstTxWarp>
              <a:spAutoFit/>
            </a:bodyPr>
            <a:lstStyle>
              <a:defPPr>
                <a:defRPr lang="es-ES_tradnl"/>
              </a:defPPr>
              <a:lvl1pPr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1pPr>
              <a:lvl2pPr marL="4572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2pPr>
              <a:lvl3pPr marL="9144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3pPr>
              <a:lvl4pPr marL="13716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4pPr>
              <a:lvl5pPr marL="18288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5pPr>
              <a:lvl6pPr marL="22860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6pPr>
              <a:lvl7pPr marL="27432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7pPr>
              <a:lvl8pPr marL="32004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8pPr>
              <a:lvl9pPr marL="36576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9pPr>
            </a:lstStyle>
            <a:p>
              <a:pPr defTabSz="685800">
                <a:spcBef>
                  <a:spcPts val="375"/>
                </a:spcBef>
                <a:spcAft>
                  <a:spcPts val="375"/>
                </a:spcAft>
                <a:defRPr/>
              </a:pPr>
              <a:endParaRPr lang="es-ES_tradnl" sz="1350"/>
            </a:p>
          </p:txBody>
        </p:sp>
        <p:sp>
          <p:nvSpPr>
            <p:cNvPr id="57" name="Freeform 3"/>
            <p:cNvSpPr>
              <a:spLocks/>
            </p:cNvSpPr>
            <p:nvPr/>
          </p:nvSpPr>
          <p:spPr bwMode="auto">
            <a:xfrm>
              <a:off x="4114800" y="5961361"/>
              <a:ext cx="705859" cy="461836"/>
            </a:xfrm>
            <a:custGeom>
              <a:avLst/>
              <a:gdLst/>
              <a:ahLst/>
              <a:cxnLst>
                <a:cxn ang="0">
                  <a:pos x="0" y="144"/>
                </a:cxn>
                <a:cxn ang="0">
                  <a:pos x="90" y="8"/>
                </a:cxn>
                <a:cxn ang="0">
                  <a:pos x="181" y="190"/>
                </a:cxn>
                <a:cxn ang="0">
                  <a:pos x="272" y="8"/>
                </a:cxn>
                <a:cxn ang="0">
                  <a:pos x="362" y="190"/>
                </a:cxn>
                <a:cxn ang="0">
                  <a:pos x="453" y="8"/>
                </a:cxn>
                <a:cxn ang="0">
                  <a:pos x="544" y="190"/>
                </a:cxn>
              </a:cxnLst>
              <a:rect l="0" t="0" r="r" b="b"/>
              <a:pathLst>
                <a:path w="544" h="190">
                  <a:moveTo>
                    <a:pt x="0" y="144"/>
                  </a:moveTo>
                  <a:cubicBezTo>
                    <a:pt x="30" y="72"/>
                    <a:pt x="60" y="0"/>
                    <a:pt x="90" y="8"/>
                  </a:cubicBezTo>
                  <a:cubicBezTo>
                    <a:pt x="120" y="16"/>
                    <a:pt x="151" y="190"/>
                    <a:pt x="181" y="190"/>
                  </a:cubicBezTo>
                  <a:cubicBezTo>
                    <a:pt x="211" y="190"/>
                    <a:pt x="242" y="8"/>
                    <a:pt x="272" y="8"/>
                  </a:cubicBezTo>
                  <a:cubicBezTo>
                    <a:pt x="302" y="8"/>
                    <a:pt x="332" y="190"/>
                    <a:pt x="362" y="190"/>
                  </a:cubicBezTo>
                  <a:cubicBezTo>
                    <a:pt x="392" y="190"/>
                    <a:pt x="423" y="8"/>
                    <a:pt x="453" y="8"/>
                  </a:cubicBezTo>
                  <a:cubicBezTo>
                    <a:pt x="483" y="8"/>
                    <a:pt x="513" y="99"/>
                    <a:pt x="544" y="190"/>
                  </a:cubicBezTo>
                </a:path>
              </a:pathLst>
            </a:custGeom>
            <a:grpFill/>
            <a:ln w="19050" cap="flat" cmpd="sng">
              <a:solidFill>
                <a:schemeClr val="tx2"/>
              </a:solidFill>
              <a:prstDash val="solid"/>
              <a:round/>
              <a:headEnd/>
              <a:tailEnd/>
            </a:ln>
            <a:effectLst/>
          </p:spPr>
          <p:txBody>
            <a:bodyPr wrap="square" anchor="ctr">
              <a:prstTxWarp prst="textNoShape">
                <a:avLst/>
              </a:prstTxWarp>
              <a:spAutoFit/>
            </a:bodyPr>
            <a:lstStyle>
              <a:defPPr>
                <a:defRPr lang="es-ES_tradnl"/>
              </a:defPPr>
              <a:lvl1pPr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1pPr>
              <a:lvl2pPr marL="4572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2pPr>
              <a:lvl3pPr marL="9144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3pPr>
              <a:lvl4pPr marL="13716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4pPr>
              <a:lvl5pPr marL="18288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5pPr>
              <a:lvl6pPr marL="22860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6pPr>
              <a:lvl7pPr marL="27432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7pPr>
              <a:lvl8pPr marL="32004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8pPr>
              <a:lvl9pPr marL="36576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9pPr>
            </a:lstStyle>
            <a:p>
              <a:pPr defTabSz="685800">
                <a:spcBef>
                  <a:spcPts val="375"/>
                </a:spcBef>
                <a:spcAft>
                  <a:spcPts val="375"/>
                </a:spcAft>
                <a:defRPr/>
              </a:pPr>
              <a:endParaRPr lang="es-ES_tradnl" sz="1350"/>
            </a:p>
          </p:txBody>
        </p:sp>
      </p:grpSp>
      <p:sp>
        <p:nvSpPr>
          <p:cNvPr id="59" name="Line 52"/>
          <p:cNvSpPr>
            <a:spLocks noChangeShapeType="1"/>
          </p:cNvSpPr>
          <p:nvPr/>
        </p:nvSpPr>
        <p:spPr bwMode="auto">
          <a:xfrm flipH="1" flipV="1">
            <a:off x="5167796" y="4257570"/>
            <a:ext cx="1168164" cy="0"/>
          </a:xfrm>
          <a:prstGeom prst="line">
            <a:avLst/>
          </a:prstGeom>
          <a:noFill/>
          <a:ln w="25400" cmpd="sng">
            <a:solidFill>
              <a:srgbClr val="800000"/>
            </a:solidFill>
            <a:round/>
            <a:headEnd type="triangle" w="med" len="med"/>
            <a:tailEnd type="triangle" w="med" len="med"/>
          </a:ln>
          <a:effectLst/>
        </p:spPr>
        <p:txBody>
          <a:bodyPr wrap="square" anchor="ctr">
            <a:prstTxWarp prst="textNoShape">
              <a:avLst/>
            </a:prstTxWarp>
            <a:spAutoFit/>
          </a:bodyPr>
          <a:lstStyle>
            <a:defPPr>
              <a:defRPr lang="es-ES_tradnl"/>
            </a:defPPr>
            <a:lvl1pPr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1pPr>
            <a:lvl2pPr marL="4572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2pPr>
            <a:lvl3pPr marL="9144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3pPr>
            <a:lvl4pPr marL="13716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4pPr>
            <a:lvl5pPr marL="18288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5pPr>
            <a:lvl6pPr marL="22860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6pPr>
            <a:lvl7pPr marL="27432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7pPr>
            <a:lvl8pPr marL="32004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8pPr>
            <a:lvl9pPr marL="36576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9pPr>
          </a:lstStyle>
          <a:p>
            <a:pPr defTabSz="685800">
              <a:spcBef>
                <a:spcPts val="375"/>
              </a:spcBef>
              <a:spcAft>
                <a:spcPts val="375"/>
              </a:spcAft>
              <a:defRPr/>
            </a:pPr>
            <a:endParaRPr lang="es-ES_tradnl" sz="1350"/>
          </a:p>
        </p:txBody>
      </p:sp>
      <p:sp>
        <p:nvSpPr>
          <p:cNvPr id="60" name="Line 64"/>
          <p:cNvSpPr>
            <a:spLocks noChangeShapeType="1"/>
          </p:cNvSpPr>
          <p:nvPr/>
        </p:nvSpPr>
        <p:spPr bwMode="auto">
          <a:xfrm>
            <a:off x="5167796" y="3564407"/>
            <a:ext cx="0" cy="795281"/>
          </a:xfrm>
          <a:prstGeom prst="line">
            <a:avLst/>
          </a:prstGeom>
          <a:noFill/>
          <a:ln w="12700" cmpd="sng">
            <a:solidFill>
              <a:srgbClr val="800000"/>
            </a:solidFill>
            <a:prstDash val="sysDot"/>
            <a:round/>
            <a:headEnd/>
            <a:tailEnd/>
          </a:ln>
          <a:effectLst/>
        </p:spPr>
        <p:txBody>
          <a:bodyPr wrap="square" anchor="ctr">
            <a:prstTxWarp prst="textNoShape">
              <a:avLst/>
            </a:prstTxWarp>
            <a:spAutoFit/>
          </a:bodyPr>
          <a:lstStyle>
            <a:defPPr>
              <a:defRPr lang="es-ES_tradnl"/>
            </a:defPPr>
            <a:lvl1pPr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1pPr>
            <a:lvl2pPr marL="4572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2pPr>
            <a:lvl3pPr marL="9144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3pPr>
            <a:lvl4pPr marL="13716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4pPr>
            <a:lvl5pPr marL="18288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5pPr>
            <a:lvl6pPr marL="22860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6pPr>
            <a:lvl7pPr marL="27432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7pPr>
            <a:lvl8pPr marL="32004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8pPr>
            <a:lvl9pPr marL="36576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9pPr>
          </a:lstStyle>
          <a:p>
            <a:pPr defTabSz="685800">
              <a:spcBef>
                <a:spcPts val="375"/>
              </a:spcBef>
              <a:spcAft>
                <a:spcPts val="375"/>
              </a:spcAft>
              <a:defRPr/>
            </a:pPr>
            <a:endParaRPr lang="es-ES_tradnl" sz="1350"/>
          </a:p>
        </p:txBody>
      </p:sp>
      <p:sp>
        <p:nvSpPr>
          <p:cNvPr id="61" name="Text Box 53"/>
          <p:cNvSpPr txBox="1">
            <a:spLocks noChangeArrowheads="1"/>
          </p:cNvSpPr>
          <p:nvPr/>
        </p:nvSpPr>
        <p:spPr bwMode="auto">
          <a:xfrm>
            <a:off x="5484174" y="4118707"/>
            <a:ext cx="618154" cy="291523"/>
          </a:xfrm>
          <a:prstGeom prst="rect">
            <a:avLst/>
          </a:prstGeom>
          <a:noFill/>
          <a:ln w="52451">
            <a:noFill/>
            <a:miter lim="800000"/>
            <a:headEnd/>
            <a:tailEnd/>
          </a:ln>
          <a:effectLst/>
        </p:spPr>
        <p:txBody>
          <a:bodyPr wrap="square" lIns="60104" tIns="30052" rIns="60104" bIns="30052" anchor="b">
            <a:prstTxWarp prst="textNoShape">
              <a:avLst/>
            </a:prstTxWarp>
            <a:spAutoFit/>
          </a:bodyPr>
          <a:lstStyle>
            <a:defPPr>
              <a:defRPr lang="es-ES_tradnl"/>
            </a:defPPr>
            <a:lvl1pPr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1pPr>
            <a:lvl2pPr marL="4572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2pPr>
            <a:lvl3pPr marL="9144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3pPr>
            <a:lvl4pPr marL="13716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4pPr>
            <a:lvl5pPr marL="18288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5pPr>
            <a:lvl6pPr marL="22860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6pPr>
            <a:lvl7pPr marL="27432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7pPr>
            <a:lvl8pPr marL="32004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8pPr>
            <a:lvl9pPr marL="36576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9pPr>
          </a:lstStyle>
          <a:p>
            <a:pPr defTabSz="601266">
              <a:spcBef>
                <a:spcPct val="0"/>
              </a:spcBef>
              <a:spcAft>
                <a:spcPct val="0"/>
              </a:spcAft>
              <a:defRPr/>
            </a:pPr>
            <a:r>
              <a:rPr lang="en-GB" sz="750">
                <a:solidFill>
                  <a:schemeClr val="accent2"/>
                </a:solidFill>
                <a:effectLst>
                  <a:outerShdw blurRad="38100" dist="38100" dir="2700000" algn="tl">
                    <a:srgbClr val="DDDDDD"/>
                  </a:outerShdw>
                </a:effectLst>
              </a:rPr>
              <a:t>≥ 6 semanas</a:t>
            </a:r>
          </a:p>
        </p:txBody>
      </p:sp>
      <p:sp>
        <p:nvSpPr>
          <p:cNvPr id="62" name="Line 55"/>
          <p:cNvSpPr>
            <a:spLocks noChangeShapeType="1"/>
          </p:cNvSpPr>
          <p:nvPr/>
        </p:nvSpPr>
        <p:spPr bwMode="auto">
          <a:xfrm>
            <a:off x="6335960" y="3561313"/>
            <a:ext cx="0" cy="795281"/>
          </a:xfrm>
          <a:prstGeom prst="line">
            <a:avLst/>
          </a:prstGeom>
          <a:noFill/>
          <a:ln w="12700" cmpd="sng">
            <a:solidFill>
              <a:srgbClr val="800000"/>
            </a:solidFill>
            <a:prstDash val="sysDot"/>
            <a:round/>
            <a:headEnd/>
            <a:tailEnd/>
          </a:ln>
          <a:effectLst/>
        </p:spPr>
        <p:txBody>
          <a:bodyPr wrap="square" anchor="ctr">
            <a:prstTxWarp prst="textNoShape">
              <a:avLst/>
            </a:prstTxWarp>
            <a:spAutoFit/>
          </a:bodyPr>
          <a:lstStyle>
            <a:defPPr>
              <a:defRPr lang="es-ES_tradnl"/>
            </a:defPPr>
            <a:lvl1pPr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1pPr>
            <a:lvl2pPr marL="4572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2pPr>
            <a:lvl3pPr marL="9144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3pPr>
            <a:lvl4pPr marL="13716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4pPr>
            <a:lvl5pPr marL="18288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5pPr>
            <a:lvl6pPr marL="22860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6pPr>
            <a:lvl7pPr marL="27432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7pPr>
            <a:lvl8pPr marL="32004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8pPr>
            <a:lvl9pPr marL="36576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9pPr>
          </a:lstStyle>
          <a:p>
            <a:pPr defTabSz="685800">
              <a:spcBef>
                <a:spcPts val="375"/>
              </a:spcBef>
              <a:spcAft>
                <a:spcPts val="375"/>
              </a:spcAft>
              <a:defRPr/>
            </a:pPr>
            <a:endParaRPr lang="es-ES_tradnl" sz="1350"/>
          </a:p>
        </p:txBody>
      </p:sp>
      <p:sp>
        <p:nvSpPr>
          <p:cNvPr id="63" name="Line 7"/>
          <p:cNvSpPr>
            <a:spLocks noChangeShapeType="1"/>
          </p:cNvSpPr>
          <p:nvPr/>
        </p:nvSpPr>
        <p:spPr bwMode="auto">
          <a:xfrm flipH="1">
            <a:off x="4607078" y="3168314"/>
            <a:ext cx="0" cy="1336814"/>
          </a:xfrm>
          <a:prstGeom prst="line">
            <a:avLst/>
          </a:prstGeom>
          <a:noFill/>
          <a:ln w="28575" cmpd="sng">
            <a:solidFill>
              <a:schemeClr val="tx1"/>
            </a:solidFill>
            <a:round/>
            <a:headEnd type="triangle" w="med" len="med"/>
            <a:tailEnd/>
          </a:ln>
          <a:effectLst>
            <a:outerShdw blurRad="50800" dist="38100" dir="2700000" algn="tl" rotWithShape="0">
              <a:srgbClr val="000000">
                <a:alpha val="43000"/>
              </a:srgbClr>
            </a:outerShdw>
          </a:effectLst>
        </p:spPr>
        <p:txBody>
          <a:bodyPr wrap="square" anchor="ctr">
            <a:prstTxWarp prst="textNoShape">
              <a:avLst/>
            </a:prstTxWarp>
            <a:spAutoFit/>
          </a:bodyPr>
          <a:lstStyle>
            <a:defPPr>
              <a:defRPr lang="es-ES_tradnl"/>
            </a:defPPr>
            <a:lvl1pPr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1pPr>
            <a:lvl2pPr marL="4572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2pPr>
            <a:lvl3pPr marL="9144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3pPr>
            <a:lvl4pPr marL="13716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4pPr>
            <a:lvl5pPr marL="18288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5pPr>
            <a:lvl6pPr marL="22860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6pPr>
            <a:lvl7pPr marL="27432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7pPr>
            <a:lvl8pPr marL="32004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8pPr>
            <a:lvl9pPr marL="36576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9pPr>
          </a:lstStyle>
          <a:p>
            <a:pPr defTabSz="685800">
              <a:spcBef>
                <a:spcPts val="375"/>
              </a:spcBef>
              <a:spcAft>
                <a:spcPts val="375"/>
              </a:spcAft>
              <a:defRPr/>
            </a:pPr>
            <a:endParaRPr lang="es-ES_tradnl" sz="1350"/>
          </a:p>
        </p:txBody>
      </p:sp>
      <p:sp>
        <p:nvSpPr>
          <p:cNvPr id="64" name="Line 7"/>
          <p:cNvSpPr>
            <a:spLocks noChangeShapeType="1"/>
          </p:cNvSpPr>
          <p:nvPr/>
        </p:nvSpPr>
        <p:spPr bwMode="auto">
          <a:xfrm flipH="1">
            <a:off x="4607077" y="4505128"/>
            <a:ext cx="2663414" cy="0"/>
          </a:xfrm>
          <a:prstGeom prst="line">
            <a:avLst/>
          </a:prstGeom>
          <a:noFill/>
          <a:ln w="28575" cmpd="sng">
            <a:solidFill>
              <a:schemeClr val="tx1"/>
            </a:solidFill>
            <a:round/>
            <a:headEnd type="triangle" w="med" len="med"/>
            <a:tailEnd/>
          </a:ln>
          <a:effectLst>
            <a:outerShdw blurRad="50800" dist="38100" dir="2700000" algn="tl" rotWithShape="0">
              <a:srgbClr val="000000">
                <a:alpha val="43000"/>
              </a:srgbClr>
            </a:outerShdw>
          </a:effectLst>
        </p:spPr>
        <p:txBody>
          <a:bodyPr wrap="square" anchor="ctr">
            <a:prstTxWarp prst="textNoShape">
              <a:avLst/>
            </a:prstTxWarp>
            <a:spAutoFit/>
          </a:bodyPr>
          <a:lstStyle>
            <a:defPPr>
              <a:defRPr lang="es-ES_tradnl"/>
            </a:defPPr>
            <a:lvl1pPr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1pPr>
            <a:lvl2pPr marL="4572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2pPr>
            <a:lvl3pPr marL="9144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3pPr>
            <a:lvl4pPr marL="13716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4pPr>
            <a:lvl5pPr marL="18288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5pPr>
            <a:lvl6pPr marL="22860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6pPr>
            <a:lvl7pPr marL="27432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7pPr>
            <a:lvl8pPr marL="32004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8pPr>
            <a:lvl9pPr marL="36576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9pPr>
          </a:lstStyle>
          <a:p>
            <a:pPr defTabSz="685800">
              <a:spcBef>
                <a:spcPts val="375"/>
              </a:spcBef>
              <a:spcAft>
                <a:spcPts val="375"/>
              </a:spcAft>
              <a:defRPr/>
            </a:pPr>
            <a:endParaRPr lang="es-ES_tradnl" sz="1350"/>
          </a:p>
        </p:txBody>
      </p:sp>
      <p:sp>
        <p:nvSpPr>
          <p:cNvPr id="65" name="Line 52"/>
          <p:cNvSpPr>
            <a:spLocks noChangeShapeType="1"/>
          </p:cNvSpPr>
          <p:nvPr/>
        </p:nvSpPr>
        <p:spPr bwMode="auto">
          <a:xfrm flipH="1" flipV="1">
            <a:off x="5494882" y="3762454"/>
            <a:ext cx="841078" cy="0"/>
          </a:xfrm>
          <a:prstGeom prst="line">
            <a:avLst/>
          </a:prstGeom>
          <a:noFill/>
          <a:ln w="25400" cmpd="sng">
            <a:solidFill>
              <a:srgbClr val="800000"/>
            </a:solidFill>
            <a:round/>
            <a:headEnd type="triangle" w="med" len="med"/>
            <a:tailEnd type="triangle" w="med" len="med"/>
          </a:ln>
          <a:effectLst/>
        </p:spPr>
        <p:txBody>
          <a:bodyPr wrap="square" anchor="ctr">
            <a:prstTxWarp prst="textNoShape">
              <a:avLst/>
            </a:prstTxWarp>
            <a:spAutoFit/>
          </a:bodyPr>
          <a:lstStyle>
            <a:defPPr>
              <a:defRPr lang="es-ES_tradnl"/>
            </a:defPPr>
            <a:lvl1pPr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1pPr>
            <a:lvl2pPr marL="4572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2pPr>
            <a:lvl3pPr marL="9144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3pPr>
            <a:lvl4pPr marL="13716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4pPr>
            <a:lvl5pPr marL="18288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5pPr>
            <a:lvl6pPr marL="22860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6pPr>
            <a:lvl7pPr marL="27432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7pPr>
            <a:lvl8pPr marL="32004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8pPr>
            <a:lvl9pPr marL="36576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9pPr>
          </a:lstStyle>
          <a:p>
            <a:pPr defTabSz="685800">
              <a:spcBef>
                <a:spcPts val="375"/>
              </a:spcBef>
              <a:spcAft>
                <a:spcPts val="375"/>
              </a:spcAft>
              <a:defRPr/>
            </a:pPr>
            <a:endParaRPr lang="es-ES_tradnl" sz="1350"/>
          </a:p>
        </p:txBody>
      </p:sp>
      <p:sp>
        <p:nvSpPr>
          <p:cNvPr id="66" name="Text Box 45"/>
          <p:cNvSpPr txBox="1">
            <a:spLocks noChangeArrowheads="1"/>
          </p:cNvSpPr>
          <p:nvPr/>
        </p:nvSpPr>
        <p:spPr bwMode="auto">
          <a:xfrm>
            <a:off x="5550370" y="4531102"/>
            <a:ext cx="692137" cy="176107"/>
          </a:xfrm>
          <a:prstGeom prst="rect">
            <a:avLst/>
          </a:prstGeom>
          <a:noFill/>
          <a:ln w="52451">
            <a:noFill/>
            <a:miter lim="800000"/>
            <a:headEnd/>
            <a:tailEnd/>
          </a:ln>
          <a:effectLst/>
        </p:spPr>
        <p:txBody>
          <a:bodyPr wrap="square" lIns="60104" tIns="30052" rIns="60104" bIns="30052" anchor="b">
            <a:prstTxWarp prst="textNoShape">
              <a:avLst/>
            </a:prstTxWarp>
            <a:spAutoFit/>
          </a:bodyPr>
          <a:lstStyle>
            <a:defPPr>
              <a:defRPr lang="es-ES_tradnl"/>
            </a:defPPr>
            <a:lvl1pPr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1pPr>
            <a:lvl2pPr marL="4572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2pPr>
            <a:lvl3pPr marL="9144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3pPr>
            <a:lvl4pPr marL="13716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4pPr>
            <a:lvl5pPr marL="18288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5pPr>
            <a:lvl6pPr marL="22860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6pPr>
            <a:lvl7pPr marL="27432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7pPr>
            <a:lvl8pPr marL="32004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8pPr>
            <a:lvl9pPr marL="36576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9pPr>
          </a:lstStyle>
          <a:p>
            <a:pPr defTabSz="601266">
              <a:spcBef>
                <a:spcPct val="0"/>
              </a:spcBef>
              <a:spcAft>
                <a:spcPct val="0"/>
              </a:spcAft>
              <a:defRPr/>
            </a:pPr>
            <a:r>
              <a:rPr lang="en-GB" sz="750">
                <a:effectLst>
                  <a:outerShdw blurRad="38100" dist="38100" dir="2700000" algn="tl">
                    <a:srgbClr val="DDDDDD"/>
                  </a:outerShdw>
                </a:effectLst>
              </a:rPr>
              <a:t>Tiempo</a:t>
            </a:r>
          </a:p>
        </p:txBody>
      </p:sp>
      <p:sp>
        <p:nvSpPr>
          <p:cNvPr id="67" name="Text Box 45"/>
          <p:cNvSpPr txBox="1">
            <a:spLocks noChangeArrowheads="1"/>
          </p:cNvSpPr>
          <p:nvPr/>
        </p:nvSpPr>
        <p:spPr bwMode="auto">
          <a:xfrm rot="16200000">
            <a:off x="4125470" y="3744027"/>
            <a:ext cx="733391" cy="176107"/>
          </a:xfrm>
          <a:prstGeom prst="rect">
            <a:avLst/>
          </a:prstGeom>
          <a:noFill/>
          <a:ln w="52451">
            <a:noFill/>
            <a:miter lim="800000"/>
            <a:headEnd/>
            <a:tailEnd/>
          </a:ln>
          <a:effectLst/>
        </p:spPr>
        <p:txBody>
          <a:bodyPr wrap="square" lIns="60104" tIns="30052" rIns="60104" bIns="30052" anchor="b">
            <a:prstTxWarp prst="textNoShape">
              <a:avLst/>
            </a:prstTxWarp>
            <a:spAutoFit/>
          </a:bodyPr>
          <a:lstStyle>
            <a:defPPr>
              <a:defRPr lang="es-ES_tradnl"/>
            </a:defPPr>
            <a:lvl1pPr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1pPr>
            <a:lvl2pPr marL="4572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2pPr>
            <a:lvl3pPr marL="9144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3pPr>
            <a:lvl4pPr marL="13716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4pPr>
            <a:lvl5pPr marL="18288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5pPr>
            <a:lvl6pPr marL="22860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6pPr>
            <a:lvl7pPr marL="27432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7pPr>
            <a:lvl8pPr marL="32004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8pPr>
            <a:lvl9pPr marL="36576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9pPr>
          </a:lstStyle>
          <a:p>
            <a:pPr defTabSz="601266">
              <a:spcBef>
                <a:spcPct val="0"/>
              </a:spcBef>
              <a:spcAft>
                <a:spcPct val="0"/>
              </a:spcAft>
              <a:defRPr/>
            </a:pPr>
            <a:r>
              <a:rPr lang="en-GB" sz="750">
                <a:effectLst>
                  <a:outerShdw blurRad="38100" dist="38100" dir="2700000" algn="tl">
                    <a:srgbClr val="DDDDDD"/>
                  </a:outerShdw>
                </a:effectLst>
              </a:rPr>
              <a:t>Síntomas</a:t>
            </a:r>
          </a:p>
        </p:txBody>
      </p:sp>
      <p:sp>
        <p:nvSpPr>
          <p:cNvPr id="68" name="Text Box 23"/>
          <p:cNvSpPr txBox="1">
            <a:spLocks noChangeArrowheads="1"/>
          </p:cNvSpPr>
          <p:nvPr/>
        </p:nvSpPr>
        <p:spPr bwMode="auto">
          <a:xfrm>
            <a:off x="4985271" y="1144403"/>
            <a:ext cx="1766848" cy="268440"/>
          </a:xfrm>
          <a:prstGeom prst="rect">
            <a:avLst/>
          </a:prstGeom>
          <a:noFill/>
          <a:ln w="52451">
            <a:noFill/>
            <a:miter lim="800000"/>
            <a:headEnd/>
            <a:tailEnd/>
          </a:ln>
          <a:effectLst/>
        </p:spPr>
        <p:txBody>
          <a:bodyPr wrap="square" lIns="60104" tIns="30052" rIns="60104" bIns="30052" anchor="b">
            <a:prstTxWarp prst="textNoShape">
              <a:avLst/>
            </a:prstTxWarp>
            <a:spAutoFit/>
          </a:bodyPr>
          <a:lstStyle>
            <a:defPPr>
              <a:defRPr lang="es-ES_tradnl"/>
            </a:defPPr>
            <a:lvl1pPr algn="ctr" defTabSz="801688" eaLnBrk="0" hangingPunct="0">
              <a:defRPr>
                <a:solidFill>
                  <a:srgbClr val="0070C0"/>
                </a:solidFill>
                <a:effectLst/>
                <a:latin typeface="Arial" charset="0"/>
                <a:ea typeface="+mn-ea"/>
              </a:defRPr>
            </a:lvl1pPr>
            <a:lvl2pPr algn="ctr" eaLnBrk="0" hangingPunct="0">
              <a:spcBef>
                <a:spcPts val="500"/>
              </a:spcBef>
              <a:spcAft>
                <a:spcPts val="500"/>
              </a:spcAft>
              <a:defRPr>
                <a:effectLst>
                  <a:outerShdw blurRad="38100" dist="38100" dir="2700000" algn="tl">
                    <a:srgbClr val="000000">
                      <a:alpha val="43137"/>
                    </a:srgbClr>
                  </a:outerShdw>
                </a:effectLst>
                <a:latin typeface="Arial" charset="0"/>
                <a:ea typeface="+mn-ea"/>
              </a:defRPr>
            </a:lvl2pPr>
            <a:lvl3pPr algn="ctr" eaLnBrk="0" hangingPunct="0">
              <a:spcBef>
                <a:spcPts val="500"/>
              </a:spcBef>
              <a:spcAft>
                <a:spcPts val="500"/>
              </a:spcAft>
              <a:defRPr>
                <a:effectLst>
                  <a:outerShdw blurRad="38100" dist="38100" dir="2700000" algn="tl">
                    <a:srgbClr val="000000">
                      <a:alpha val="43137"/>
                    </a:srgbClr>
                  </a:outerShdw>
                </a:effectLst>
                <a:latin typeface="Arial" charset="0"/>
                <a:ea typeface="+mn-ea"/>
              </a:defRPr>
            </a:lvl3pPr>
            <a:lvl4pPr algn="ctr" eaLnBrk="0" hangingPunct="0">
              <a:spcBef>
                <a:spcPts val="500"/>
              </a:spcBef>
              <a:spcAft>
                <a:spcPts val="500"/>
              </a:spcAft>
              <a:defRPr>
                <a:effectLst>
                  <a:outerShdw blurRad="38100" dist="38100" dir="2700000" algn="tl">
                    <a:srgbClr val="000000">
                      <a:alpha val="43137"/>
                    </a:srgbClr>
                  </a:outerShdw>
                </a:effectLst>
                <a:latin typeface="Arial" charset="0"/>
                <a:ea typeface="+mn-ea"/>
              </a:defRPr>
            </a:lvl4pPr>
            <a:lvl5pPr algn="ctr" eaLnBrk="0" hangingPunct="0">
              <a:spcBef>
                <a:spcPts val="500"/>
              </a:spcBef>
              <a:spcAft>
                <a:spcPts val="500"/>
              </a:spcAft>
              <a:defRPr>
                <a:effectLst>
                  <a:outerShdw blurRad="38100" dist="38100" dir="2700000" algn="tl">
                    <a:srgbClr val="000000">
                      <a:alpha val="43137"/>
                    </a:srgbClr>
                  </a:outerShdw>
                </a:effectLst>
                <a:latin typeface="Arial" charset="0"/>
                <a:ea typeface="+mn-ea"/>
              </a:defRPr>
            </a:lvl5pPr>
            <a:lvl6pPr defTabSz="457200">
              <a:defRPr>
                <a:effectLst>
                  <a:outerShdw blurRad="38100" dist="38100" dir="2700000" algn="tl">
                    <a:srgbClr val="000000">
                      <a:alpha val="43137"/>
                    </a:srgbClr>
                  </a:outerShdw>
                </a:effectLst>
                <a:latin typeface="Arial" charset="0"/>
                <a:ea typeface="+mn-ea"/>
              </a:defRPr>
            </a:lvl6pPr>
            <a:lvl7pPr defTabSz="457200">
              <a:defRPr>
                <a:effectLst>
                  <a:outerShdw blurRad="38100" dist="38100" dir="2700000" algn="tl">
                    <a:srgbClr val="000000">
                      <a:alpha val="43137"/>
                    </a:srgbClr>
                  </a:outerShdw>
                </a:effectLst>
                <a:latin typeface="Arial" charset="0"/>
                <a:ea typeface="+mn-ea"/>
              </a:defRPr>
            </a:lvl7pPr>
            <a:lvl8pPr defTabSz="457200">
              <a:defRPr>
                <a:effectLst>
                  <a:outerShdw blurRad="38100" dist="38100" dir="2700000" algn="tl">
                    <a:srgbClr val="000000">
                      <a:alpha val="43137"/>
                    </a:srgbClr>
                  </a:outerShdw>
                </a:effectLst>
                <a:latin typeface="Arial" charset="0"/>
                <a:ea typeface="+mn-ea"/>
              </a:defRPr>
            </a:lvl8pPr>
            <a:lvl9pPr defTabSz="457200">
              <a:defRPr>
                <a:effectLst>
                  <a:outerShdw blurRad="38100" dist="38100" dir="2700000" algn="tl">
                    <a:srgbClr val="000000">
                      <a:alpha val="43137"/>
                    </a:srgbClr>
                  </a:outerShdw>
                </a:effectLst>
                <a:latin typeface="Arial" charset="0"/>
                <a:ea typeface="+mn-ea"/>
              </a:defRPr>
            </a:lvl9pPr>
          </a:lstStyle>
          <a:p>
            <a:pPr defTabSz="601266"/>
            <a:r>
              <a:rPr lang="en-GB" sz="1350" kern="0" dirty="0"/>
              <a:t>Treatment Failure</a:t>
            </a:r>
          </a:p>
        </p:txBody>
      </p:sp>
      <p:grpSp>
        <p:nvGrpSpPr>
          <p:cNvPr id="69" name="Agrupar 88"/>
          <p:cNvGrpSpPr/>
          <p:nvPr/>
        </p:nvGrpSpPr>
        <p:grpSpPr>
          <a:xfrm>
            <a:off x="5199943" y="1347689"/>
            <a:ext cx="1456586" cy="1208097"/>
            <a:chOff x="5656265" y="469421"/>
            <a:chExt cx="2918049" cy="2216646"/>
          </a:xfrm>
          <a:noFill/>
        </p:grpSpPr>
        <p:sp>
          <p:nvSpPr>
            <p:cNvPr id="70" name="Text Box 24"/>
            <p:cNvSpPr txBox="1">
              <a:spLocks noChangeArrowheads="1"/>
            </p:cNvSpPr>
            <p:nvPr/>
          </p:nvSpPr>
          <p:spPr bwMode="auto">
            <a:xfrm>
              <a:off x="5797096" y="685320"/>
              <a:ext cx="1368878" cy="619602"/>
            </a:xfrm>
            <a:prstGeom prst="rect">
              <a:avLst/>
            </a:prstGeom>
            <a:grpFill/>
            <a:ln w="19050" cmpd="sng">
              <a:noFill/>
              <a:miter lim="800000"/>
              <a:headEnd/>
              <a:tailEnd/>
            </a:ln>
            <a:effectLst/>
          </p:spPr>
          <p:txBody>
            <a:bodyPr wrap="square" lIns="60104" tIns="30052" rIns="60104" bIns="30052" anchor="b">
              <a:prstTxWarp prst="textNoShape">
                <a:avLst/>
              </a:prstTxWarp>
              <a:spAutoFit/>
            </a:bodyPr>
            <a:lstStyle>
              <a:defPPr>
                <a:defRPr lang="es-ES_tradnl"/>
              </a:defPPr>
              <a:lvl1pPr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1pPr>
              <a:lvl2pPr marL="4572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2pPr>
              <a:lvl3pPr marL="9144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3pPr>
              <a:lvl4pPr marL="13716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4pPr>
              <a:lvl5pPr marL="18288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5pPr>
              <a:lvl6pPr marL="22860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6pPr>
              <a:lvl7pPr marL="27432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7pPr>
              <a:lvl8pPr marL="32004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8pPr>
              <a:lvl9pPr marL="36576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9pPr>
            </a:lstStyle>
            <a:p>
              <a:pPr defTabSz="601266">
                <a:spcBef>
                  <a:spcPct val="0"/>
                </a:spcBef>
                <a:spcAft>
                  <a:spcPct val="0"/>
                </a:spcAft>
                <a:defRPr/>
              </a:pPr>
              <a:r>
                <a:rPr lang="en-GB" sz="900" dirty="0">
                  <a:solidFill>
                    <a:srgbClr val="990000"/>
                  </a:solidFill>
                  <a:effectLst>
                    <a:outerShdw blurRad="38100" dist="38100" dir="2700000" algn="tl">
                      <a:srgbClr val="DDDDDD"/>
                    </a:outerShdw>
                  </a:effectLst>
                </a:rPr>
                <a:t>Initial treatment</a:t>
              </a:r>
            </a:p>
          </p:txBody>
        </p:sp>
        <p:sp>
          <p:nvSpPr>
            <p:cNvPr id="71" name="Text Box 25"/>
            <p:cNvSpPr txBox="1">
              <a:spLocks noChangeArrowheads="1"/>
            </p:cNvSpPr>
            <p:nvPr/>
          </p:nvSpPr>
          <p:spPr bwMode="auto">
            <a:xfrm>
              <a:off x="7247627" y="469421"/>
              <a:ext cx="1326687" cy="619602"/>
            </a:xfrm>
            <a:prstGeom prst="rect">
              <a:avLst/>
            </a:prstGeom>
            <a:grpFill/>
            <a:ln w="19050" cmpd="sng">
              <a:noFill/>
              <a:miter lim="800000"/>
              <a:headEnd/>
              <a:tailEnd/>
            </a:ln>
            <a:effectLst/>
          </p:spPr>
          <p:txBody>
            <a:bodyPr wrap="square" lIns="60104" tIns="30052" rIns="60104" bIns="30052" anchor="b">
              <a:prstTxWarp prst="textNoShape">
                <a:avLst/>
              </a:prstTxWarp>
              <a:spAutoFit/>
            </a:bodyPr>
            <a:lstStyle>
              <a:defPPr>
                <a:defRPr lang="es-ES_tradnl"/>
              </a:defPPr>
              <a:lvl1pPr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1pPr>
              <a:lvl2pPr marL="4572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2pPr>
              <a:lvl3pPr marL="9144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3pPr>
              <a:lvl4pPr marL="13716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4pPr>
              <a:lvl5pPr marL="18288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5pPr>
              <a:lvl6pPr marL="22860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6pPr>
              <a:lvl7pPr marL="27432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7pPr>
              <a:lvl8pPr marL="32004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8pPr>
              <a:lvl9pPr marL="36576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9pPr>
            </a:lstStyle>
            <a:p>
              <a:pPr defTabSz="601266">
                <a:spcBef>
                  <a:spcPct val="0"/>
                </a:spcBef>
                <a:spcAft>
                  <a:spcPct val="0"/>
                </a:spcAft>
                <a:defRPr/>
              </a:pPr>
              <a:r>
                <a:rPr lang="en-GB" sz="900" dirty="0" err="1">
                  <a:solidFill>
                    <a:srgbClr val="990000"/>
                  </a:solidFill>
                  <a:effectLst>
                    <a:outerShdw blurRad="38100" dist="38100" dir="2700000" algn="tl">
                      <a:srgbClr val="DDDDDD"/>
                    </a:outerShdw>
                  </a:effectLst>
                </a:rPr>
                <a:t>Aditional</a:t>
              </a:r>
              <a:r>
                <a:rPr lang="en-GB" sz="900" dirty="0">
                  <a:solidFill>
                    <a:srgbClr val="990000"/>
                  </a:solidFill>
                  <a:effectLst>
                    <a:outerShdw blurRad="38100" dist="38100" dir="2700000" algn="tl">
                      <a:srgbClr val="DDDDDD"/>
                    </a:outerShdw>
                  </a:effectLst>
                </a:rPr>
                <a:t> treatment</a:t>
              </a:r>
            </a:p>
          </p:txBody>
        </p:sp>
        <p:sp>
          <p:nvSpPr>
            <p:cNvPr id="72" name="Line 26"/>
            <p:cNvSpPr>
              <a:spLocks noChangeShapeType="1"/>
            </p:cNvSpPr>
            <p:nvPr/>
          </p:nvSpPr>
          <p:spPr bwMode="auto">
            <a:xfrm>
              <a:off x="6519863" y="1304925"/>
              <a:ext cx="0" cy="287337"/>
            </a:xfrm>
            <a:prstGeom prst="line">
              <a:avLst/>
            </a:prstGeom>
            <a:grpFill/>
            <a:ln w="19050" cmpd="sng">
              <a:solidFill>
                <a:schemeClr val="tx1"/>
              </a:solidFill>
              <a:round/>
              <a:headEnd/>
              <a:tailEnd type="triangle" w="med" len="med"/>
            </a:ln>
            <a:effectLst/>
          </p:spPr>
          <p:txBody>
            <a:bodyPr wrap="square" anchor="ctr">
              <a:prstTxWarp prst="textNoShape">
                <a:avLst/>
              </a:prstTxWarp>
              <a:spAutoFit/>
            </a:bodyPr>
            <a:lstStyle>
              <a:defPPr>
                <a:defRPr lang="es-ES_tradnl"/>
              </a:defPPr>
              <a:lvl1pPr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1pPr>
              <a:lvl2pPr marL="4572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2pPr>
              <a:lvl3pPr marL="9144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3pPr>
              <a:lvl4pPr marL="13716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4pPr>
              <a:lvl5pPr marL="18288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5pPr>
              <a:lvl6pPr marL="22860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6pPr>
              <a:lvl7pPr marL="27432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7pPr>
              <a:lvl8pPr marL="32004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8pPr>
              <a:lvl9pPr marL="36576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9pPr>
            </a:lstStyle>
            <a:p>
              <a:pPr defTabSz="685800">
                <a:spcBef>
                  <a:spcPts val="375"/>
                </a:spcBef>
                <a:spcAft>
                  <a:spcPts val="375"/>
                </a:spcAft>
                <a:defRPr/>
              </a:pPr>
              <a:endParaRPr lang="es-ES_tradnl" sz="1350"/>
            </a:p>
          </p:txBody>
        </p:sp>
        <p:sp>
          <p:nvSpPr>
            <p:cNvPr id="73" name="Line 27"/>
            <p:cNvSpPr>
              <a:spLocks noChangeShapeType="1"/>
            </p:cNvSpPr>
            <p:nvPr/>
          </p:nvSpPr>
          <p:spPr bwMode="auto">
            <a:xfrm flipH="1">
              <a:off x="7464054" y="1089024"/>
              <a:ext cx="359833" cy="366755"/>
            </a:xfrm>
            <a:prstGeom prst="line">
              <a:avLst/>
            </a:prstGeom>
            <a:grpFill/>
            <a:ln w="19050" cmpd="sng">
              <a:solidFill>
                <a:schemeClr val="tx1"/>
              </a:solidFill>
              <a:round/>
              <a:headEnd/>
              <a:tailEnd type="triangle" w="med" len="med"/>
            </a:ln>
            <a:effectLst/>
          </p:spPr>
          <p:txBody>
            <a:bodyPr wrap="square" anchor="ctr">
              <a:prstTxWarp prst="textNoShape">
                <a:avLst/>
              </a:prstTxWarp>
              <a:spAutoFit/>
            </a:bodyPr>
            <a:lstStyle>
              <a:defPPr>
                <a:defRPr lang="es-ES_tradnl"/>
              </a:defPPr>
              <a:lvl1pPr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1pPr>
              <a:lvl2pPr marL="4572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2pPr>
              <a:lvl3pPr marL="9144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3pPr>
              <a:lvl4pPr marL="13716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4pPr>
              <a:lvl5pPr marL="18288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5pPr>
              <a:lvl6pPr marL="22860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6pPr>
              <a:lvl7pPr marL="27432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7pPr>
              <a:lvl8pPr marL="32004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8pPr>
              <a:lvl9pPr marL="36576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9pPr>
            </a:lstStyle>
            <a:p>
              <a:pPr defTabSz="685800">
                <a:spcBef>
                  <a:spcPts val="375"/>
                </a:spcBef>
                <a:spcAft>
                  <a:spcPts val="375"/>
                </a:spcAft>
                <a:defRPr/>
              </a:pPr>
              <a:endParaRPr lang="es-ES_tradnl" sz="1350"/>
            </a:p>
          </p:txBody>
        </p:sp>
        <p:grpSp>
          <p:nvGrpSpPr>
            <p:cNvPr id="74" name="Group 56"/>
            <p:cNvGrpSpPr>
              <a:grpSpLocks/>
            </p:cNvGrpSpPr>
            <p:nvPr/>
          </p:nvGrpSpPr>
          <p:grpSpPr bwMode="auto">
            <a:xfrm>
              <a:off x="5656265" y="1630375"/>
              <a:ext cx="2590801" cy="1055692"/>
              <a:chOff x="3198" y="1685"/>
              <a:chExt cx="1814" cy="665"/>
            </a:xfrm>
            <a:grpFill/>
          </p:grpSpPr>
          <p:sp>
            <p:nvSpPr>
              <p:cNvPr id="75" name="Freeform 57"/>
              <p:cNvSpPr>
                <a:spLocks/>
              </p:cNvSpPr>
              <p:nvPr/>
            </p:nvSpPr>
            <p:spPr bwMode="auto">
              <a:xfrm>
                <a:off x="3198" y="1974"/>
                <a:ext cx="443" cy="347"/>
              </a:xfrm>
              <a:custGeom>
                <a:avLst/>
                <a:gdLst/>
                <a:ahLst/>
                <a:cxnLst>
                  <a:cxn ang="0">
                    <a:pos x="0" y="144"/>
                  </a:cxn>
                  <a:cxn ang="0">
                    <a:pos x="90" y="8"/>
                  </a:cxn>
                  <a:cxn ang="0">
                    <a:pos x="181" y="190"/>
                  </a:cxn>
                  <a:cxn ang="0">
                    <a:pos x="272" y="8"/>
                  </a:cxn>
                  <a:cxn ang="0">
                    <a:pos x="362" y="190"/>
                  </a:cxn>
                  <a:cxn ang="0">
                    <a:pos x="453" y="8"/>
                  </a:cxn>
                  <a:cxn ang="0">
                    <a:pos x="544" y="190"/>
                  </a:cxn>
                </a:cxnLst>
                <a:rect l="0" t="0" r="r" b="b"/>
                <a:pathLst>
                  <a:path w="544" h="190">
                    <a:moveTo>
                      <a:pt x="0" y="144"/>
                    </a:moveTo>
                    <a:cubicBezTo>
                      <a:pt x="30" y="72"/>
                      <a:pt x="60" y="0"/>
                      <a:pt x="90" y="8"/>
                    </a:cubicBezTo>
                    <a:cubicBezTo>
                      <a:pt x="120" y="16"/>
                      <a:pt x="151" y="190"/>
                      <a:pt x="181" y="190"/>
                    </a:cubicBezTo>
                    <a:cubicBezTo>
                      <a:pt x="211" y="190"/>
                      <a:pt x="242" y="8"/>
                      <a:pt x="272" y="8"/>
                    </a:cubicBezTo>
                    <a:cubicBezTo>
                      <a:pt x="302" y="8"/>
                      <a:pt x="332" y="190"/>
                      <a:pt x="362" y="190"/>
                    </a:cubicBezTo>
                    <a:cubicBezTo>
                      <a:pt x="392" y="190"/>
                      <a:pt x="423" y="8"/>
                      <a:pt x="453" y="8"/>
                    </a:cubicBezTo>
                    <a:cubicBezTo>
                      <a:pt x="483" y="8"/>
                      <a:pt x="513" y="99"/>
                      <a:pt x="544" y="190"/>
                    </a:cubicBezTo>
                  </a:path>
                </a:pathLst>
              </a:custGeom>
              <a:grpFill/>
              <a:ln w="19050" cap="flat" cmpd="sng">
                <a:solidFill>
                  <a:schemeClr val="tx2"/>
                </a:solidFill>
                <a:prstDash val="solid"/>
                <a:round/>
                <a:headEnd/>
                <a:tailEnd/>
              </a:ln>
              <a:effectLst/>
            </p:spPr>
            <p:txBody>
              <a:bodyPr wrap="square" anchor="ctr">
                <a:prstTxWarp prst="textNoShape">
                  <a:avLst/>
                </a:prstTxWarp>
                <a:spAutoFit/>
              </a:bodyPr>
              <a:lstStyle>
                <a:defPPr>
                  <a:defRPr lang="es-ES_tradnl"/>
                </a:defPPr>
                <a:lvl1pPr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1pPr>
                <a:lvl2pPr marL="4572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2pPr>
                <a:lvl3pPr marL="9144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3pPr>
                <a:lvl4pPr marL="13716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4pPr>
                <a:lvl5pPr marL="18288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5pPr>
                <a:lvl6pPr marL="22860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6pPr>
                <a:lvl7pPr marL="27432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7pPr>
                <a:lvl8pPr marL="32004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8pPr>
                <a:lvl9pPr marL="36576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9pPr>
              </a:lstStyle>
              <a:p>
                <a:pPr defTabSz="685800">
                  <a:spcBef>
                    <a:spcPts val="375"/>
                  </a:spcBef>
                  <a:spcAft>
                    <a:spcPts val="375"/>
                  </a:spcAft>
                  <a:defRPr/>
                </a:pPr>
                <a:endParaRPr lang="es-ES_tradnl" sz="1350"/>
              </a:p>
            </p:txBody>
          </p:sp>
          <p:sp>
            <p:nvSpPr>
              <p:cNvPr id="76" name="Freeform 58"/>
              <p:cNvSpPr>
                <a:spLocks/>
              </p:cNvSpPr>
              <p:nvPr/>
            </p:nvSpPr>
            <p:spPr bwMode="auto">
              <a:xfrm>
                <a:off x="4569" y="2003"/>
                <a:ext cx="443" cy="347"/>
              </a:xfrm>
              <a:custGeom>
                <a:avLst/>
                <a:gdLst/>
                <a:ahLst/>
                <a:cxnLst>
                  <a:cxn ang="0">
                    <a:pos x="0" y="144"/>
                  </a:cxn>
                  <a:cxn ang="0">
                    <a:pos x="90" y="8"/>
                  </a:cxn>
                  <a:cxn ang="0">
                    <a:pos x="181" y="190"/>
                  </a:cxn>
                  <a:cxn ang="0">
                    <a:pos x="272" y="8"/>
                  </a:cxn>
                  <a:cxn ang="0">
                    <a:pos x="362" y="190"/>
                  </a:cxn>
                  <a:cxn ang="0">
                    <a:pos x="453" y="8"/>
                  </a:cxn>
                  <a:cxn ang="0">
                    <a:pos x="544" y="190"/>
                  </a:cxn>
                </a:cxnLst>
                <a:rect l="0" t="0" r="r" b="b"/>
                <a:pathLst>
                  <a:path w="544" h="190">
                    <a:moveTo>
                      <a:pt x="0" y="144"/>
                    </a:moveTo>
                    <a:cubicBezTo>
                      <a:pt x="30" y="72"/>
                      <a:pt x="60" y="0"/>
                      <a:pt x="90" y="8"/>
                    </a:cubicBezTo>
                    <a:cubicBezTo>
                      <a:pt x="120" y="16"/>
                      <a:pt x="151" y="190"/>
                      <a:pt x="181" y="190"/>
                    </a:cubicBezTo>
                    <a:cubicBezTo>
                      <a:pt x="211" y="190"/>
                      <a:pt x="242" y="8"/>
                      <a:pt x="272" y="8"/>
                    </a:cubicBezTo>
                    <a:cubicBezTo>
                      <a:pt x="302" y="8"/>
                      <a:pt x="332" y="190"/>
                      <a:pt x="362" y="190"/>
                    </a:cubicBezTo>
                    <a:cubicBezTo>
                      <a:pt x="392" y="190"/>
                      <a:pt x="423" y="8"/>
                      <a:pt x="453" y="8"/>
                    </a:cubicBezTo>
                    <a:cubicBezTo>
                      <a:pt x="483" y="8"/>
                      <a:pt x="513" y="99"/>
                      <a:pt x="544" y="190"/>
                    </a:cubicBezTo>
                  </a:path>
                </a:pathLst>
              </a:custGeom>
              <a:grpFill/>
              <a:ln w="19050" cap="flat" cmpd="sng">
                <a:solidFill>
                  <a:schemeClr val="tx2"/>
                </a:solidFill>
                <a:prstDash val="solid"/>
                <a:round/>
                <a:headEnd/>
                <a:tailEnd/>
              </a:ln>
              <a:effectLst/>
            </p:spPr>
            <p:txBody>
              <a:bodyPr wrap="square" anchor="ctr">
                <a:prstTxWarp prst="textNoShape">
                  <a:avLst/>
                </a:prstTxWarp>
                <a:spAutoFit/>
              </a:bodyPr>
              <a:lstStyle>
                <a:defPPr>
                  <a:defRPr lang="es-ES_tradnl"/>
                </a:defPPr>
                <a:lvl1pPr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1pPr>
                <a:lvl2pPr marL="4572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2pPr>
                <a:lvl3pPr marL="9144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3pPr>
                <a:lvl4pPr marL="13716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4pPr>
                <a:lvl5pPr marL="18288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5pPr>
                <a:lvl6pPr marL="22860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6pPr>
                <a:lvl7pPr marL="27432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7pPr>
                <a:lvl8pPr marL="32004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8pPr>
                <a:lvl9pPr marL="36576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9pPr>
              </a:lstStyle>
              <a:p>
                <a:pPr defTabSz="685800">
                  <a:spcBef>
                    <a:spcPts val="375"/>
                  </a:spcBef>
                  <a:spcAft>
                    <a:spcPts val="375"/>
                  </a:spcAft>
                  <a:defRPr/>
                </a:pPr>
                <a:endParaRPr lang="es-ES_tradnl" sz="1350"/>
              </a:p>
            </p:txBody>
          </p:sp>
          <p:sp>
            <p:nvSpPr>
              <p:cNvPr id="77" name="Freeform 59"/>
              <p:cNvSpPr>
                <a:spLocks/>
              </p:cNvSpPr>
              <p:nvPr/>
            </p:nvSpPr>
            <p:spPr bwMode="auto">
              <a:xfrm>
                <a:off x="3652" y="1685"/>
                <a:ext cx="907" cy="347"/>
              </a:xfrm>
              <a:custGeom>
                <a:avLst/>
                <a:gdLst/>
                <a:ahLst/>
                <a:cxnLst>
                  <a:cxn ang="0">
                    <a:pos x="0" y="786"/>
                  </a:cxn>
                  <a:cxn ang="0">
                    <a:pos x="91" y="242"/>
                  </a:cxn>
                  <a:cxn ang="0">
                    <a:pos x="227" y="287"/>
                  </a:cxn>
                  <a:cxn ang="0">
                    <a:pos x="363" y="151"/>
                  </a:cxn>
                  <a:cxn ang="0">
                    <a:pos x="499" y="242"/>
                  </a:cxn>
                  <a:cxn ang="0">
                    <a:pos x="590" y="106"/>
                  </a:cxn>
                  <a:cxn ang="0">
                    <a:pos x="771" y="106"/>
                  </a:cxn>
                  <a:cxn ang="0">
                    <a:pos x="907" y="741"/>
                  </a:cxn>
                </a:cxnLst>
                <a:rect l="0" t="0" r="r" b="b"/>
                <a:pathLst>
                  <a:path w="907" h="786">
                    <a:moveTo>
                      <a:pt x="0" y="786"/>
                    </a:moveTo>
                    <a:cubicBezTo>
                      <a:pt x="26" y="555"/>
                      <a:pt x="53" y="325"/>
                      <a:pt x="91" y="242"/>
                    </a:cubicBezTo>
                    <a:cubicBezTo>
                      <a:pt x="129" y="159"/>
                      <a:pt x="182" y="302"/>
                      <a:pt x="227" y="287"/>
                    </a:cubicBezTo>
                    <a:cubicBezTo>
                      <a:pt x="272" y="272"/>
                      <a:pt x="318" y="158"/>
                      <a:pt x="363" y="151"/>
                    </a:cubicBezTo>
                    <a:cubicBezTo>
                      <a:pt x="408" y="144"/>
                      <a:pt x="461" y="249"/>
                      <a:pt x="499" y="242"/>
                    </a:cubicBezTo>
                    <a:cubicBezTo>
                      <a:pt x="537" y="235"/>
                      <a:pt x="545" y="129"/>
                      <a:pt x="590" y="106"/>
                    </a:cubicBezTo>
                    <a:cubicBezTo>
                      <a:pt x="635" y="83"/>
                      <a:pt x="718" y="0"/>
                      <a:pt x="771" y="106"/>
                    </a:cubicBezTo>
                    <a:cubicBezTo>
                      <a:pt x="824" y="212"/>
                      <a:pt x="884" y="635"/>
                      <a:pt x="907" y="741"/>
                    </a:cubicBezTo>
                  </a:path>
                </a:pathLst>
              </a:custGeom>
              <a:grpFill/>
              <a:ln w="19050" cap="flat" cmpd="sng">
                <a:solidFill>
                  <a:schemeClr val="tx1"/>
                </a:solidFill>
                <a:prstDash val="solid"/>
                <a:round/>
                <a:headEnd/>
                <a:tailEnd/>
              </a:ln>
              <a:effectLst/>
            </p:spPr>
            <p:txBody>
              <a:bodyPr wrap="square" anchor="ctr">
                <a:prstTxWarp prst="textNoShape">
                  <a:avLst/>
                </a:prstTxWarp>
                <a:spAutoFit/>
              </a:bodyPr>
              <a:lstStyle>
                <a:defPPr>
                  <a:defRPr lang="es-ES_tradnl"/>
                </a:defPPr>
                <a:lvl1pPr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1pPr>
                <a:lvl2pPr marL="4572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2pPr>
                <a:lvl3pPr marL="9144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3pPr>
                <a:lvl4pPr marL="13716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4pPr>
                <a:lvl5pPr marL="18288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5pPr>
                <a:lvl6pPr marL="22860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6pPr>
                <a:lvl7pPr marL="27432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7pPr>
                <a:lvl8pPr marL="32004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8pPr>
                <a:lvl9pPr marL="36576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9pPr>
              </a:lstStyle>
              <a:p>
                <a:pPr defTabSz="685800">
                  <a:spcBef>
                    <a:spcPts val="375"/>
                  </a:spcBef>
                  <a:spcAft>
                    <a:spcPts val="375"/>
                  </a:spcAft>
                  <a:defRPr/>
                </a:pPr>
                <a:endParaRPr lang="es-ES_tradnl" sz="1350"/>
              </a:p>
            </p:txBody>
          </p:sp>
        </p:grpSp>
      </p:grpSp>
      <p:sp>
        <p:nvSpPr>
          <p:cNvPr id="78" name="Line 7"/>
          <p:cNvSpPr>
            <a:spLocks noChangeShapeType="1"/>
          </p:cNvSpPr>
          <p:nvPr/>
        </p:nvSpPr>
        <p:spPr bwMode="auto">
          <a:xfrm flipH="1">
            <a:off x="4607077" y="2720124"/>
            <a:ext cx="2569961" cy="6841"/>
          </a:xfrm>
          <a:prstGeom prst="line">
            <a:avLst/>
          </a:prstGeom>
          <a:noFill/>
          <a:ln w="28575" cmpd="sng">
            <a:solidFill>
              <a:schemeClr val="tx1"/>
            </a:solidFill>
            <a:round/>
            <a:headEnd type="triangle" w="med" len="med"/>
            <a:tailEnd/>
          </a:ln>
          <a:effectLst>
            <a:outerShdw blurRad="50800" dist="38100" dir="2700000" algn="tl" rotWithShape="0">
              <a:srgbClr val="000000">
                <a:alpha val="43000"/>
              </a:srgbClr>
            </a:outerShdw>
          </a:effectLst>
        </p:spPr>
        <p:txBody>
          <a:bodyPr wrap="square" anchor="ctr">
            <a:prstTxWarp prst="textNoShape">
              <a:avLst/>
            </a:prstTxWarp>
            <a:spAutoFit/>
          </a:bodyPr>
          <a:lstStyle>
            <a:defPPr>
              <a:defRPr lang="es-ES_tradnl"/>
            </a:defPPr>
            <a:lvl1pPr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1pPr>
            <a:lvl2pPr marL="4572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2pPr>
            <a:lvl3pPr marL="9144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3pPr>
            <a:lvl4pPr marL="13716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4pPr>
            <a:lvl5pPr marL="18288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5pPr>
            <a:lvl6pPr marL="22860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6pPr>
            <a:lvl7pPr marL="27432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7pPr>
            <a:lvl8pPr marL="32004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8pPr>
            <a:lvl9pPr marL="36576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9pPr>
          </a:lstStyle>
          <a:p>
            <a:pPr defTabSz="685800">
              <a:spcBef>
                <a:spcPts val="375"/>
              </a:spcBef>
              <a:spcAft>
                <a:spcPts val="375"/>
              </a:spcAft>
              <a:defRPr/>
            </a:pPr>
            <a:endParaRPr lang="es-ES_tradnl" sz="1350"/>
          </a:p>
        </p:txBody>
      </p:sp>
      <p:sp>
        <p:nvSpPr>
          <p:cNvPr id="79" name="Text Box 45"/>
          <p:cNvSpPr txBox="1">
            <a:spLocks noChangeArrowheads="1"/>
          </p:cNvSpPr>
          <p:nvPr/>
        </p:nvSpPr>
        <p:spPr bwMode="auto">
          <a:xfrm>
            <a:off x="5550370" y="2748904"/>
            <a:ext cx="692137" cy="176107"/>
          </a:xfrm>
          <a:prstGeom prst="rect">
            <a:avLst/>
          </a:prstGeom>
          <a:noFill/>
          <a:ln w="52451">
            <a:noFill/>
            <a:miter lim="800000"/>
            <a:headEnd/>
            <a:tailEnd/>
          </a:ln>
          <a:effectLst/>
        </p:spPr>
        <p:txBody>
          <a:bodyPr wrap="square" lIns="60104" tIns="30052" rIns="60104" bIns="30052" anchor="b">
            <a:prstTxWarp prst="textNoShape">
              <a:avLst/>
            </a:prstTxWarp>
            <a:spAutoFit/>
          </a:bodyPr>
          <a:lstStyle>
            <a:defPPr>
              <a:defRPr lang="es-ES_tradnl"/>
            </a:defPPr>
            <a:lvl1pPr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1pPr>
            <a:lvl2pPr marL="4572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2pPr>
            <a:lvl3pPr marL="9144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3pPr>
            <a:lvl4pPr marL="13716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4pPr>
            <a:lvl5pPr marL="18288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5pPr>
            <a:lvl6pPr marL="22860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6pPr>
            <a:lvl7pPr marL="27432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7pPr>
            <a:lvl8pPr marL="32004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8pPr>
            <a:lvl9pPr marL="36576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9pPr>
          </a:lstStyle>
          <a:p>
            <a:pPr defTabSz="601266">
              <a:spcBef>
                <a:spcPct val="0"/>
              </a:spcBef>
              <a:spcAft>
                <a:spcPct val="0"/>
              </a:spcAft>
              <a:defRPr/>
            </a:pPr>
            <a:r>
              <a:rPr lang="en-GB" sz="750">
                <a:effectLst>
                  <a:outerShdw blurRad="38100" dist="38100" dir="2700000" algn="tl">
                    <a:srgbClr val="DDDDDD"/>
                  </a:outerShdw>
                </a:effectLst>
              </a:rPr>
              <a:t>Tiempo</a:t>
            </a:r>
          </a:p>
        </p:txBody>
      </p:sp>
      <p:sp>
        <p:nvSpPr>
          <p:cNvPr id="80" name="Text Box 45"/>
          <p:cNvSpPr txBox="1">
            <a:spLocks noChangeArrowheads="1"/>
          </p:cNvSpPr>
          <p:nvPr/>
        </p:nvSpPr>
        <p:spPr bwMode="auto">
          <a:xfrm rot="16200000">
            <a:off x="4125470" y="2114396"/>
            <a:ext cx="733389" cy="176107"/>
          </a:xfrm>
          <a:prstGeom prst="rect">
            <a:avLst/>
          </a:prstGeom>
          <a:noFill/>
          <a:ln w="52451">
            <a:noFill/>
            <a:miter lim="800000"/>
            <a:headEnd/>
            <a:tailEnd/>
          </a:ln>
          <a:effectLst/>
        </p:spPr>
        <p:txBody>
          <a:bodyPr wrap="square" lIns="60104" tIns="30052" rIns="60104" bIns="30052" anchor="b">
            <a:prstTxWarp prst="textNoShape">
              <a:avLst/>
            </a:prstTxWarp>
            <a:spAutoFit/>
          </a:bodyPr>
          <a:lstStyle>
            <a:defPPr>
              <a:defRPr lang="es-ES_tradnl"/>
            </a:defPPr>
            <a:lvl1pPr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1pPr>
            <a:lvl2pPr marL="4572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2pPr>
            <a:lvl3pPr marL="9144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3pPr>
            <a:lvl4pPr marL="13716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4pPr>
            <a:lvl5pPr marL="18288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5pPr>
            <a:lvl6pPr marL="22860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6pPr>
            <a:lvl7pPr marL="27432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7pPr>
            <a:lvl8pPr marL="32004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8pPr>
            <a:lvl9pPr marL="36576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9pPr>
          </a:lstStyle>
          <a:p>
            <a:pPr defTabSz="601266">
              <a:spcBef>
                <a:spcPct val="0"/>
              </a:spcBef>
              <a:spcAft>
                <a:spcPct val="0"/>
              </a:spcAft>
              <a:defRPr/>
            </a:pPr>
            <a:r>
              <a:rPr lang="en-GB" sz="750">
                <a:effectLst>
                  <a:outerShdw blurRad="38100" dist="38100" dir="2700000" algn="tl">
                    <a:srgbClr val="DDDDDD"/>
                  </a:outerShdw>
                </a:effectLst>
              </a:rPr>
              <a:t>Síntomas</a:t>
            </a:r>
          </a:p>
        </p:txBody>
      </p:sp>
      <p:sp>
        <p:nvSpPr>
          <p:cNvPr id="81" name="Line 7"/>
          <p:cNvSpPr>
            <a:spLocks noChangeShapeType="1"/>
          </p:cNvSpPr>
          <p:nvPr/>
        </p:nvSpPr>
        <p:spPr bwMode="auto">
          <a:xfrm flipH="1">
            <a:off x="4607078" y="1383310"/>
            <a:ext cx="0" cy="1336814"/>
          </a:xfrm>
          <a:prstGeom prst="line">
            <a:avLst/>
          </a:prstGeom>
          <a:noFill/>
          <a:ln w="28575" cmpd="sng">
            <a:solidFill>
              <a:schemeClr val="tx1"/>
            </a:solidFill>
            <a:round/>
            <a:headEnd type="triangle" w="med" len="med"/>
            <a:tailEnd/>
          </a:ln>
          <a:effectLst>
            <a:outerShdw blurRad="50800" dist="38100" dir="2700000" algn="tl" rotWithShape="0">
              <a:srgbClr val="000000">
                <a:alpha val="43000"/>
              </a:srgbClr>
            </a:outerShdw>
          </a:effectLst>
        </p:spPr>
        <p:txBody>
          <a:bodyPr wrap="square" anchor="ctr">
            <a:prstTxWarp prst="textNoShape">
              <a:avLst/>
            </a:prstTxWarp>
            <a:spAutoFit/>
          </a:bodyPr>
          <a:lstStyle>
            <a:defPPr>
              <a:defRPr lang="es-ES_tradnl"/>
            </a:defPPr>
            <a:lvl1pPr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1pPr>
            <a:lvl2pPr marL="4572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2pPr>
            <a:lvl3pPr marL="9144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3pPr>
            <a:lvl4pPr marL="13716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4pPr>
            <a:lvl5pPr marL="18288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5pPr>
            <a:lvl6pPr marL="22860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6pPr>
            <a:lvl7pPr marL="27432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7pPr>
            <a:lvl8pPr marL="32004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8pPr>
            <a:lvl9pPr marL="36576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9pPr>
          </a:lstStyle>
          <a:p>
            <a:pPr defTabSz="685800">
              <a:spcBef>
                <a:spcPts val="375"/>
              </a:spcBef>
              <a:spcAft>
                <a:spcPts val="375"/>
              </a:spcAft>
              <a:defRPr/>
            </a:pPr>
            <a:endParaRPr lang="es-ES_tradnl" sz="1350"/>
          </a:p>
        </p:txBody>
      </p:sp>
      <p:sp>
        <p:nvSpPr>
          <p:cNvPr id="82" name="Text Box 45"/>
          <p:cNvSpPr txBox="1">
            <a:spLocks noChangeArrowheads="1"/>
          </p:cNvSpPr>
          <p:nvPr/>
        </p:nvSpPr>
        <p:spPr bwMode="auto">
          <a:xfrm>
            <a:off x="2432924" y="1144403"/>
            <a:ext cx="1722230" cy="268440"/>
          </a:xfrm>
          <a:prstGeom prst="rect">
            <a:avLst/>
          </a:prstGeom>
          <a:noFill/>
          <a:ln w="52451">
            <a:noFill/>
            <a:miter lim="800000"/>
            <a:headEnd/>
            <a:tailEnd/>
          </a:ln>
          <a:effectLst/>
        </p:spPr>
        <p:txBody>
          <a:bodyPr wrap="square" lIns="60104" tIns="30052" rIns="60104" bIns="30052" anchor="b">
            <a:prstTxWarp prst="textNoShape">
              <a:avLst/>
            </a:prstTxWarp>
            <a:spAutoFit/>
          </a:bodyPr>
          <a:lstStyle>
            <a:defPPr>
              <a:defRPr lang="es-ES_tradnl"/>
            </a:defPPr>
            <a:lvl1pPr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1pPr>
            <a:lvl2pPr marL="4572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2pPr>
            <a:lvl3pPr marL="9144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3pPr>
            <a:lvl4pPr marL="13716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4pPr>
            <a:lvl5pPr marL="18288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5pPr>
            <a:lvl6pPr marL="22860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6pPr>
            <a:lvl7pPr marL="27432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7pPr>
            <a:lvl8pPr marL="32004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8pPr>
            <a:lvl9pPr marL="36576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9pPr>
          </a:lstStyle>
          <a:p>
            <a:pPr defTabSz="601266">
              <a:spcBef>
                <a:spcPct val="0"/>
              </a:spcBef>
              <a:spcAft>
                <a:spcPct val="0"/>
              </a:spcAft>
              <a:defRPr/>
            </a:pPr>
            <a:r>
              <a:rPr lang="en-GB" sz="1350" dirty="0">
                <a:solidFill>
                  <a:srgbClr val="0070C0"/>
                </a:solidFill>
                <a:effectLst/>
              </a:rPr>
              <a:t>Exacerbation</a:t>
            </a:r>
          </a:p>
        </p:txBody>
      </p:sp>
      <p:sp>
        <p:nvSpPr>
          <p:cNvPr id="83" name="Line 7"/>
          <p:cNvSpPr>
            <a:spLocks noChangeShapeType="1"/>
          </p:cNvSpPr>
          <p:nvPr/>
        </p:nvSpPr>
        <p:spPr bwMode="auto">
          <a:xfrm flipH="1">
            <a:off x="2270750" y="1383310"/>
            <a:ext cx="0" cy="1336814"/>
          </a:xfrm>
          <a:prstGeom prst="line">
            <a:avLst/>
          </a:prstGeom>
          <a:noFill/>
          <a:ln w="28575" cmpd="sng">
            <a:solidFill>
              <a:schemeClr val="tx1"/>
            </a:solidFill>
            <a:round/>
            <a:headEnd type="triangle" w="med" len="med"/>
            <a:tailEnd/>
          </a:ln>
          <a:effectLst>
            <a:outerShdw blurRad="50800" dist="38100" dir="2700000" algn="tl" rotWithShape="0">
              <a:srgbClr val="000000">
                <a:alpha val="43000"/>
              </a:srgbClr>
            </a:outerShdw>
          </a:effectLst>
        </p:spPr>
        <p:txBody>
          <a:bodyPr wrap="square" anchor="ctr">
            <a:prstTxWarp prst="textNoShape">
              <a:avLst/>
            </a:prstTxWarp>
            <a:spAutoFit/>
          </a:bodyPr>
          <a:lstStyle>
            <a:defPPr>
              <a:defRPr lang="es-ES_tradnl"/>
            </a:defPPr>
            <a:lvl1pPr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1pPr>
            <a:lvl2pPr marL="4572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2pPr>
            <a:lvl3pPr marL="9144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3pPr>
            <a:lvl4pPr marL="13716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4pPr>
            <a:lvl5pPr marL="18288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5pPr>
            <a:lvl6pPr marL="22860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6pPr>
            <a:lvl7pPr marL="27432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7pPr>
            <a:lvl8pPr marL="32004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8pPr>
            <a:lvl9pPr marL="36576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9pPr>
          </a:lstStyle>
          <a:p>
            <a:pPr defTabSz="685800">
              <a:spcBef>
                <a:spcPts val="375"/>
              </a:spcBef>
              <a:spcAft>
                <a:spcPts val="375"/>
              </a:spcAft>
              <a:defRPr/>
            </a:pPr>
            <a:endParaRPr lang="es-ES_tradnl" sz="1350"/>
          </a:p>
        </p:txBody>
      </p:sp>
      <p:sp>
        <p:nvSpPr>
          <p:cNvPr id="84" name="Line 7"/>
          <p:cNvSpPr>
            <a:spLocks noChangeShapeType="1"/>
          </p:cNvSpPr>
          <p:nvPr/>
        </p:nvSpPr>
        <p:spPr bwMode="auto">
          <a:xfrm flipH="1">
            <a:off x="2270751" y="2720123"/>
            <a:ext cx="2009242" cy="0"/>
          </a:xfrm>
          <a:prstGeom prst="line">
            <a:avLst/>
          </a:prstGeom>
          <a:noFill/>
          <a:ln w="28575" cmpd="sng">
            <a:solidFill>
              <a:schemeClr val="tx1"/>
            </a:solidFill>
            <a:round/>
            <a:headEnd type="triangle" w="med" len="med"/>
            <a:tailEnd/>
          </a:ln>
          <a:effectLst>
            <a:outerShdw blurRad="50800" dist="38100" dir="2700000" algn="tl" rotWithShape="0">
              <a:srgbClr val="000000">
                <a:alpha val="43000"/>
              </a:srgbClr>
            </a:outerShdw>
          </a:effectLst>
        </p:spPr>
        <p:txBody>
          <a:bodyPr wrap="square" anchor="ctr">
            <a:prstTxWarp prst="textNoShape">
              <a:avLst/>
            </a:prstTxWarp>
            <a:spAutoFit/>
          </a:bodyPr>
          <a:lstStyle>
            <a:defPPr>
              <a:defRPr lang="es-ES_tradnl"/>
            </a:defPPr>
            <a:lvl1pPr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1pPr>
            <a:lvl2pPr marL="4572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2pPr>
            <a:lvl3pPr marL="9144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3pPr>
            <a:lvl4pPr marL="13716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4pPr>
            <a:lvl5pPr marL="18288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5pPr>
            <a:lvl6pPr marL="22860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6pPr>
            <a:lvl7pPr marL="27432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7pPr>
            <a:lvl8pPr marL="32004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8pPr>
            <a:lvl9pPr marL="36576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9pPr>
          </a:lstStyle>
          <a:p>
            <a:pPr defTabSz="685800">
              <a:spcBef>
                <a:spcPts val="375"/>
              </a:spcBef>
              <a:spcAft>
                <a:spcPts val="375"/>
              </a:spcAft>
              <a:defRPr/>
            </a:pPr>
            <a:endParaRPr lang="es-ES_tradnl" sz="1350"/>
          </a:p>
        </p:txBody>
      </p:sp>
      <p:sp>
        <p:nvSpPr>
          <p:cNvPr id="85" name="Text Box 45"/>
          <p:cNvSpPr txBox="1">
            <a:spLocks noChangeArrowheads="1"/>
          </p:cNvSpPr>
          <p:nvPr/>
        </p:nvSpPr>
        <p:spPr bwMode="auto">
          <a:xfrm>
            <a:off x="2924922" y="2742063"/>
            <a:ext cx="692137" cy="176107"/>
          </a:xfrm>
          <a:prstGeom prst="rect">
            <a:avLst/>
          </a:prstGeom>
          <a:noFill/>
          <a:ln w="52451">
            <a:noFill/>
            <a:miter lim="800000"/>
            <a:headEnd/>
            <a:tailEnd/>
          </a:ln>
          <a:effectLst/>
        </p:spPr>
        <p:txBody>
          <a:bodyPr wrap="square" lIns="60104" tIns="30052" rIns="60104" bIns="30052" anchor="b">
            <a:prstTxWarp prst="textNoShape">
              <a:avLst/>
            </a:prstTxWarp>
            <a:spAutoFit/>
          </a:bodyPr>
          <a:lstStyle>
            <a:defPPr>
              <a:defRPr lang="es-ES_tradnl"/>
            </a:defPPr>
            <a:lvl1pPr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1pPr>
            <a:lvl2pPr marL="4572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2pPr>
            <a:lvl3pPr marL="9144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3pPr>
            <a:lvl4pPr marL="13716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4pPr>
            <a:lvl5pPr marL="18288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5pPr>
            <a:lvl6pPr marL="22860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6pPr>
            <a:lvl7pPr marL="27432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7pPr>
            <a:lvl8pPr marL="32004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8pPr>
            <a:lvl9pPr marL="36576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9pPr>
          </a:lstStyle>
          <a:p>
            <a:pPr defTabSz="601266">
              <a:spcBef>
                <a:spcPct val="0"/>
              </a:spcBef>
              <a:spcAft>
                <a:spcPct val="0"/>
              </a:spcAft>
              <a:defRPr/>
            </a:pPr>
            <a:r>
              <a:rPr lang="en-GB" sz="750">
                <a:effectLst>
                  <a:outerShdw blurRad="38100" dist="38100" dir="2700000" algn="tl">
                    <a:srgbClr val="DDDDDD"/>
                  </a:outerShdw>
                </a:effectLst>
              </a:rPr>
              <a:t>Tiempo</a:t>
            </a:r>
          </a:p>
        </p:txBody>
      </p:sp>
      <p:sp>
        <p:nvSpPr>
          <p:cNvPr id="86" name="Text Box 45"/>
          <p:cNvSpPr txBox="1">
            <a:spLocks noChangeArrowheads="1"/>
          </p:cNvSpPr>
          <p:nvPr/>
        </p:nvSpPr>
        <p:spPr bwMode="auto">
          <a:xfrm rot="16200000">
            <a:off x="1789143" y="2107557"/>
            <a:ext cx="733389" cy="176107"/>
          </a:xfrm>
          <a:prstGeom prst="rect">
            <a:avLst/>
          </a:prstGeom>
          <a:noFill/>
          <a:ln w="52451">
            <a:noFill/>
            <a:miter lim="800000"/>
            <a:headEnd/>
            <a:tailEnd/>
          </a:ln>
          <a:effectLst/>
        </p:spPr>
        <p:txBody>
          <a:bodyPr wrap="square" lIns="60104" tIns="30052" rIns="60104" bIns="30052" anchor="b">
            <a:prstTxWarp prst="textNoShape">
              <a:avLst/>
            </a:prstTxWarp>
            <a:spAutoFit/>
          </a:bodyPr>
          <a:lstStyle>
            <a:defPPr>
              <a:defRPr lang="es-ES_tradnl"/>
            </a:defPPr>
            <a:lvl1pPr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1pPr>
            <a:lvl2pPr marL="4572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2pPr>
            <a:lvl3pPr marL="9144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3pPr>
            <a:lvl4pPr marL="13716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4pPr>
            <a:lvl5pPr marL="18288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5pPr>
            <a:lvl6pPr marL="22860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6pPr>
            <a:lvl7pPr marL="27432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7pPr>
            <a:lvl8pPr marL="32004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8pPr>
            <a:lvl9pPr marL="36576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9pPr>
          </a:lstStyle>
          <a:p>
            <a:pPr defTabSz="601266">
              <a:spcBef>
                <a:spcPct val="0"/>
              </a:spcBef>
              <a:spcAft>
                <a:spcPct val="0"/>
              </a:spcAft>
              <a:defRPr/>
            </a:pPr>
            <a:r>
              <a:rPr lang="en-GB" sz="750">
                <a:effectLst>
                  <a:outerShdw blurRad="38100" dist="38100" dir="2700000" algn="tl">
                    <a:srgbClr val="DDDDDD"/>
                  </a:outerShdw>
                </a:effectLst>
              </a:rPr>
              <a:t>Síntomas</a:t>
            </a:r>
          </a:p>
        </p:txBody>
      </p:sp>
      <p:grpSp>
        <p:nvGrpSpPr>
          <p:cNvPr id="87" name="Agrupar 98"/>
          <p:cNvGrpSpPr/>
          <p:nvPr/>
        </p:nvGrpSpPr>
        <p:grpSpPr>
          <a:xfrm>
            <a:off x="2410930" y="1907918"/>
            <a:ext cx="1635429" cy="553108"/>
            <a:chOff x="762000" y="1416989"/>
            <a:chExt cx="2667000" cy="851250"/>
          </a:xfrm>
          <a:noFill/>
        </p:grpSpPr>
        <p:sp>
          <p:nvSpPr>
            <p:cNvPr id="88" name="Freeform 3"/>
            <p:cNvSpPr>
              <a:spLocks/>
            </p:cNvSpPr>
            <p:nvPr/>
          </p:nvSpPr>
          <p:spPr bwMode="auto">
            <a:xfrm>
              <a:off x="762000" y="1739433"/>
              <a:ext cx="705859" cy="461835"/>
            </a:xfrm>
            <a:custGeom>
              <a:avLst/>
              <a:gdLst/>
              <a:ahLst/>
              <a:cxnLst>
                <a:cxn ang="0">
                  <a:pos x="0" y="144"/>
                </a:cxn>
                <a:cxn ang="0">
                  <a:pos x="90" y="8"/>
                </a:cxn>
                <a:cxn ang="0">
                  <a:pos x="181" y="190"/>
                </a:cxn>
                <a:cxn ang="0">
                  <a:pos x="272" y="8"/>
                </a:cxn>
                <a:cxn ang="0">
                  <a:pos x="362" y="190"/>
                </a:cxn>
                <a:cxn ang="0">
                  <a:pos x="453" y="8"/>
                </a:cxn>
                <a:cxn ang="0">
                  <a:pos x="544" y="190"/>
                </a:cxn>
              </a:cxnLst>
              <a:rect l="0" t="0" r="r" b="b"/>
              <a:pathLst>
                <a:path w="544" h="190">
                  <a:moveTo>
                    <a:pt x="0" y="144"/>
                  </a:moveTo>
                  <a:cubicBezTo>
                    <a:pt x="30" y="72"/>
                    <a:pt x="60" y="0"/>
                    <a:pt x="90" y="8"/>
                  </a:cubicBezTo>
                  <a:cubicBezTo>
                    <a:pt x="120" y="16"/>
                    <a:pt x="151" y="190"/>
                    <a:pt x="181" y="190"/>
                  </a:cubicBezTo>
                  <a:cubicBezTo>
                    <a:pt x="211" y="190"/>
                    <a:pt x="242" y="8"/>
                    <a:pt x="272" y="8"/>
                  </a:cubicBezTo>
                  <a:cubicBezTo>
                    <a:pt x="302" y="8"/>
                    <a:pt x="332" y="190"/>
                    <a:pt x="362" y="190"/>
                  </a:cubicBezTo>
                  <a:cubicBezTo>
                    <a:pt x="392" y="190"/>
                    <a:pt x="423" y="8"/>
                    <a:pt x="453" y="8"/>
                  </a:cubicBezTo>
                  <a:cubicBezTo>
                    <a:pt x="483" y="8"/>
                    <a:pt x="513" y="99"/>
                    <a:pt x="544" y="190"/>
                  </a:cubicBezTo>
                </a:path>
              </a:pathLst>
            </a:custGeom>
            <a:grpFill/>
            <a:ln w="19050" cap="flat" cmpd="sng">
              <a:solidFill>
                <a:schemeClr val="tx2"/>
              </a:solidFill>
              <a:prstDash val="solid"/>
              <a:round/>
              <a:headEnd/>
              <a:tailEnd/>
            </a:ln>
            <a:effectLst/>
          </p:spPr>
          <p:txBody>
            <a:bodyPr wrap="square" anchor="ctr">
              <a:prstTxWarp prst="textNoShape">
                <a:avLst/>
              </a:prstTxWarp>
              <a:spAutoFit/>
            </a:bodyPr>
            <a:lstStyle>
              <a:defPPr>
                <a:defRPr lang="es-ES_tradnl"/>
              </a:defPPr>
              <a:lvl1pPr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1pPr>
              <a:lvl2pPr marL="4572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2pPr>
              <a:lvl3pPr marL="9144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3pPr>
              <a:lvl4pPr marL="13716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4pPr>
              <a:lvl5pPr marL="18288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5pPr>
              <a:lvl6pPr marL="22860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6pPr>
              <a:lvl7pPr marL="27432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7pPr>
              <a:lvl8pPr marL="32004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8pPr>
              <a:lvl9pPr marL="36576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9pPr>
            </a:lstStyle>
            <a:p>
              <a:pPr defTabSz="685800">
                <a:spcBef>
                  <a:spcPts val="375"/>
                </a:spcBef>
                <a:spcAft>
                  <a:spcPts val="375"/>
                </a:spcAft>
                <a:defRPr/>
              </a:pPr>
              <a:endParaRPr lang="es-ES_tradnl" sz="1350"/>
            </a:p>
          </p:txBody>
        </p:sp>
        <p:sp>
          <p:nvSpPr>
            <p:cNvPr id="89" name="Freeform 4"/>
            <p:cNvSpPr>
              <a:spLocks/>
            </p:cNvSpPr>
            <p:nvPr/>
          </p:nvSpPr>
          <p:spPr bwMode="auto">
            <a:xfrm>
              <a:off x="2000828" y="1802110"/>
              <a:ext cx="705859" cy="461835"/>
            </a:xfrm>
            <a:custGeom>
              <a:avLst/>
              <a:gdLst/>
              <a:ahLst/>
              <a:cxnLst>
                <a:cxn ang="0">
                  <a:pos x="0" y="144"/>
                </a:cxn>
                <a:cxn ang="0">
                  <a:pos x="90" y="8"/>
                </a:cxn>
                <a:cxn ang="0">
                  <a:pos x="181" y="190"/>
                </a:cxn>
                <a:cxn ang="0">
                  <a:pos x="272" y="8"/>
                </a:cxn>
                <a:cxn ang="0">
                  <a:pos x="362" y="190"/>
                </a:cxn>
                <a:cxn ang="0">
                  <a:pos x="453" y="8"/>
                </a:cxn>
                <a:cxn ang="0">
                  <a:pos x="544" y="190"/>
                </a:cxn>
              </a:cxnLst>
              <a:rect l="0" t="0" r="r" b="b"/>
              <a:pathLst>
                <a:path w="544" h="190">
                  <a:moveTo>
                    <a:pt x="0" y="144"/>
                  </a:moveTo>
                  <a:cubicBezTo>
                    <a:pt x="30" y="72"/>
                    <a:pt x="60" y="0"/>
                    <a:pt x="90" y="8"/>
                  </a:cubicBezTo>
                  <a:cubicBezTo>
                    <a:pt x="120" y="16"/>
                    <a:pt x="151" y="190"/>
                    <a:pt x="181" y="190"/>
                  </a:cubicBezTo>
                  <a:cubicBezTo>
                    <a:pt x="211" y="190"/>
                    <a:pt x="242" y="8"/>
                    <a:pt x="272" y="8"/>
                  </a:cubicBezTo>
                  <a:cubicBezTo>
                    <a:pt x="302" y="8"/>
                    <a:pt x="332" y="190"/>
                    <a:pt x="362" y="190"/>
                  </a:cubicBezTo>
                  <a:cubicBezTo>
                    <a:pt x="392" y="190"/>
                    <a:pt x="423" y="8"/>
                    <a:pt x="453" y="8"/>
                  </a:cubicBezTo>
                  <a:cubicBezTo>
                    <a:pt x="483" y="8"/>
                    <a:pt x="513" y="99"/>
                    <a:pt x="544" y="190"/>
                  </a:cubicBezTo>
                </a:path>
              </a:pathLst>
            </a:custGeom>
            <a:grpFill/>
            <a:ln w="19050" cap="flat" cmpd="sng">
              <a:solidFill>
                <a:schemeClr val="tx2"/>
              </a:solidFill>
              <a:prstDash val="solid"/>
              <a:round/>
              <a:headEnd/>
              <a:tailEnd/>
            </a:ln>
            <a:effectLst/>
          </p:spPr>
          <p:txBody>
            <a:bodyPr wrap="square" anchor="ctr">
              <a:prstTxWarp prst="textNoShape">
                <a:avLst/>
              </a:prstTxWarp>
              <a:spAutoFit/>
            </a:bodyPr>
            <a:lstStyle>
              <a:defPPr>
                <a:defRPr lang="es-ES_tradnl"/>
              </a:defPPr>
              <a:lvl1pPr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1pPr>
              <a:lvl2pPr marL="4572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2pPr>
              <a:lvl3pPr marL="9144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3pPr>
              <a:lvl4pPr marL="13716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4pPr>
              <a:lvl5pPr marL="18288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5pPr>
              <a:lvl6pPr marL="22860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6pPr>
              <a:lvl7pPr marL="27432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7pPr>
              <a:lvl8pPr marL="32004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8pPr>
              <a:lvl9pPr marL="36576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9pPr>
            </a:lstStyle>
            <a:p>
              <a:pPr defTabSz="685800">
                <a:spcBef>
                  <a:spcPts val="375"/>
                </a:spcBef>
                <a:spcAft>
                  <a:spcPts val="375"/>
                </a:spcAft>
                <a:defRPr/>
              </a:pPr>
              <a:endParaRPr lang="es-ES_tradnl" sz="1350"/>
            </a:p>
          </p:txBody>
        </p:sp>
        <p:sp>
          <p:nvSpPr>
            <p:cNvPr id="90" name="Freeform 5"/>
            <p:cNvSpPr>
              <a:spLocks/>
            </p:cNvSpPr>
            <p:nvPr/>
          </p:nvSpPr>
          <p:spPr bwMode="auto">
            <a:xfrm>
              <a:off x="1467859" y="1416989"/>
              <a:ext cx="531668" cy="461835"/>
            </a:xfrm>
            <a:custGeom>
              <a:avLst/>
              <a:gdLst/>
              <a:ahLst/>
              <a:cxnLst>
                <a:cxn ang="0">
                  <a:pos x="0" y="689"/>
                </a:cxn>
                <a:cxn ang="0">
                  <a:pos x="226" y="8"/>
                </a:cxn>
                <a:cxn ang="0">
                  <a:pos x="408" y="734"/>
                </a:cxn>
              </a:cxnLst>
              <a:rect l="0" t="0" r="r" b="b"/>
              <a:pathLst>
                <a:path w="408" h="734">
                  <a:moveTo>
                    <a:pt x="0" y="689"/>
                  </a:moveTo>
                  <a:cubicBezTo>
                    <a:pt x="79" y="344"/>
                    <a:pt x="158" y="0"/>
                    <a:pt x="226" y="8"/>
                  </a:cubicBezTo>
                  <a:cubicBezTo>
                    <a:pt x="294" y="16"/>
                    <a:pt x="351" y="375"/>
                    <a:pt x="408" y="734"/>
                  </a:cubicBezTo>
                </a:path>
              </a:pathLst>
            </a:custGeom>
            <a:grpFill/>
            <a:ln w="19050" cap="flat" cmpd="sng">
              <a:solidFill>
                <a:schemeClr val="tx1"/>
              </a:solidFill>
              <a:prstDash val="solid"/>
              <a:round/>
              <a:headEnd/>
              <a:tailEnd/>
            </a:ln>
            <a:effectLst/>
          </p:spPr>
          <p:txBody>
            <a:bodyPr wrap="square" anchor="ctr">
              <a:prstTxWarp prst="textNoShape">
                <a:avLst/>
              </a:prstTxWarp>
              <a:spAutoFit/>
            </a:bodyPr>
            <a:lstStyle>
              <a:defPPr>
                <a:defRPr lang="es-ES_tradnl"/>
              </a:defPPr>
              <a:lvl1pPr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1pPr>
              <a:lvl2pPr marL="4572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2pPr>
              <a:lvl3pPr marL="9144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3pPr>
              <a:lvl4pPr marL="13716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4pPr>
              <a:lvl5pPr marL="18288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5pPr>
              <a:lvl6pPr marL="22860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6pPr>
              <a:lvl7pPr marL="27432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7pPr>
              <a:lvl8pPr marL="32004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8pPr>
              <a:lvl9pPr marL="36576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9pPr>
            </a:lstStyle>
            <a:p>
              <a:pPr defTabSz="685800">
                <a:spcBef>
                  <a:spcPts val="375"/>
                </a:spcBef>
                <a:spcAft>
                  <a:spcPts val="375"/>
                </a:spcAft>
                <a:defRPr/>
              </a:pPr>
              <a:endParaRPr lang="es-ES_tradnl" sz="1350"/>
            </a:p>
          </p:txBody>
        </p:sp>
        <p:sp>
          <p:nvSpPr>
            <p:cNvPr id="91" name="Freeform 4"/>
            <p:cNvSpPr>
              <a:spLocks/>
            </p:cNvSpPr>
            <p:nvPr/>
          </p:nvSpPr>
          <p:spPr bwMode="auto">
            <a:xfrm>
              <a:off x="2723141" y="1806404"/>
              <a:ext cx="705859" cy="461835"/>
            </a:xfrm>
            <a:custGeom>
              <a:avLst/>
              <a:gdLst/>
              <a:ahLst/>
              <a:cxnLst>
                <a:cxn ang="0">
                  <a:pos x="0" y="144"/>
                </a:cxn>
                <a:cxn ang="0">
                  <a:pos x="90" y="8"/>
                </a:cxn>
                <a:cxn ang="0">
                  <a:pos x="181" y="190"/>
                </a:cxn>
                <a:cxn ang="0">
                  <a:pos x="272" y="8"/>
                </a:cxn>
                <a:cxn ang="0">
                  <a:pos x="362" y="190"/>
                </a:cxn>
                <a:cxn ang="0">
                  <a:pos x="453" y="8"/>
                </a:cxn>
                <a:cxn ang="0">
                  <a:pos x="544" y="190"/>
                </a:cxn>
              </a:cxnLst>
              <a:rect l="0" t="0" r="r" b="b"/>
              <a:pathLst>
                <a:path w="544" h="190">
                  <a:moveTo>
                    <a:pt x="0" y="144"/>
                  </a:moveTo>
                  <a:cubicBezTo>
                    <a:pt x="30" y="72"/>
                    <a:pt x="60" y="0"/>
                    <a:pt x="90" y="8"/>
                  </a:cubicBezTo>
                  <a:cubicBezTo>
                    <a:pt x="120" y="16"/>
                    <a:pt x="151" y="190"/>
                    <a:pt x="181" y="190"/>
                  </a:cubicBezTo>
                  <a:cubicBezTo>
                    <a:pt x="211" y="190"/>
                    <a:pt x="242" y="8"/>
                    <a:pt x="272" y="8"/>
                  </a:cubicBezTo>
                  <a:cubicBezTo>
                    <a:pt x="302" y="8"/>
                    <a:pt x="332" y="190"/>
                    <a:pt x="362" y="190"/>
                  </a:cubicBezTo>
                  <a:cubicBezTo>
                    <a:pt x="392" y="190"/>
                    <a:pt x="423" y="8"/>
                    <a:pt x="453" y="8"/>
                  </a:cubicBezTo>
                  <a:cubicBezTo>
                    <a:pt x="483" y="8"/>
                    <a:pt x="513" y="99"/>
                    <a:pt x="544" y="190"/>
                  </a:cubicBezTo>
                </a:path>
              </a:pathLst>
            </a:custGeom>
            <a:grpFill/>
            <a:ln w="19050" cap="flat" cmpd="sng">
              <a:solidFill>
                <a:schemeClr val="tx2"/>
              </a:solidFill>
              <a:prstDash val="solid"/>
              <a:round/>
              <a:headEnd/>
              <a:tailEnd/>
            </a:ln>
            <a:effectLst/>
          </p:spPr>
          <p:txBody>
            <a:bodyPr wrap="square" anchor="ctr">
              <a:prstTxWarp prst="textNoShape">
                <a:avLst/>
              </a:prstTxWarp>
              <a:spAutoFit/>
            </a:bodyPr>
            <a:lstStyle>
              <a:defPPr>
                <a:defRPr lang="es-ES_tradnl"/>
              </a:defPPr>
              <a:lvl1pPr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1pPr>
              <a:lvl2pPr marL="4572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2pPr>
              <a:lvl3pPr marL="9144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3pPr>
              <a:lvl4pPr marL="13716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4pPr>
              <a:lvl5pPr marL="1828800" algn="ctr" rtl="0" eaLnBrk="0" fontAlgn="base" hangingPunct="0">
                <a:spcBef>
                  <a:spcPts val="500"/>
                </a:spcBef>
                <a:spcAft>
                  <a:spcPts val="500"/>
                </a:spcAft>
                <a:defRPr kern="1200">
                  <a:solidFill>
                    <a:schemeClr val="tx1"/>
                  </a:solidFill>
                  <a:effectLst>
                    <a:outerShdw blurRad="38100" dist="38100" dir="2700000" algn="tl">
                      <a:srgbClr val="000000">
                        <a:alpha val="43137"/>
                      </a:srgbClr>
                    </a:outerShdw>
                  </a:effectLst>
                  <a:latin typeface="Arial" charset="0"/>
                  <a:ea typeface="+mn-ea"/>
                  <a:cs typeface="+mn-cs"/>
                </a:defRPr>
              </a:lvl5pPr>
              <a:lvl6pPr marL="22860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6pPr>
              <a:lvl7pPr marL="27432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7pPr>
              <a:lvl8pPr marL="32004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8pPr>
              <a:lvl9pPr marL="3657600" algn="l" defTabSz="4572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9pPr>
            </a:lstStyle>
            <a:p>
              <a:pPr defTabSz="685800">
                <a:spcBef>
                  <a:spcPts val="375"/>
                </a:spcBef>
                <a:spcAft>
                  <a:spcPts val="375"/>
                </a:spcAft>
                <a:defRPr/>
              </a:pPr>
              <a:endParaRPr lang="es-ES_tradnl" sz="1350"/>
            </a:p>
          </p:txBody>
        </p:sp>
      </p:grpSp>
    </p:spTree>
    <p:extLst>
      <p:ext uri="{BB962C8B-B14F-4D97-AF65-F5344CB8AC3E}">
        <p14:creationId xmlns:p14="http://schemas.microsoft.com/office/powerpoint/2010/main" xmlns="" val="1388450746"/>
      </p:ext>
    </p:extLst>
  </p:cSld>
  <p:clrMapOvr>
    <a:masterClrMapping/>
  </p:clrMapOvr>
  <p:transition>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12"/>
          <p:cNvSpPr txBox="1">
            <a:spLocks noChangeArrowheads="1"/>
          </p:cNvSpPr>
          <p:nvPr/>
        </p:nvSpPr>
        <p:spPr>
          <a:xfrm>
            <a:off x="1799854" y="224537"/>
            <a:ext cx="5544292" cy="532550"/>
          </a:xfrm>
          <a:prstGeom prst="rect">
            <a:avLst/>
          </a:prstGeom>
          <a:noFill/>
          <a:ln w="9525">
            <a:noFill/>
            <a:round/>
            <a:headEnd/>
            <a:tailEnd/>
          </a:ln>
          <a:effectLst>
            <a:glow rad="63500">
              <a:schemeClr val="accent5">
                <a:satMod val="175000"/>
                <a:alpha val="40000"/>
              </a:schemeClr>
            </a:glow>
            <a:softEdge rad="63500"/>
          </a:effectLst>
        </p:spPr>
        <p:txBody>
          <a:bodyPr vert="horz" wrap="square" lIns="67500" tIns="35100" rIns="67500" bIns="35100" numCol="1" anchor="ctr" anchorCtr="0" compatLnSpc="1">
            <a:prstTxWarp prst="textNoShape">
              <a:avLst/>
            </a:prstTxWarp>
            <a:spAutoFit/>
          </a:bodyPr>
          <a:lstStyle/>
          <a:p>
            <a:pPr defTabSz="336947" eaLnBrk="0" fontAlgn="base" hangingPunct="0">
              <a:spcBef>
                <a:spcPct val="0"/>
              </a:spcBef>
              <a:spcAft>
                <a:spcPct val="0"/>
              </a:spcAft>
              <a:buClr>
                <a:srgbClr val="003300"/>
              </a:buClr>
              <a:buSzPct val="100000"/>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a:pPr>
            <a:r>
              <a:rPr lang="es-ES" sz="3000" b="1" kern="0" dirty="0" err="1">
                <a:solidFill>
                  <a:sysClr val="windowText" lastClr="000000"/>
                </a:solidFill>
                <a:latin typeface="+mj-lt"/>
                <a:ea typeface="+mj-ea"/>
                <a:cs typeface="+mj-cs"/>
              </a:rPr>
              <a:t>How</a:t>
            </a:r>
            <a:r>
              <a:rPr lang="es-ES" sz="3000" b="1" kern="0" dirty="0">
                <a:solidFill>
                  <a:sysClr val="windowText" lastClr="000000"/>
                </a:solidFill>
                <a:latin typeface="+mj-lt"/>
                <a:ea typeface="+mj-ea"/>
                <a:cs typeface="+mj-cs"/>
              </a:rPr>
              <a:t> to </a:t>
            </a:r>
            <a:r>
              <a:rPr lang="es-ES" sz="3000" b="1" kern="0" dirty="0" err="1">
                <a:solidFill>
                  <a:sysClr val="windowText" lastClr="000000"/>
                </a:solidFill>
                <a:latin typeface="+mj-lt"/>
                <a:ea typeface="+mj-ea"/>
                <a:cs typeface="+mj-cs"/>
              </a:rPr>
              <a:t>prevent</a:t>
            </a:r>
            <a:r>
              <a:rPr lang="es-ES" sz="3000" b="1" kern="0" dirty="0">
                <a:solidFill>
                  <a:sysClr val="windowText" lastClr="000000"/>
                </a:solidFill>
                <a:latin typeface="+mj-lt"/>
                <a:ea typeface="+mj-ea"/>
                <a:cs typeface="+mj-cs"/>
              </a:rPr>
              <a:t> </a:t>
            </a:r>
            <a:r>
              <a:rPr lang="es-ES" sz="3000" b="1" kern="0" dirty="0" err="1">
                <a:solidFill>
                  <a:sysClr val="windowText" lastClr="000000"/>
                </a:solidFill>
                <a:latin typeface="+mj-lt"/>
                <a:ea typeface="+mj-ea"/>
                <a:cs typeface="+mj-cs"/>
              </a:rPr>
              <a:t>exacerbation</a:t>
            </a:r>
            <a:r>
              <a:rPr lang="es-ES" sz="3000" b="1" kern="0" dirty="0">
                <a:solidFill>
                  <a:sysClr val="windowText" lastClr="000000"/>
                </a:solidFill>
                <a:latin typeface="+mj-lt"/>
                <a:ea typeface="+mj-ea"/>
                <a:cs typeface="+mj-cs"/>
              </a:rPr>
              <a:t>?</a:t>
            </a:r>
            <a:endParaRPr lang="en-GB" sz="3000" b="1" dirty="0">
              <a:solidFill>
                <a:sysClr val="windowText" lastClr="000000"/>
              </a:solidFill>
              <a:latin typeface="+mj-lt"/>
              <a:ea typeface="+mj-ea"/>
              <a:cs typeface="+mj-cs"/>
            </a:endParaRPr>
          </a:p>
        </p:txBody>
      </p:sp>
      <p:pic>
        <p:nvPicPr>
          <p:cNvPr id="2" name="Imagen 1"/>
          <p:cNvPicPr>
            <a:picLocks noChangeAspect="1"/>
          </p:cNvPicPr>
          <p:nvPr/>
        </p:nvPicPr>
        <p:blipFill>
          <a:blip r:embed="rId3"/>
          <a:stretch>
            <a:fillRect/>
          </a:stretch>
        </p:blipFill>
        <p:spPr>
          <a:xfrm>
            <a:off x="5370971" y="3387291"/>
            <a:ext cx="1639842" cy="1097401"/>
          </a:xfrm>
          <a:prstGeom prst="rect">
            <a:avLst/>
          </a:prstGeom>
        </p:spPr>
      </p:pic>
      <p:pic>
        <p:nvPicPr>
          <p:cNvPr id="3" name="Imagen 2"/>
          <p:cNvPicPr>
            <a:picLocks noChangeAspect="1"/>
          </p:cNvPicPr>
          <p:nvPr/>
        </p:nvPicPr>
        <p:blipFill>
          <a:blip r:embed="rId4"/>
          <a:stretch>
            <a:fillRect/>
          </a:stretch>
        </p:blipFill>
        <p:spPr>
          <a:xfrm>
            <a:off x="6806879" y="2887171"/>
            <a:ext cx="754380" cy="1114425"/>
          </a:xfrm>
          <a:prstGeom prst="rect">
            <a:avLst/>
          </a:prstGeom>
        </p:spPr>
      </p:pic>
      <p:pic>
        <p:nvPicPr>
          <p:cNvPr id="4" name="Imagen 3"/>
          <p:cNvPicPr>
            <a:picLocks noChangeAspect="1"/>
          </p:cNvPicPr>
          <p:nvPr/>
        </p:nvPicPr>
        <p:blipFill>
          <a:blip r:embed="rId5"/>
          <a:stretch>
            <a:fillRect/>
          </a:stretch>
        </p:blipFill>
        <p:spPr>
          <a:xfrm>
            <a:off x="6609943" y="1669139"/>
            <a:ext cx="926159" cy="897725"/>
          </a:xfrm>
          <a:prstGeom prst="rect">
            <a:avLst/>
          </a:prstGeom>
        </p:spPr>
      </p:pic>
      <p:pic>
        <p:nvPicPr>
          <p:cNvPr id="5" name="Imagen 4"/>
          <p:cNvPicPr>
            <a:picLocks noChangeAspect="1"/>
          </p:cNvPicPr>
          <p:nvPr/>
        </p:nvPicPr>
        <p:blipFill>
          <a:blip r:embed="rId6"/>
          <a:stretch>
            <a:fillRect/>
          </a:stretch>
        </p:blipFill>
        <p:spPr>
          <a:xfrm>
            <a:off x="5851753" y="2586167"/>
            <a:ext cx="1228725" cy="828675"/>
          </a:xfrm>
          <a:prstGeom prst="rect">
            <a:avLst/>
          </a:prstGeom>
        </p:spPr>
      </p:pic>
      <p:pic>
        <p:nvPicPr>
          <p:cNvPr id="6" name="Imagen 5"/>
          <p:cNvPicPr>
            <a:picLocks noChangeAspect="1"/>
          </p:cNvPicPr>
          <p:nvPr/>
        </p:nvPicPr>
        <p:blipFill>
          <a:blip r:embed="rId7"/>
          <a:stretch>
            <a:fillRect/>
          </a:stretch>
        </p:blipFill>
        <p:spPr>
          <a:xfrm>
            <a:off x="5466943" y="1703664"/>
            <a:ext cx="1143000" cy="828675"/>
          </a:xfrm>
          <a:prstGeom prst="rect">
            <a:avLst/>
          </a:prstGeom>
        </p:spPr>
      </p:pic>
      <p:pic>
        <p:nvPicPr>
          <p:cNvPr id="7" name="Imagen 6"/>
          <p:cNvPicPr>
            <a:picLocks noChangeAspect="1"/>
          </p:cNvPicPr>
          <p:nvPr/>
        </p:nvPicPr>
        <p:blipFill>
          <a:blip r:embed="rId8"/>
          <a:stretch>
            <a:fillRect/>
          </a:stretch>
        </p:blipFill>
        <p:spPr>
          <a:xfrm>
            <a:off x="2469951" y="2948432"/>
            <a:ext cx="2660630" cy="1494153"/>
          </a:xfrm>
          <a:prstGeom prst="ellipse">
            <a:avLst/>
          </a:prstGeom>
          <a:ln>
            <a:noFill/>
          </a:ln>
          <a:effectLst>
            <a:softEdge rad="112500"/>
          </a:effectLst>
        </p:spPr>
      </p:pic>
      <p:pic>
        <p:nvPicPr>
          <p:cNvPr id="8" name="Imagen 7"/>
          <p:cNvPicPr>
            <a:picLocks noChangeAspect="1"/>
          </p:cNvPicPr>
          <p:nvPr/>
        </p:nvPicPr>
        <p:blipFill>
          <a:blip r:embed="rId9"/>
          <a:stretch>
            <a:fillRect/>
          </a:stretch>
        </p:blipFill>
        <p:spPr>
          <a:xfrm>
            <a:off x="1427586" y="1089232"/>
            <a:ext cx="4112023" cy="1381300"/>
          </a:xfrm>
          <a:prstGeom prst="rect">
            <a:avLst/>
          </a:prstGeom>
        </p:spPr>
      </p:pic>
    </p:spTree>
    <p:extLst>
      <p:ext uri="{BB962C8B-B14F-4D97-AF65-F5344CB8AC3E}">
        <p14:creationId xmlns:p14="http://schemas.microsoft.com/office/powerpoint/2010/main" xmlns="" val="1682609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par>
                                <p:cTn id="22" presetID="1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6395774" y="1129722"/>
            <a:ext cx="2537910" cy="2452256"/>
          </a:xfrm>
          <a:prstGeom prst="rect">
            <a:avLst/>
          </a:prstGeom>
        </p:spPr>
      </p:pic>
      <p:sp>
        <p:nvSpPr>
          <p:cNvPr id="13" name="Text Placeholder 1"/>
          <p:cNvSpPr>
            <a:spLocks noGrp="1"/>
          </p:cNvSpPr>
          <p:nvPr>
            <p:ph type="body" sz="quarter" idx="10"/>
          </p:nvPr>
        </p:nvSpPr>
        <p:spPr>
          <a:xfrm>
            <a:off x="250805" y="134800"/>
            <a:ext cx="7435456" cy="444980"/>
          </a:xfrm>
        </p:spPr>
        <p:txBody>
          <a:bodyPr vert="horz" lIns="91440" tIns="45720" rIns="91440" bIns="45720" rtlCol="0">
            <a:noAutofit/>
          </a:bodyPr>
          <a:lstStyle/>
          <a:p>
            <a:pPr marL="0" indent="0">
              <a:buNone/>
            </a:pPr>
            <a:r>
              <a:rPr lang="es-ES" sz="4000" b="1" dirty="0" err="1">
                <a:solidFill>
                  <a:srgbClr val="3D7C26"/>
                </a:solidFill>
                <a:latin typeface="Calibri" panose="020F0502020204030204" pitchFamily="34" charset="0"/>
              </a:rPr>
              <a:t>Or</a:t>
            </a:r>
            <a:r>
              <a:rPr lang="es-ES" sz="4000" b="1" dirty="0">
                <a:solidFill>
                  <a:srgbClr val="3D7C26"/>
                </a:solidFill>
                <a:latin typeface="Calibri" panose="020F0502020204030204" pitchFamily="34" charset="0"/>
              </a:rPr>
              <a:t>… screening </a:t>
            </a:r>
            <a:r>
              <a:rPr lang="es-ES" sz="4000" b="1" dirty="0" err="1">
                <a:solidFill>
                  <a:srgbClr val="3D7C26"/>
                </a:solidFill>
                <a:latin typeface="Calibri" panose="020F0502020204030204" pitchFamily="34" charset="0"/>
              </a:rPr>
              <a:t>questionnaire</a:t>
            </a:r>
            <a:r>
              <a:rPr lang="es-ES" sz="4000" b="1" dirty="0">
                <a:solidFill>
                  <a:srgbClr val="3D7C26"/>
                </a:solidFill>
                <a:latin typeface="Calibri" panose="020F0502020204030204" pitchFamily="34" charset="0"/>
              </a:rPr>
              <a:t> COPD-PS</a:t>
            </a:r>
            <a:endParaRPr lang="en-US" sz="4000" b="1" dirty="0">
              <a:solidFill>
                <a:srgbClr val="3D7C26"/>
              </a:solidFill>
              <a:latin typeface="Calibri" panose="020F0502020204030204" pitchFamily="34" charset="0"/>
            </a:endParaRPr>
          </a:p>
        </p:txBody>
      </p:sp>
      <p:sp>
        <p:nvSpPr>
          <p:cNvPr id="14" name="CuadroTexto 13"/>
          <p:cNvSpPr txBox="1"/>
          <p:nvPr/>
        </p:nvSpPr>
        <p:spPr>
          <a:xfrm>
            <a:off x="7170844" y="2340917"/>
            <a:ext cx="987771" cy="461665"/>
          </a:xfrm>
          <a:prstGeom prst="rect">
            <a:avLst/>
          </a:prstGeom>
          <a:noFill/>
        </p:spPr>
        <p:txBody>
          <a:bodyPr wrap="none" rtlCol="0">
            <a:spAutoFit/>
          </a:bodyPr>
          <a:lstStyle/>
          <a:p>
            <a:r>
              <a:rPr lang="es-ES" sz="2400" b="1" dirty="0">
                <a:solidFill>
                  <a:srgbClr val="FF0000"/>
                </a:solidFill>
              </a:rPr>
              <a:t>1 min</a:t>
            </a:r>
          </a:p>
        </p:txBody>
      </p:sp>
      <p:pic>
        <p:nvPicPr>
          <p:cNvPr id="16" name="Marcador de contenido 4"/>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a:xfrm>
            <a:off x="2487966" y="1295873"/>
            <a:ext cx="2961134" cy="350818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xmlns="" val="37979083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 name="Conector recto 54"/>
          <p:cNvCxnSpPr/>
          <p:nvPr/>
        </p:nvCxnSpPr>
        <p:spPr>
          <a:xfrm>
            <a:off x="1143000" y="1427560"/>
            <a:ext cx="6858000" cy="1190"/>
          </a:xfrm>
          <a:prstGeom prst="line">
            <a:avLst/>
          </a:prstGeom>
          <a:ln w="28575" cmpd="sng">
            <a:solidFill>
              <a:schemeClr val="accent6"/>
            </a:solidFill>
            <a:prstDash val="sysDot"/>
          </a:ln>
        </p:spPr>
        <p:style>
          <a:lnRef idx="2">
            <a:schemeClr val="accent1"/>
          </a:lnRef>
          <a:fillRef idx="0">
            <a:schemeClr val="accent1"/>
          </a:fillRef>
          <a:effectRef idx="1">
            <a:schemeClr val="accent1"/>
          </a:effectRef>
          <a:fontRef idx="minor">
            <a:schemeClr val="tx1"/>
          </a:fontRef>
        </p:style>
      </p:cxnSp>
      <p:cxnSp>
        <p:nvCxnSpPr>
          <p:cNvPr id="77" name="Conector recto 76"/>
          <p:cNvCxnSpPr/>
          <p:nvPr/>
        </p:nvCxnSpPr>
        <p:spPr>
          <a:xfrm>
            <a:off x="1143000" y="2628900"/>
            <a:ext cx="6858000" cy="1191"/>
          </a:xfrm>
          <a:prstGeom prst="line">
            <a:avLst/>
          </a:prstGeom>
          <a:ln w="28575" cmpd="sng">
            <a:solidFill>
              <a:schemeClr val="accent6"/>
            </a:solidFill>
            <a:prstDash val="sysDot"/>
          </a:ln>
        </p:spPr>
        <p:style>
          <a:lnRef idx="2">
            <a:schemeClr val="accent1"/>
          </a:lnRef>
          <a:fillRef idx="0">
            <a:schemeClr val="accent1"/>
          </a:fillRef>
          <a:effectRef idx="1">
            <a:schemeClr val="accent1"/>
          </a:effectRef>
          <a:fontRef idx="minor">
            <a:schemeClr val="tx1"/>
          </a:fontRef>
        </p:style>
      </p:cxnSp>
      <p:sp>
        <p:nvSpPr>
          <p:cNvPr id="8197" name="Text Box 49"/>
          <p:cNvSpPr txBox="1">
            <a:spLocks noChangeArrowheads="1"/>
          </p:cNvSpPr>
          <p:nvPr/>
        </p:nvSpPr>
        <p:spPr bwMode="auto">
          <a:xfrm>
            <a:off x="1176338" y="891369"/>
            <a:ext cx="1304925" cy="300082"/>
          </a:xfrm>
          <a:prstGeom prst="rect">
            <a:avLst/>
          </a:prstGeom>
          <a:noFill/>
          <a:ln w="9525">
            <a:noFill/>
            <a:miter lim="800000"/>
            <a:headEnd/>
            <a:tailEnd/>
          </a:ln>
        </p:spPr>
        <p:txBody>
          <a:bodyPr>
            <a:spAutoFit/>
          </a:bodyPr>
          <a:lstStyle/>
          <a:p>
            <a:pPr algn="ctr" defTabSz="685800" eaLnBrk="0" hangingPunct="0">
              <a:spcAft>
                <a:spcPct val="40000"/>
              </a:spcAft>
            </a:pPr>
            <a:r>
              <a:rPr lang="es-ES_tradnl" sz="1350" b="1" kern="0" dirty="0">
                <a:solidFill>
                  <a:srgbClr val="0070C0"/>
                </a:solidFill>
                <a:sym typeface="Symbol" pitchFamily="18" charset="2"/>
              </a:rPr>
              <a:t>STEP 1</a:t>
            </a:r>
          </a:p>
        </p:txBody>
      </p:sp>
      <p:sp>
        <p:nvSpPr>
          <p:cNvPr id="8198" name="Text Box 49"/>
          <p:cNvSpPr txBox="1">
            <a:spLocks noChangeArrowheads="1"/>
          </p:cNvSpPr>
          <p:nvPr/>
        </p:nvSpPr>
        <p:spPr bwMode="auto">
          <a:xfrm>
            <a:off x="1176338" y="1903810"/>
            <a:ext cx="1304925" cy="300082"/>
          </a:xfrm>
          <a:prstGeom prst="rect">
            <a:avLst/>
          </a:prstGeom>
          <a:noFill/>
          <a:ln w="9525">
            <a:noFill/>
            <a:miter lim="800000"/>
            <a:headEnd/>
            <a:tailEnd/>
          </a:ln>
        </p:spPr>
        <p:txBody>
          <a:bodyPr>
            <a:spAutoFit/>
          </a:bodyPr>
          <a:lstStyle/>
          <a:p>
            <a:pPr algn="ctr" defTabSz="685800" eaLnBrk="0" hangingPunct="0">
              <a:spcAft>
                <a:spcPct val="40000"/>
              </a:spcAft>
            </a:pPr>
            <a:r>
              <a:rPr lang="es-ES_tradnl" sz="1350" b="1" kern="0" dirty="0">
                <a:solidFill>
                  <a:srgbClr val="0070C0"/>
                </a:solidFill>
                <a:sym typeface="Symbol" pitchFamily="18" charset="2"/>
              </a:rPr>
              <a:t>STEP 2</a:t>
            </a:r>
          </a:p>
        </p:txBody>
      </p:sp>
      <p:sp>
        <p:nvSpPr>
          <p:cNvPr id="8199" name="Text Box 49"/>
          <p:cNvSpPr txBox="1">
            <a:spLocks noChangeArrowheads="1"/>
          </p:cNvSpPr>
          <p:nvPr/>
        </p:nvSpPr>
        <p:spPr bwMode="auto">
          <a:xfrm>
            <a:off x="1176338" y="3103960"/>
            <a:ext cx="1304925" cy="300082"/>
          </a:xfrm>
          <a:prstGeom prst="rect">
            <a:avLst/>
          </a:prstGeom>
          <a:noFill/>
          <a:ln w="9525">
            <a:noFill/>
            <a:miter lim="800000"/>
            <a:headEnd/>
            <a:tailEnd/>
          </a:ln>
        </p:spPr>
        <p:txBody>
          <a:bodyPr>
            <a:spAutoFit/>
          </a:bodyPr>
          <a:lstStyle/>
          <a:p>
            <a:pPr algn="ctr" defTabSz="685800" eaLnBrk="0" hangingPunct="0">
              <a:spcAft>
                <a:spcPct val="40000"/>
              </a:spcAft>
            </a:pPr>
            <a:r>
              <a:rPr lang="es-ES_tradnl" sz="1350" b="1" kern="0" dirty="0">
                <a:solidFill>
                  <a:srgbClr val="0070C0"/>
                </a:solidFill>
                <a:sym typeface="Symbol" pitchFamily="18" charset="2"/>
              </a:rPr>
              <a:t>STEP 3</a:t>
            </a:r>
          </a:p>
        </p:txBody>
      </p:sp>
      <p:sp>
        <p:nvSpPr>
          <p:cNvPr id="8200" name="Text Box 49"/>
          <p:cNvSpPr txBox="1">
            <a:spLocks noChangeArrowheads="1"/>
          </p:cNvSpPr>
          <p:nvPr/>
        </p:nvSpPr>
        <p:spPr bwMode="auto">
          <a:xfrm>
            <a:off x="1176338" y="4361260"/>
            <a:ext cx="1304925" cy="300082"/>
          </a:xfrm>
          <a:prstGeom prst="rect">
            <a:avLst/>
          </a:prstGeom>
          <a:noFill/>
          <a:ln w="9525">
            <a:noFill/>
            <a:miter lim="800000"/>
            <a:headEnd/>
            <a:tailEnd/>
          </a:ln>
        </p:spPr>
        <p:txBody>
          <a:bodyPr>
            <a:spAutoFit/>
          </a:bodyPr>
          <a:lstStyle/>
          <a:p>
            <a:pPr algn="ctr" defTabSz="685800" eaLnBrk="0" hangingPunct="0">
              <a:spcAft>
                <a:spcPct val="40000"/>
              </a:spcAft>
            </a:pPr>
            <a:r>
              <a:rPr lang="es-ES_tradnl" sz="1350" b="1" kern="0" dirty="0">
                <a:solidFill>
                  <a:srgbClr val="0070C0"/>
                </a:solidFill>
                <a:sym typeface="Symbol" pitchFamily="18" charset="2"/>
              </a:rPr>
              <a:t>STEP 4</a:t>
            </a:r>
          </a:p>
        </p:txBody>
      </p:sp>
      <p:grpSp>
        <p:nvGrpSpPr>
          <p:cNvPr id="2" name="Agrupar 57"/>
          <p:cNvGrpSpPr>
            <a:grpSpLocks/>
          </p:cNvGrpSpPr>
          <p:nvPr/>
        </p:nvGrpSpPr>
        <p:grpSpPr bwMode="auto">
          <a:xfrm>
            <a:off x="3143250" y="717947"/>
            <a:ext cx="3943350" cy="4227909"/>
            <a:chOff x="2667000" y="957269"/>
            <a:chExt cx="5257800" cy="5637505"/>
          </a:xfrm>
        </p:grpSpPr>
        <p:cxnSp>
          <p:nvCxnSpPr>
            <p:cNvPr id="61" name="Conector recto 60"/>
            <p:cNvCxnSpPr>
              <a:endCxn id="139" idx="4"/>
            </p:cNvCxnSpPr>
            <p:nvPr/>
          </p:nvCxnSpPr>
          <p:spPr bwMode="auto">
            <a:xfrm rot="5400000">
              <a:off x="2820063" y="3471206"/>
              <a:ext cx="5027873" cy="0"/>
            </a:xfrm>
            <a:prstGeom prst="line">
              <a:avLst/>
            </a:prstGeom>
            <a:solidFill>
              <a:schemeClr val="accent1"/>
            </a:solidFill>
            <a:ln w="38100" cap="rnd" cmpd="sng" algn="ctr">
              <a:solidFill>
                <a:schemeClr val="tx1">
                  <a:lumMod val="75000"/>
                  <a:lumOff val="25000"/>
                </a:schemeClr>
              </a:solidFill>
              <a:prstDash val="solid"/>
              <a:round/>
              <a:headEnd type="none" w="med" len="med"/>
              <a:tailEnd type="none" w="med" len="med"/>
            </a:ln>
            <a:effectLst>
              <a:outerShdw blurRad="63500" dist="35921" dir="2700000" algn="ctr" rotWithShape="0">
                <a:schemeClr val="tx1"/>
              </a:outerShdw>
            </a:effectLst>
          </p:spPr>
        </p:cxnSp>
        <p:grpSp>
          <p:nvGrpSpPr>
            <p:cNvPr id="3" name="Agrupar 36"/>
            <p:cNvGrpSpPr>
              <a:grpSpLocks/>
            </p:cNvGrpSpPr>
            <p:nvPr/>
          </p:nvGrpSpPr>
          <p:grpSpPr bwMode="auto">
            <a:xfrm>
              <a:off x="4076700" y="1030114"/>
              <a:ext cx="2362200" cy="696511"/>
              <a:chOff x="5927623" y="1944514"/>
              <a:chExt cx="1905000" cy="696511"/>
            </a:xfrm>
          </p:grpSpPr>
          <p:sp>
            <p:nvSpPr>
              <p:cNvPr id="63" name="Rectángulo redondeado 62"/>
              <p:cNvSpPr/>
              <p:nvPr/>
            </p:nvSpPr>
            <p:spPr bwMode="auto">
              <a:xfrm>
                <a:off x="5927623" y="1981228"/>
                <a:ext cx="1905000" cy="609600"/>
              </a:xfrm>
              <a:prstGeom prst="roundRect">
                <a:avLst/>
              </a:prstGeom>
              <a:solidFill>
                <a:srgbClr val="BBAA4A">
                  <a:alpha val="77000"/>
                </a:srgbClr>
              </a:solidFill>
              <a:ln w="9525" cap="flat" cmpd="sng" algn="ctr">
                <a:solidFill>
                  <a:schemeClr val="tx1"/>
                </a:solidFill>
                <a:prstDash val="solid"/>
                <a:round/>
                <a:headEnd type="none" w="med" len="med"/>
                <a:tailEnd type="none" w="med" len="med"/>
              </a:ln>
              <a:effectLst>
                <a:outerShdw blurRad="63500" dist="35921" dir="2700000" algn="ctr" rotWithShape="0">
                  <a:schemeClr val="tx1"/>
                </a:outerShdw>
                <a:reflection stA="50000" endPos="75000" dist="12700" dir="5400000" sy="-100000" algn="bl" rotWithShape="0"/>
              </a:effectLst>
            </p:spPr>
            <p:txBody>
              <a:bodyPr/>
              <a:lstStyle/>
              <a:p>
                <a:pPr algn="ctr" defTabSz="685800" eaLnBrk="0" hangingPunct="0">
                  <a:defRPr/>
                </a:pPr>
                <a:endParaRPr lang="es-ES_tradnl" sz="1050" b="1" kern="0">
                  <a:solidFill>
                    <a:srgbClr val="FFFFFF"/>
                  </a:solidFill>
                  <a:effectLst>
                    <a:outerShdw blurRad="38100" dist="38100" dir="2700000" algn="tl">
                      <a:srgbClr val="000000">
                        <a:alpha val="43137"/>
                      </a:srgbClr>
                    </a:outerShdw>
                  </a:effectLst>
                  <a:latin typeface="Times New Roman" charset="0"/>
                  <a:sym typeface="Symbol" charset="2"/>
                </a:endParaRPr>
              </a:p>
            </p:txBody>
          </p:sp>
          <p:sp>
            <p:nvSpPr>
              <p:cNvPr id="64" name="Text Box 11"/>
              <p:cNvSpPr txBox="1">
                <a:spLocks noChangeArrowheads="1"/>
              </p:cNvSpPr>
              <p:nvPr/>
            </p:nvSpPr>
            <p:spPr bwMode="auto">
              <a:xfrm>
                <a:off x="5927623" y="1944514"/>
                <a:ext cx="1879395" cy="696511"/>
              </a:xfrm>
              <a:prstGeom prst="rect">
                <a:avLst/>
              </a:prstGeom>
              <a:noFill/>
              <a:ln w="52451">
                <a:noFill/>
                <a:miter lim="800000"/>
                <a:headEnd/>
                <a:tailEnd/>
              </a:ln>
              <a:effectLst/>
            </p:spPr>
            <p:txBody>
              <a:bodyPr wrap="square" lIns="60104" tIns="30052" rIns="60104" bIns="30052" anchor="b">
                <a:spAutoFit/>
              </a:bodyPr>
              <a:lstStyle/>
              <a:p>
                <a:pPr algn="ctr" defTabSz="601266" eaLnBrk="0" hangingPunct="0">
                  <a:defRPr/>
                </a:pPr>
                <a:r>
                  <a:rPr lang="en-GB" sz="1500" b="1" kern="0" dirty="0">
                    <a:solidFill>
                      <a:srgbClr val="FFFFFF"/>
                    </a:solidFill>
                    <a:effectLst>
                      <a:outerShdw blurRad="38100" dist="38100" dir="2700000" algn="tl">
                        <a:srgbClr val="000000">
                          <a:alpha val="43137"/>
                        </a:srgbClr>
                      </a:outerShdw>
                    </a:effectLst>
                    <a:sym typeface="Symbol" charset="2"/>
                  </a:rPr>
                  <a:t>COPD Exacerbation diagnosis</a:t>
                </a:r>
              </a:p>
            </p:txBody>
          </p:sp>
        </p:grpSp>
        <p:grpSp>
          <p:nvGrpSpPr>
            <p:cNvPr id="4" name="Agrupar 77"/>
            <p:cNvGrpSpPr>
              <a:grpSpLocks/>
            </p:cNvGrpSpPr>
            <p:nvPr/>
          </p:nvGrpSpPr>
          <p:grpSpPr bwMode="auto">
            <a:xfrm>
              <a:off x="4191000" y="2286000"/>
              <a:ext cx="2362200" cy="609600"/>
              <a:chOff x="3962400" y="3276600"/>
              <a:chExt cx="2362200" cy="609600"/>
            </a:xfrm>
          </p:grpSpPr>
          <p:sp>
            <p:nvSpPr>
              <p:cNvPr id="66" name="Rectángulo redondeado 65"/>
              <p:cNvSpPr/>
              <p:nvPr/>
            </p:nvSpPr>
            <p:spPr bwMode="auto">
              <a:xfrm>
                <a:off x="3962400" y="3276600"/>
                <a:ext cx="2362200" cy="609600"/>
              </a:xfrm>
              <a:prstGeom prst="roundRect">
                <a:avLst/>
              </a:prstGeom>
              <a:solidFill>
                <a:srgbClr val="BBAA4A">
                  <a:alpha val="77000"/>
                </a:srgbClr>
              </a:solidFill>
              <a:ln w="9525" cap="flat" cmpd="sng" algn="ctr">
                <a:solidFill>
                  <a:schemeClr val="tx1"/>
                </a:solidFill>
                <a:prstDash val="solid"/>
                <a:round/>
                <a:headEnd type="none" w="med" len="med"/>
                <a:tailEnd type="none" w="med" len="med"/>
              </a:ln>
              <a:effectLst>
                <a:outerShdw blurRad="63500" dist="35921" dir="2700000" algn="ctr" rotWithShape="0">
                  <a:schemeClr val="tx1"/>
                </a:outerShdw>
                <a:reflection stA="50000" endPos="75000" dist="12700" dir="5400000" sy="-100000" algn="bl" rotWithShape="0"/>
              </a:effectLst>
            </p:spPr>
            <p:txBody>
              <a:bodyPr/>
              <a:lstStyle/>
              <a:p>
                <a:pPr algn="ctr" defTabSz="685800" eaLnBrk="0" hangingPunct="0">
                  <a:defRPr/>
                </a:pPr>
                <a:endParaRPr lang="es-ES_tradnl" sz="1050" b="1" kern="0">
                  <a:solidFill>
                    <a:srgbClr val="FFFFFF"/>
                  </a:solidFill>
                  <a:effectLst>
                    <a:outerShdw blurRad="38100" dist="38100" dir="2700000" algn="tl">
                      <a:srgbClr val="000000">
                        <a:alpha val="43137"/>
                      </a:srgbClr>
                    </a:outerShdw>
                  </a:effectLst>
                  <a:latin typeface="Times New Roman" charset="0"/>
                  <a:sym typeface="Symbol" charset="2"/>
                </a:endParaRPr>
              </a:p>
            </p:txBody>
          </p:sp>
          <p:sp>
            <p:nvSpPr>
              <p:cNvPr id="67" name="Text Box 11"/>
              <p:cNvSpPr txBox="1">
                <a:spLocks noChangeArrowheads="1"/>
              </p:cNvSpPr>
              <p:nvPr/>
            </p:nvSpPr>
            <p:spPr bwMode="auto">
              <a:xfrm>
                <a:off x="4022035" y="3381627"/>
                <a:ext cx="2254251" cy="388718"/>
              </a:xfrm>
              <a:prstGeom prst="rect">
                <a:avLst/>
              </a:prstGeom>
              <a:noFill/>
              <a:ln w="52451">
                <a:noFill/>
                <a:miter lim="800000"/>
                <a:headEnd/>
                <a:tailEnd/>
              </a:ln>
              <a:effectLst/>
            </p:spPr>
            <p:txBody>
              <a:bodyPr wrap="square" lIns="60104" tIns="30052" rIns="60104" bIns="30052" anchor="b">
                <a:spAutoFit/>
              </a:bodyPr>
              <a:lstStyle/>
              <a:p>
                <a:pPr algn="ctr" defTabSz="601266" eaLnBrk="0" hangingPunct="0">
                  <a:defRPr/>
                </a:pPr>
                <a:r>
                  <a:rPr lang="en-GB" sz="1500" b="1" kern="0" dirty="0">
                    <a:solidFill>
                      <a:srgbClr val="FFFFFF"/>
                    </a:solidFill>
                    <a:effectLst>
                      <a:outerShdw blurRad="38100" dist="38100" dir="2700000" algn="tl">
                        <a:srgbClr val="000000">
                          <a:alpha val="43137"/>
                        </a:srgbClr>
                      </a:outerShdw>
                    </a:effectLst>
                    <a:sym typeface="Symbol" charset="2"/>
                  </a:rPr>
                  <a:t>Severity </a:t>
                </a:r>
                <a:r>
                  <a:rPr lang="en-GB" sz="1500" b="1" kern="0" dirty="0" err="1">
                    <a:solidFill>
                      <a:srgbClr val="FFFFFF"/>
                    </a:solidFill>
                    <a:effectLst>
                      <a:outerShdw blurRad="38100" dist="38100" dir="2700000" algn="tl">
                        <a:srgbClr val="000000">
                          <a:alpha val="43137"/>
                        </a:srgbClr>
                      </a:outerShdw>
                    </a:effectLst>
                    <a:sym typeface="Symbol" charset="2"/>
                  </a:rPr>
                  <a:t>assesment</a:t>
                </a:r>
                <a:endParaRPr lang="en-GB" sz="1500" b="1" kern="0" dirty="0">
                  <a:solidFill>
                    <a:srgbClr val="FFFFFF"/>
                  </a:solidFill>
                  <a:effectLst>
                    <a:outerShdw blurRad="38100" dist="38100" dir="2700000" algn="tl">
                      <a:srgbClr val="000000">
                        <a:alpha val="43137"/>
                      </a:srgbClr>
                    </a:outerShdw>
                  </a:effectLst>
                  <a:sym typeface="Symbol" charset="2"/>
                </a:endParaRPr>
              </a:p>
            </p:txBody>
          </p:sp>
        </p:grpSp>
        <p:grpSp>
          <p:nvGrpSpPr>
            <p:cNvPr id="5" name="Agrupar 128"/>
            <p:cNvGrpSpPr>
              <a:grpSpLocks/>
            </p:cNvGrpSpPr>
            <p:nvPr/>
          </p:nvGrpSpPr>
          <p:grpSpPr bwMode="auto">
            <a:xfrm>
              <a:off x="4191000" y="3657600"/>
              <a:ext cx="2362200" cy="457200"/>
              <a:chOff x="4191000" y="3657600"/>
              <a:chExt cx="2362200" cy="457200"/>
            </a:xfrm>
          </p:grpSpPr>
          <p:sp>
            <p:nvSpPr>
              <p:cNvPr id="71" name="Rectángulo redondeado 70"/>
              <p:cNvSpPr/>
              <p:nvPr/>
            </p:nvSpPr>
            <p:spPr bwMode="auto">
              <a:xfrm>
                <a:off x="4191000" y="3657600"/>
                <a:ext cx="2362200" cy="457200"/>
              </a:xfrm>
              <a:prstGeom prst="roundRect">
                <a:avLst/>
              </a:prstGeom>
              <a:solidFill>
                <a:srgbClr val="BBAA4A">
                  <a:alpha val="77000"/>
                </a:srgbClr>
              </a:solidFill>
              <a:ln w="9525" cap="flat" cmpd="sng" algn="ctr">
                <a:solidFill>
                  <a:schemeClr val="tx1"/>
                </a:solidFill>
                <a:prstDash val="solid"/>
                <a:round/>
                <a:headEnd type="none" w="med" len="med"/>
                <a:tailEnd type="none" w="med" len="med"/>
              </a:ln>
              <a:effectLst>
                <a:outerShdw blurRad="63500" dist="35921" dir="2700000" algn="ctr" rotWithShape="0">
                  <a:schemeClr val="tx1"/>
                </a:outerShdw>
                <a:reflection stA="50000" endPos="75000" dist="12700" dir="5400000" sy="-100000" algn="bl" rotWithShape="0"/>
              </a:effectLst>
            </p:spPr>
            <p:txBody>
              <a:bodyPr/>
              <a:lstStyle/>
              <a:p>
                <a:pPr algn="ctr" defTabSz="685800" eaLnBrk="0" hangingPunct="0">
                  <a:defRPr/>
                </a:pPr>
                <a:endParaRPr lang="es-ES_tradnl" sz="1050" b="1" kern="0">
                  <a:solidFill>
                    <a:srgbClr val="FFFFFF"/>
                  </a:solidFill>
                  <a:effectLst>
                    <a:outerShdw blurRad="38100" dist="38100" dir="2700000" algn="tl">
                      <a:srgbClr val="000000">
                        <a:alpha val="43137"/>
                      </a:srgbClr>
                    </a:outerShdw>
                  </a:effectLst>
                  <a:latin typeface="Times New Roman" charset="0"/>
                  <a:sym typeface="Symbol" charset="2"/>
                </a:endParaRPr>
              </a:p>
            </p:txBody>
          </p:sp>
          <p:sp>
            <p:nvSpPr>
              <p:cNvPr id="72" name="Text Box 11"/>
              <p:cNvSpPr txBox="1">
                <a:spLocks noChangeArrowheads="1"/>
              </p:cNvSpPr>
              <p:nvPr/>
            </p:nvSpPr>
            <p:spPr bwMode="auto">
              <a:xfrm>
                <a:off x="4298951" y="3685041"/>
                <a:ext cx="2146300" cy="388718"/>
              </a:xfrm>
              <a:prstGeom prst="rect">
                <a:avLst/>
              </a:prstGeom>
              <a:noFill/>
              <a:ln w="52451">
                <a:noFill/>
                <a:miter lim="800000"/>
                <a:headEnd/>
                <a:tailEnd/>
              </a:ln>
              <a:effectLst/>
            </p:spPr>
            <p:txBody>
              <a:bodyPr lIns="60104" tIns="30052" rIns="60104" bIns="30052" anchor="b">
                <a:spAutoFit/>
              </a:bodyPr>
              <a:lstStyle/>
              <a:p>
                <a:pPr algn="ctr" defTabSz="601266" eaLnBrk="0" hangingPunct="0">
                  <a:defRPr/>
                </a:pPr>
                <a:r>
                  <a:rPr lang="en-GB" sz="1500" b="1" kern="0" dirty="0" err="1">
                    <a:solidFill>
                      <a:srgbClr val="FFFFFF"/>
                    </a:solidFill>
                    <a:effectLst>
                      <a:outerShdw blurRad="38100" dist="38100" dir="2700000" algn="tl">
                        <a:srgbClr val="000000">
                          <a:alpha val="43137"/>
                        </a:srgbClr>
                      </a:outerShdw>
                    </a:effectLst>
                    <a:sym typeface="Symbol" charset="2"/>
                  </a:rPr>
                  <a:t>Etiology</a:t>
                </a:r>
                <a:endParaRPr lang="en-GB" sz="1500" b="1" kern="0" dirty="0">
                  <a:solidFill>
                    <a:srgbClr val="FFFFFF"/>
                  </a:solidFill>
                  <a:effectLst>
                    <a:outerShdw blurRad="38100" dist="38100" dir="2700000" algn="tl">
                      <a:srgbClr val="000000">
                        <a:alpha val="43137"/>
                      </a:srgbClr>
                    </a:outerShdw>
                  </a:effectLst>
                  <a:sym typeface="Symbol" charset="2"/>
                </a:endParaRPr>
              </a:p>
            </p:txBody>
          </p:sp>
        </p:grpSp>
        <p:grpSp>
          <p:nvGrpSpPr>
            <p:cNvPr id="6" name="Agrupar 266"/>
            <p:cNvGrpSpPr>
              <a:grpSpLocks/>
            </p:cNvGrpSpPr>
            <p:nvPr/>
          </p:nvGrpSpPr>
          <p:grpSpPr bwMode="auto">
            <a:xfrm>
              <a:off x="2667000" y="4267200"/>
              <a:ext cx="5257800" cy="762000"/>
              <a:chOff x="2514600" y="3429000"/>
              <a:chExt cx="5257800" cy="762000"/>
            </a:xfrm>
          </p:grpSpPr>
          <p:grpSp>
            <p:nvGrpSpPr>
              <p:cNvPr id="7" name="Agrupar 107"/>
              <p:cNvGrpSpPr>
                <a:grpSpLocks/>
              </p:cNvGrpSpPr>
              <p:nvPr/>
            </p:nvGrpSpPr>
            <p:grpSpPr bwMode="auto">
              <a:xfrm>
                <a:off x="2514600" y="3810000"/>
                <a:ext cx="2057400" cy="381000"/>
                <a:chOff x="2514600" y="3733800"/>
                <a:chExt cx="2057400" cy="381000"/>
              </a:xfrm>
            </p:grpSpPr>
            <p:sp>
              <p:nvSpPr>
                <p:cNvPr id="108" name="Rectángulo redondeado 107"/>
                <p:cNvSpPr/>
                <p:nvPr/>
              </p:nvSpPr>
              <p:spPr bwMode="auto">
                <a:xfrm>
                  <a:off x="2514600" y="3733800"/>
                  <a:ext cx="2057400" cy="381000"/>
                </a:xfrm>
                <a:prstGeom prst="roundRect">
                  <a:avLst/>
                </a:prstGeom>
                <a:solidFill>
                  <a:schemeClr val="accent5">
                    <a:alpha val="88000"/>
                  </a:schemeClr>
                </a:solidFill>
                <a:ln w="9525" cap="flat" cmpd="sng" algn="ctr">
                  <a:solidFill>
                    <a:schemeClr val="tx1"/>
                  </a:solidFill>
                  <a:prstDash val="solid"/>
                  <a:round/>
                  <a:headEnd type="none" w="med" len="med"/>
                  <a:tailEnd type="none" w="med" len="med"/>
                </a:ln>
                <a:effectLst>
                  <a:outerShdw blurRad="63500" dist="35921" dir="2700000" algn="ctr" rotWithShape="0">
                    <a:schemeClr val="tx1"/>
                  </a:outerShdw>
                  <a:reflection stA="50000" endPos="75000" dist="12700" dir="5400000" sy="-100000" algn="bl" rotWithShape="0"/>
                </a:effectLst>
              </p:spPr>
              <p:txBody>
                <a:bodyPr/>
                <a:lstStyle/>
                <a:p>
                  <a:pPr algn="ctr" defTabSz="685800" eaLnBrk="0" hangingPunct="0">
                    <a:defRPr/>
                  </a:pPr>
                  <a:endParaRPr lang="es-ES_tradnl" sz="900" b="1" kern="0" dirty="0">
                    <a:solidFill>
                      <a:schemeClr val="bg1"/>
                    </a:solidFill>
                    <a:effectLst>
                      <a:outerShdw blurRad="38100" dist="38100" dir="2700000" algn="tl">
                        <a:srgbClr val="000000">
                          <a:alpha val="43137"/>
                        </a:srgbClr>
                      </a:outerShdw>
                    </a:effectLst>
                    <a:latin typeface="Times New Roman" charset="0"/>
                    <a:sym typeface="Symbol" charset="2"/>
                  </a:endParaRPr>
                </a:p>
              </p:txBody>
            </p:sp>
            <p:sp>
              <p:nvSpPr>
                <p:cNvPr id="109" name="Text Box 11"/>
                <p:cNvSpPr txBox="1">
                  <a:spLocks noChangeArrowheads="1"/>
                </p:cNvSpPr>
                <p:nvPr/>
              </p:nvSpPr>
              <p:spPr bwMode="auto">
                <a:xfrm>
                  <a:off x="2608263" y="3777360"/>
                  <a:ext cx="1870075" cy="296381"/>
                </a:xfrm>
                <a:prstGeom prst="rect">
                  <a:avLst/>
                </a:prstGeom>
                <a:noFill/>
                <a:ln w="52451">
                  <a:noFill/>
                  <a:miter lim="800000"/>
                  <a:headEnd/>
                  <a:tailEnd/>
                </a:ln>
                <a:effectLst/>
              </p:spPr>
              <p:txBody>
                <a:bodyPr lIns="60104" tIns="30052" rIns="60104" bIns="30052" anchor="b">
                  <a:spAutoFit/>
                </a:bodyPr>
                <a:lstStyle/>
                <a:p>
                  <a:pPr algn="ctr" defTabSz="601266" eaLnBrk="0" hangingPunct="0">
                    <a:defRPr/>
                  </a:pPr>
                  <a:r>
                    <a:rPr lang="en-GB" sz="1050" b="1" kern="0" dirty="0">
                      <a:solidFill>
                        <a:srgbClr val="000000"/>
                      </a:solidFill>
                      <a:effectLst>
                        <a:outerShdw blurRad="38100" dist="38100" dir="2700000" algn="tl">
                          <a:srgbClr val="000000">
                            <a:alpha val="43137"/>
                          </a:srgbClr>
                        </a:outerShdw>
                      </a:effectLst>
                      <a:sym typeface="Symbol" charset="2"/>
                    </a:rPr>
                    <a:t>Primary Care</a:t>
                  </a:r>
                  <a:endParaRPr lang="en-GB" sz="900" b="1" kern="0" dirty="0">
                    <a:solidFill>
                      <a:srgbClr val="000000"/>
                    </a:solidFill>
                    <a:effectLst>
                      <a:outerShdw blurRad="38100" dist="38100" dir="2700000" algn="tl">
                        <a:srgbClr val="000000">
                          <a:alpha val="43137"/>
                        </a:srgbClr>
                      </a:outerShdw>
                    </a:effectLst>
                    <a:sym typeface="Symbol" charset="2"/>
                  </a:endParaRPr>
                </a:p>
              </p:txBody>
            </p:sp>
          </p:grpSp>
          <p:cxnSp>
            <p:nvCxnSpPr>
              <p:cNvPr id="101" name="Conector recto 100"/>
              <p:cNvCxnSpPr/>
              <p:nvPr/>
            </p:nvCxnSpPr>
            <p:spPr bwMode="auto">
              <a:xfrm>
                <a:off x="5181600" y="3505382"/>
                <a:ext cx="1676400" cy="304816"/>
              </a:xfrm>
              <a:prstGeom prst="line">
                <a:avLst/>
              </a:prstGeom>
              <a:solidFill>
                <a:schemeClr val="accent1"/>
              </a:solidFill>
              <a:ln w="19050" cap="rnd" cmpd="sng" algn="ctr">
                <a:solidFill>
                  <a:schemeClr val="tx1">
                    <a:lumMod val="75000"/>
                    <a:lumOff val="25000"/>
                  </a:schemeClr>
                </a:solidFill>
                <a:prstDash val="solid"/>
                <a:round/>
                <a:headEnd type="none" w="med" len="med"/>
                <a:tailEnd type="none" w="med" len="med"/>
              </a:ln>
              <a:effectLst>
                <a:outerShdw blurRad="63500" dist="35921" dir="2700000" algn="ctr" rotWithShape="0">
                  <a:schemeClr val="tx1"/>
                </a:outerShdw>
              </a:effectLst>
            </p:spPr>
          </p:cxnSp>
          <p:cxnSp>
            <p:nvCxnSpPr>
              <p:cNvPr id="102" name="Conector recto 101"/>
              <p:cNvCxnSpPr/>
              <p:nvPr/>
            </p:nvCxnSpPr>
            <p:spPr bwMode="auto">
              <a:xfrm flipV="1">
                <a:off x="3581400" y="3505382"/>
                <a:ext cx="1524000" cy="304816"/>
              </a:xfrm>
              <a:prstGeom prst="line">
                <a:avLst/>
              </a:prstGeom>
              <a:solidFill>
                <a:schemeClr val="accent1"/>
              </a:solidFill>
              <a:ln w="19050" cap="rnd" cmpd="sng" algn="ctr">
                <a:solidFill>
                  <a:schemeClr val="tx1">
                    <a:lumMod val="75000"/>
                    <a:lumOff val="25000"/>
                  </a:schemeClr>
                </a:solidFill>
                <a:prstDash val="solid"/>
                <a:round/>
                <a:headEnd type="none" w="med" len="med"/>
                <a:tailEnd type="none" w="med" len="med"/>
              </a:ln>
              <a:effectLst>
                <a:outerShdw blurRad="63500" dist="35921" dir="2700000" algn="ctr" rotWithShape="0">
                  <a:schemeClr val="tx1"/>
                </a:outerShdw>
              </a:effectLst>
            </p:spPr>
          </p:cxnSp>
          <p:cxnSp>
            <p:nvCxnSpPr>
              <p:cNvPr id="103" name="Conector recto 102"/>
              <p:cNvCxnSpPr/>
              <p:nvPr/>
            </p:nvCxnSpPr>
            <p:spPr bwMode="auto">
              <a:xfrm>
                <a:off x="4572000" y="3962606"/>
                <a:ext cx="1143000" cy="1588"/>
              </a:xfrm>
              <a:prstGeom prst="line">
                <a:avLst/>
              </a:prstGeom>
              <a:solidFill>
                <a:schemeClr val="accent1"/>
              </a:solidFill>
              <a:ln w="19050" cap="rnd" cmpd="sng" algn="ctr">
                <a:solidFill>
                  <a:schemeClr val="tx1">
                    <a:lumMod val="75000"/>
                    <a:lumOff val="25000"/>
                  </a:schemeClr>
                </a:solidFill>
                <a:prstDash val="solid"/>
                <a:round/>
                <a:headEnd type="none" w="med" len="med"/>
                <a:tailEnd type="none" w="med" len="med"/>
              </a:ln>
              <a:effectLst>
                <a:outerShdw blurRad="63500" dist="35921" dir="2700000" algn="ctr" rotWithShape="0">
                  <a:schemeClr val="tx1"/>
                </a:outerShdw>
              </a:effectLst>
            </p:spPr>
          </p:cxnSp>
          <p:grpSp>
            <p:nvGrpSpPr>
              <p:cNvPr id="8" name="Agrupar 110"/>
              <p:cNvGrpSpPr>
                <a:grpSpLocks/>
              </p:cNvGrpSpPr>
              <p:nvPr/>
            </p:nvGrpSpPr>
            <p:grpSpPr bwMode="auto">
              <a:xfrm>
                <a:off x="5715000" y="3810000"/>
                <a:ext cx="2057400" cy="381000"/>
                <a:chOff x="2514600" y="3733800"/>
                <a:chExt cx="2057400" cy="381000"/>
              </a:xfrm>
            </p:grpSpPr>
            <p:sp>
              <p:nvSpPr>
                <p:cNvPr id="106" name="Rectángulo redondeado 105"/>
                <p:cNvSpPr/>
                <p:nvPr/>
              </p:nvSpPr>
              <p:spPr bwMode="auto">
                <a:xfrm>
                  <a:off x="2514600" y="3733800"/>
                  <a:ext cx="2057400" cy="381000"/>
                </a:xfrm>
                <a:prstGeom prst="roundRect">
                  <a:avLst/>
                </a:prstGeom>
                <a:solidFill>
                  <a:schemeClr val="accent5">
                    <a:alpha val="88000"/>
                  </a:schemeClr>
                </a:solidFill>
                <a:ln w="9525" cap="flat" cmpd="sng" algn="ctr">
                  <a:solidFill>
                    <a:schemeClr val="tx1"/>
                  </a:solidFill>
                  <a:prstDash val="solid"/>
                  <a:round/>
                  <a:headEnd type="none" w="med" len="med"/>
                  <a:tailEnd type="none" w="med" len="med"/>
                </a:ln>
                <a:effectLst>
                  <a:outerShdw blurRad="63500" dist="35921" dir="2700000" algn="ctr" rotWithShape="0">
                    <a:schemeClr val="tx1"/>
                  </a:outerShdw>
                  <a:reflection stA="50000" endPos="75000" dist="12700" dir="5400000" sy="-100000" algn="bl" rotWithShape="0"/>
                </a:effectLst>
              </p:spPr>
              <p:txBody>
                <a:bodyPr/>
                <a:lstStyle/>
                <a:p>
                  <a:pPr algn="ctr" defTabSz="685800" eaLnBrk="0" hangingPunct="0">
                    <a:defRPr/>
                  </a:pPr>
                  <a:endParaRPr lang="es-ES_tradnl" sz="900" b="1" kern="0" dirty="0">
                    <a:solidFill>
                      <a:schemeClr val="bg1"/>
                    </a:solidFill>
                    <a:effectLst>
                      <a:outerShdw blurRad="38100" dist="38100" dir="2700000" algn="tl">
                        <a:srgbClr val="000000">
                          <a:alpha val="43137"/>
                        </a:srgbClr>
                      </a:outerShdw>
                    </a:effectLst>
                    <a:latin typeface="Times New Roman" charset="0"/>
                    <a:sym typeface="Symbol" charset="2"/>
                  </a:endParaRPr>
                </a:p>
              </p:txBody>
            </p:sp>
            <p:sp>
              <p:nvSpPr>
                <p:cNvPr id="107" name="Text Box 11"/>
                <p:cNvSpPr txBox="1">
                  <a:spLocks noChangeArrowheads="1"/>
                </p:cNvSpPr>
                <p:nvPr/>
              </p:nvSpPr>
              <p:spPr bwMode="auto">
                <a:xfrm>
                  <a:off x="2608263" y="3778948"/>
                  <a:ext cx="1870075" cy="296381"/>
                </a:xfrm>
                <a:prstGeom prst="rect">
                  <a:avLst/>
                </a:prstGeom>
                <a:noFill/>
                <a:ln w="52451">
                  <a:noFill/>
                  <a:miter lim="800000"/>
                  <a:headEnd/>
                  <a:tailEnd/>
                </a:ln>
                <a:effectLst/>
              </p:spPr>
              <p:txBody>
                <a:bodyPr lIns="60104" tIns="30052" rIns="60104" bIns="30052" anchor="b">
                  <a:spAutoFit/>
                </a:bodyPr>
                <a:lstStyle/>
                <a:p>
                  <a:pPr algn="ctr" defTabSz="601266" eaLnBrk="0" hangingPunct="0">
                    <a:defRPr/>
                  </a:pPr>
                  <a:r>
                    <a:rPr lang="en-GB" sz="1050" b="1" kern="0" dirty="0">
                      <a:solidFill>
                        <a:srgbClr val="000000"/>
                      </a:solidFill>
                      <a:effectLst>
                        <a:outerShdw blurRad="38100" dist="38100" dir="2700000" algn="tl">
                          <a:srgbClr val="000000">
                            <a:alpha val="43137"/>
                          </a:srgbClr>
                        </a:outerShdw>
                      </a:effectLst>
                      <a:sym typeface="Symbol" charset="2"/>
                    </a:rPr>
                    <a:t>Hospital</a:t>
                  </a:r>
                  <a:endParaRPr lang="en-GB" sz="900" b="1" kern="0" dirty="0">
                    <a:solidFill>
                      <a:srgbClr val="000000"/>
                    </a:solidFill>
                    <a:effectLst>
                      <a:outerShdw blurRad="38100" dist="38100" dir="2700000" algn="tl">
                        <a:srgbClr val="000000">
                          <a:alpha val="43137"/>
                        </a:srgbClr>
                      </a:outerShdw>
                    </a:effectLst>
                    <a:sym typeface="Symbol" charset="2"/>
                  </a:endParaRPr>
                </a:p>
              </p:txBody>
            </p:sp>
          </p:grpSp>
          <p:sp>
            <p:nvSpPr>
              <p:cNvPr id="105" name="Elipse 104"/>
              <p:cNvSpPr/>
              <p:nvPr/>
            </p:nvSpPr>
            <p:spPr bwMode="auto">
              <a:xfrm>
                <a:off x="5105400" y="3429178"/>
                <a:ext cx="152400" cy="152408"/>
              </a:xfrm>
              <a:prstGeom prst="ellipse">
                <a:avLst/>
              </a:prstGeom>
              <a:solidFill>
                <a:schemeClr val="accent1"/>
              </a:solidFill>
              <a:ln w="9525" cap="flat" cmpd="sng" algn="ctr">
                <a:solidFill>
                  <a:schemeClr val="tx1"/>
                </a:solidFill>
                <a:prstDash val="solid"/>
                <a:round/>
                <a:headEnd type="none" w="med" len="med"/>
                <a:tailEnd type="none" w="med" len="med"/>
              </a:ln>
              <a:effectLst>
                <a:outerShdw blurRad="63500" dist="35921" dir="2700000" algn="ctr" rotWithShape="0">
                  <a:schemeClr val="tx1"/>
                </a:outerShdw>
              </a:effectLst>
            </p:spPr>
            <p:txBody>
              <a:bodyPr/>
              <a:lstStyle/>
              <a:p>
                <a:pPr algn="ctr" defTabSz="685800" eaLnBrk="0" hangingPunct="0">
                  <a:defRPr/>
                </a:pPr>
                <a:endParaRPr lang="es-ES_tradnl" b="1" kern="0">
                  <a:solidFill>
                    <a:schemeClr val="bg1"/>
                  </a:solidFill>
                  <a:effectLst>
                    <a:outerShdw blurRad="38100" dist="38100" dir="2700000" algn="tl">
                      <a:srgbClr val="000000">
                        <a:alpha val="43137"/>
                      </a:srgbClr>
                    </a:outerShdw>
                  </a:effectLst>
                  <a:latin typeface="Times New Roman" charset="0"/>
                  <a:sym typeface="Symbol" charset="2"/>
                </a:endParaRPr>
              </a:p>
            </p:txBody>
          </p:sp>
        </p:grpSp>
        <p:grpSp>
          <p:nvGrpSpPr>
            <p:cNvPr id="9" name="Agrupar 129"/>
            <p:cNvGrpSpPr>
              <a:grpSpLocks/>
            </p:cNvGrpSpPr>
            <p:nvPr/>
          </p:nvGrpSpPr>
          <p:grpSpPr bwMode="auto">
            <a:xfrm>
              <a:off x="4191000" y="5299374"/>
              <a:ext cx="2362200" cy="457200"/>
              <a:chOff x="4191000" y="3657600"/>
              <a:chExt cx="2362200" cy="457200"/>
            </a:xfrm>
          </p:grpSpPr>
          <p:sp>
            <p:nvSpPr>
              <p:cNvPr id="131" name="Rectángulo redondeado 130"/>
              <p:cNvSpPr/>
              <p:nvPr/>
            </p:nvSpPr>
            <p:spPr bwMode="auto">
              <a:xfrm>
                <a:off x="4191000" y="3657600"/>
                <a:ext cx="2362200" cy="457200"/>
              </a:xfrm>
              <a:prstGeom prst="roundRect">
                <a:avLst/>
              </a:prstGeom>
              <a:solidFill>
                <a:srgbClr val="BBAA4A">
                  <a:alpha val="77000"/>
                </a:srgbClr>
              </a:solidFill>
              <a:ln w="9525" cap="flat" cmpd="sng" algn="ctr">
                <a:solidFill>
                  <a:schemeClr val="tx1"/>
                </a:solidFill>
                <a:prstDash val="solid"/>
                <a:round/>
                <a:headEnd type="none" w="med" len="med"/>
                <a:tailEnd type="none" w="med" len="med"/>
              </a:ln>
              <a:effectLst>
                <a:outerShdw blurRad="63500" dist="35921" dir="2700000" algn="ctr" rotWithShape="0">
                  <a:schemeClr val="tx1"/>
                </a:outerShdw>
                <a:reflection stA="50000" endPos="75000" dist="12700" dir="5400000" sy="-100000" algn="bl" rotWithShape="0"/>
              </a:effectLst>
            </p:spPr>
            <p:txBody>
              <a:bodyPr/>
              <a:lstStyle/>
              <a:p>
                <a:pPr algn="ctr" defTabSz="685800" eaLnBrk="0" hangingPunct="0">
                  <a:defRPr/>
                </a:pPr>
                <a:endParaRPr lang="es-ES_tradnl" sz="1050" b="1" kern="0">
                  <a:solidFill>
                    <a:srgbClr val="FFFFFF"/>
                  </a:solidFill>
                  <a:effectLst>
                    <a:outerShdw blurRad="38100" dist="38100" dir="2700000" algn="tl">
                      <a:srgbClr val="000000">
                        <a:alpha val="43137"/>
                      </a:srgbClr>
                    </a:outerShdw>
                  </a:effectLst>
                  <a:latin typeface="Times New Roman" charset="0"/>
                  <a:sym typeface="Symbol" charset="2"/>
                </a:endParaRPr>
              </a:p>
            </p:txBody>
          </p:sp>
          <p:sp>
            <p:nvSpPr>
              <p:cNvPr id="132" name="Text Box 11"/>
              <p:cNvSpPr txBox="1">
                <a:spLocks noChangeArrowheads="1"/>
              </p:cNvSpPr>
              <p:nvPr/>
            </p:nvSpPr>
            <p:spPr bwMode="auto">
              <a:xfrm>
                <a:off x="4298951" y="3704709"/>
                <a:ext cx="2146300" cy="388718"/>
              </a:xfrm>
              <a:prstGeom prst="rect">
                <a:avLst/>
              </a:prstGeom>
              <a:noFill/>
              <a:ln w="52451">
                <a:noFill/>
                <a:miter lim="800000"/>
                <a:headEnd/>
                <a:tailEnd/>
              </a:ln>
              <a:effectLst/>
            </p:spPr>
            <p:txBody>
              <a:bodyPr lIns="60104" tIns="30052" rIns="60104" bIns="30052" anchor="b">
                <a:spAutoFit/>
              </a:bodyPr>
              <a:lstStyle/>
              <a:p>
                <a:pPr algn="ctr" defTabSz="601266" eaLnBrk="0" hangingPunct="0">
                  <a:defRPr/>
                </a:pPr>
                <a:r>
                  <a:rPr lang="en-GB" sz="1500" b="1" kern="0" dirty="0">
                    <a:solidFill>
                      <a:srgbClr val="FFFFFF"/>
                    </a:solidFill>
                    <a:effectLst>
                      <a:outerShdw blurRad="38100" dist="38100" dir="2700000" algn="tl">
                        <a:srgbClr val="000000">
                          <a:alpha val="43137"/>
                        </a:srgbClr>
                      </a:outerShdw>
                    </a:effectLst>
                    <a:sym typeface="Symbol" charset="2"/>
                  </a:rPr>
                  <a:t>Treatment</a:t>
                </a:r>
                <a:endParaRPr lang="en-GB" sz="1200" b="1" kern="0" dirty="0">
                  <a:solidFill>
                    <a:srgbClr val="FFFFFF"/>
                  </a:solidFill>
                  <a:effectLst>
                    <a:outerShdw blurRad="38100" dist="38100" dir="2700000" algn="tl">
                      <a:srgbClr val="000000">
                        <a:alpha val="43137"/>
                      </a:srgbClr>
                    </a:outerShdw>
                  </a:effectLst>
                  <a:sym typeface="Symbol" charset="2"/>
                </a:endParaRPr>
              </a:p>
            </p:txBody>
          </p:sp>
        </p:grpSp>
        <p:grpSp>
          <p:nvGrpSpPr>
            <p:cNvPr id="10" name="Agrupar 266"/>
            <p:cNvGrpSpPr>
              <a:grpSpLocks/>
            </p:cNvGrpSpPr>
            <p:nvPr/>
          </p:nvGrpSpPr>
          <p:grpSpPr bwMode="auto">
            <a:xfrm>
              <a:off x="2667000" y="5832774"/>
              <a:ext cx="5257800" cy="762000"/>
              <a:chOff x="2514600" y="3429000"/>
              <a:chExt cx="5257800" cy="762000"/>
            </a:xfrm>
          </p:grpSpPr>
          <p:grpSp>
            <p:nvGrpSpPr>
              <p:cNvPr id="11" name="Agrupar 107"/>
              <p:cNvGrpSpPr>
                <a:grpSpLocks/>
              </p:cNvGrpSpPr>
              <p:nvPr/>
            </p:nvGrpSpPr>
            <p:grpSpPr bwMode="auto">
              <a:xfrm>
                <a:off x="2514600" y="3810000"/>
                <a:ext cx="2057400" cy="381000"/>
                <a:chOff x="2514600" y="3733800"/>
                <a:chExt cx="2057400" cy="381000"/>
              </a:xfrm>
            </p:grpSpPr>
            <p:sp>
              <p:nvSpPr>
                <p:cNvPr id="142" name="Rectángulo redondeado 141"/>
                <p:cNvSpPr/>
                <p:nvPr/>
              </p:nvSpPr>
              <p:spPr bwMode="auto">
                <a:xfrm>
                  <a:off x="2514600" y="3733800"/>
                  <a:ext cx="2057400" cy="381000"/>
                </a:xfrm>
                <a:prstGeom prst="roundRect">
                  <a:avLst/>
                </a:prstGeom>
                <a:solidFill>
                  <a:schemeClr val="accent5">
                    <a:alpha val="88000"/>
                  </a:schemeClr>
                </a:solidFill>
                <a:ln w="9525" cap="flat" cmpd="sng" algn="ctr">
                  <a:solidFill>
                    <a:schemeClr val="tx1"/>
                  </a:solidFill>
                  <a:prstDash val="solid"/>
                  <a:round/>
                  <a:headEnd type="none" w="med" len="med"/>
                  <a:tailEnd type="none" w="med" len="med"/>
                </a:ln>
                <a:effectLst>
                  <a:outerShdw blurRad="63500" dist="35921" dir="2700000" algn="ctr" rotWithShape="0">
                    <a:schemeClr val="tx1"/>
                  </a:outerShdw>
                  <a:reflection stA="50000" endPos="75000" dist="12700" dir="5400000" sy="-100000" algn="bl" rotWithShape="0"/>
                </a:effectLst>
              </p:spPr>
              <p:txBody>
                <a:bodyPr/>
                <a:lstStyle/>
                <a:p>
                  <a:pPr algn="ctr" defTabSz="685800" eaLnBrk="0" hangingPunct="0">
                    <a:defRPr/>
                  </a:pPr>
                  <a:endParaRPr lang="es-ES_tradnl" sz="900" b="1" kern="0" dirty="0">
                    <a:solidFill>
                      <a:schemeClr val="bg1"/>
                    </a:solidFill>
                    <a:effectLst>
                      <a:outerShdw blurRad="38100" dist="38100" dir="2700000" algn="tl">
                        <a:srgbClr val="000000">
                          <a:alpha val="43137"/>
                        </a:srgbClr>
                      </a:outerShdw>
                    </a:effectLst>
                    <a:latin typeface="Times New Roman" charset="0"/>
                    <a:sym typeface="Symbol" charset="2"/>
                  </a:endParaRPr>
                </a:p>
              </p:txBody>
            </p:sp>
            <p:sp>
              <p:nvSpPr>
                <p:cNvPr id="143" name="Text Box 11"/>
                <p:cNvSpPr txBox="1">
                  <a:spLocks noChangeArrowheads="1"/>
                </p:cNvSpPr>
                <p:nvPr/>
              </p:nvSpPr>
              <p:spPr bwMode="auto">
                <a:xfrm>
                  <a:off x="2608263" y="3777141"/>
                  <a:ext cx="1870075" cy="296381"/>
                </a:xfrm>
                <a:prstGeom prst="rect">
                  <a:avLst/>
                </a:prstGeom>
                <a:noFill/>
                <a:ln w="52451">
                  <a:noFill/>
                  <a:miter lim="800000"/>
                  <a:headEnd/>
                  <a:tailEnd/>
                </a:ln>
                <a:effectLst/>
              </p:spPr>
              <p:txBody>
                <a:bodyPr lIns="60104" tIns="30052" rIns="60104" bIns="30052" anchor="b">
                  <a:spAutoFit/>
                </a:bodyPr>
                <a:lstStyle/>
                <a:p>
                  <a:pPr algn="ctr" defTabSz="601266" eaLnBrk="0" hangingPunct="0">
                    <a:defRPr/>
                  </a:pPr>
                  <a:r>
                    <a:rPr lang="en-GB" sz="1050" b="1" kern="0" dirty="0">
                      <a:solidFill>
                        <a:srgbClr val="000000"/>
                      </a:solidFill>
                      <a:effectLst>
                        <a:outerShdw blurRad="38100" dist="38100" dir="2700000" algn="tl">
                          <a:srgbClr val="000000">
                            <a:alpha val="43137"/>
                          </a:srgbClr>
                        </a:outerShdw>
                      </a:effectLst>
                      <a:sym typeface="Symbol" charset="2"/>
                    </a:rPr>
                    <a:t>Primary Care</a:t>
                  </a:r>
                  <a:endParaRPr lang="en-GB" sz="900" b="1" kern="0" dirty="0">
                    <a:solidFill>
                      <a:srgbClr val="000000"/>
                    </a:solidFill>
                    <a:effectLst>
                      <a:outerShdw blurRad="38100" dist="38100" dir="2700000" algn="tl">
                        <a:srgbClr val="000000">
                          <a:alpha val="43137"/>
                        </a:srgbClr>
                      </a:outerShdw>
                    </a:effectLst>
                    <a:sym typeface="Symbol" charset="2"/>
                  </a:endParaRPr>
                </a:p>
              </p:txBody>
            </p:sp>
          </p:grpSp>
          <p:cxnSp>
            <p:nvCxnSpPr>
              <p:cNvPr id="135" name="Conector recto 134"/>
              <p:cNvCxnSpPr/>
              <p:nvPr/>
            </p:nvCxnSpPr>
            <p:spPr bwMode="auto">
              <a:xfrm>
                <a:off x="5181600" y="3505164"/>
                <a:ext cx="1676400" cy="304816"/>
              </a:xfrm>
              <a:prstGeom prst="line">
                <a:avLst/>
              </a:prstGeom>
              <a:solidFill>
                <a:schemeClr val="accent1"/>
              </a:solidFill>
              <a:ln w="19050" cap="rnd" cmpd="sng" algn="ctr">
                <a:solidFill>
                  <a:schemeClr val="tx1">
                    <a:lumMod val="75000"/>
                    <a:lumOff val="25000"/>
                  </a:schemeClr>
                </a:solidFill>
                <a:prstDash val="solid"/>
                <a:round/>
                <a:headEnd type="none" w="med" len="med"/>
                <a:tailEnd type="none" w="med" len="med"/>
              </a:ln>
              <a:effectLst>
                <a:outerShdw blurRad="63500" dist="35921" dir="2700000" algn="ctr" rotWithShape="0">
                  <a:schemeClr val="tx1"/>
                </a:outerShdw>
              </a:effectLst>
            </p:spPr>
          </p:cxnSp>
          <p:cxnSp>
            <p:nvCxnSpPr>
              <p:cNvPr id="136" name="Conector recto 135"/>
              <p:cNvCxnSpPr/>
              <p:nvPr/>
            </p:nvCxnSpPr>
            <p:spPr bwMode="auto">
              <a:xfrm flipV="1">
                <a:off x="3581400" y="3505164"/>
                <a:ext cx="1524000" cy="304816"/>
              </a:xfrm>
              <a:prstGeom prst="line">
                <a:avLst/>
              </a:prstGeom>
              <a:solidFill>
                <a:schemeClr val="accent1"/>
              </a:solidFill>
              <a:ln w="19050" cap="rnd" cmpd="sng" algn="ctr">
                <a:solidFill>
                  <a:schemeClr val="tx1">
                    <a:lumMod val="75000"/>
                    <a:lumOff val="25000"/>
                  </a:schemeClr>
                </a:solidFill>
                <a:prstDash val="solid"/>
                <a:round/>
                <a:headEnd type="none" w="med" len="med"/>
                <a:tailEnd type="none" w="med" len="med"/>
              </a:ln>
              <a:effectLst>
                <a:outerShdw blurRad="63500" dist="35921" dir="2700000" algn="ctr" rotWithShape="0">
                  <a:schemeClr val="tx1"/>
                </a:outerShdw>
              </a:effectLst>
            </p:spPr>
          </p:cxnSp>
          <p:cxnSp>
            <p:nvCxnSpPr>
              <p:cNvPr id="137" name="Conector recto 136"/>
              <p:cNvCxnSpPr/>
              <p:nvPr/>
            </p:nvCxnSpPr>
            <p:spPr bwMode="auto">
              <a:xfrm>
                <a:off x="4572000" y="3962388"/>
                <a:ext cx="1143000" cy="1588"/>
              </a:xfrm>
              <a:prstGeom prst="line">
                <a:avLst/>
              </a:prstGeom>
              <a:solidFill>
                <a:schemeClr val="accent1"/>
              </a:solidFill>
              <a:ln w="19050" cap="rnd" cmpd="sng" algn="ctr">
                <a:solidFill>
                  <a:schemeClr val="tx1">
                    <a:lumMod val="75000"/>
                    <a:lumOff val="25000"/>
                  </a:schemeClr>
                </a:solidFill>
                <a:prstDash val="solid"/>
                <a:round/>
                <a:headEnd type="none" w="med" len="med"/>
                <a:tailEnd type="none" w="med" len="med"/>
              </a:ln>
              <a:effectLst>
                <a:outerShdw blurRad="63500" dist="35921" dir="2700000" algn="ctr" rotWithShape="0">
                  <a:schemeClr val="tx1"/>
                </a:outerShdw>
              </a:effectLst>
            </p:spPr>
          </p:cxnSp>
          <p:grpSp>
            <p:nvGrpSpPr>
              <p:cNvPr id="12" name="Agrupar 110"/>
              <p:cNvGrpSpPr>
                <a:grpSpLocks/>
              </p:cNvGrpSpPr>
              <p:nvPr/>
            </p:nvGrpSpPr>
            <p:grpSpPr bwMode="auto">
              <a:xfrm>
                <a:off x="5715000" y="3810000"/>
                <a:ext cx="2057400" cy="381000"/>
                <a:chOff x="2514600" y="3733800"/>
                <a:chExt cx="2057400" cy="381000"/>
              </a:xfrm>
            </p:grpSpPr>
            <p:sp>
              <p:nvSpPr>
                <p:cNvPr id="140" name="Rectángulo redondeado 139"/>
                <p:cNvSpPr/>
                <p:nvPr/>
              </p:nvSpPr>
              <p:spPr bwMode="auto">
                <a:xfrm>
                  <a:off x="2514600" y="3733800"/>
                  <a:ext cx="2057400" cy="381000"/>
                </a:xfrm>
                <a:prstGeom prst="roundRect">
                  <a:avLst/>
                </a:prstGeom>
                <a:solidFill>
                  <a:schemeClr val="accent5">
                    <a:alpha val="88000"/>
                  </a:schemeClr>
                </a:solidFill>
                <a:ln w="9525" cap="flat" cmpd="sng" algn="ctr">
                  <a:solidFill>
                    <a:schemeClr val="tx1"/>
                  </a:solidFill>
                  <a:prstDash val="solid"/>
                  <a:round/>
                  <a:headEnd type="none" w="med" len="med"/>
                  <a:tailEnd type="none" w="med" len="med"/>
                </a:ln>
                <a:effectLst>
                  <a:outerShdw blurRad="63500" dist="35921" dir="2700000" algn="ctr" rotWithShape="0">
                    <a:schemeClr val="tx1"/>
                  </a:outerShdw>
                  <a:reflection stA="50000" endPos="75000" dist="12700" dir="5400000" sy="-100000" algn="bl" rotWithShape="0"/>
                </a:effectLst>
              </p:spPr>
              <p:txBody>
                <a:bodyPr/>
                <a:lstStyle/>
                <a:p>
                  <a:pPr algn="ctr" defTabSz="685800" eaLnBrk="0" hangingPunct="0">
                    <a:defRPr/>
                  </a:pPr>
                  <a:endParaRPr lang="es-ES_tradnl" sz="900" b="1" kern="0" dirty="0">
                    <a:solidFill>
                      <a:schemeClr val="bg1"/>
                    </a:solidFill>
                    <a:effectLst>
                      <a:outerShdw blurRad="38100" dist="38100" dir="2700000" algn="tl">
                        <a:srgbClr val="000000">
                          <a:alpha val="43137"/>
                        </a:srgbClr>
                      </a:outerShdw>
                    </a:effectLst>
                    <a:latin typeface="Times New Roman" charset="0"/>
                    <a:sym typeface="Symbol" charset="2"/>
                  </a:endParaRPr>
                </a:p>
              </p:txBody>
            </p:sp>
            <p:sp>
              <p:nvSpPr>
                <p:cNvPr id="141" name="Text Box 11"/>
                <p:cNvSpPr txBox="1">
                  <a:spLocks noChangeArrowheads="1"/>
                </p:cNvSpPr>
                <p:nvPr/>
              </p:nvSpPr>
              <p:spPr bwMode="auto">
                <a:xfrm>
                  <a:off x="2628141" y="3777210"/>
                  <a:ext cx="1870075" cy="296381"/>
                </a:xfrm>
                <a:prstGeom prst="rect">
                  <a:avLst/>
                </a:prstGeom>
                <a:noFill/>
                <a:ln w="52451">
                  <a:noFill/>
                  <a:miter lim="800000"/>
                  <a:headEnd/>
                  <a:tailEnd/>
                </a:ln>
                <a:effectLst/>
              </p:spPr>
              <p:txBody>
                <a:bodyPr lIns="60104" tIns="30052" rIns="60104" bIns="30052" anchor="b">
                  <a:spAutoFit/>
                </a:bodyPr>
                <a:lstStyle/>
                <a:p>
                  <a:pPr algn="ctr" defTabSz="601266" eaLnBrk="0" hangingPunct="0">
                    <a:defRPr/>
                  </a:pPr>
                  <a:r>
                    <a:rPr lang="en-GB" sz="1050" b="1" kern="0" dirty="0">
                      <a:solidFill>
                        <a:srgbClr val="000000"/>
                      </a:solidFill>
                      <a:effectLst>
                        <a:outerShdw blurRad="38100" dist="38100" dir="2700000" algn="tl">
                          <a:srgbClr val="000000">
                            <a:alpha val="43137"/>
                          </a:srgbClr>
                        </a:outerShdw>
                      </a:effectLst>
                      <a:sym typeface="Symbol" charset="2"/>
                    </a:rPr>
                    <a:t>Hospital</a:t>
                  </a:r>
                  <a:endParaRPr lang="en-GB" sz="900" b="1" kern="0" dirty="0">
                    <a:solidFill>
                      <a:srgbClr val="000000"/>
                    </a:solidFill>
                    <a:effectLst>
                      <a:outerShdw blurRad="38100" dist="38100" dir="2700000" algn="tl">
                        <a:srgbClr val="000000">
                          <a:alpha val="43137"/>
                        </a:srgbClr>
                      </a:outerShdw>
                    </a:effectLst>
                    <a:sym typeface="Symbol" charset="2"/>
                  </a:endParaRPr>
                </a:p>
              </p:txBody>
            </p:sp>
          </p:grpSp>
          <p:sp>
            <p:nvSpPr>
              <p:cNvPr id="139" name="Elipse 138"/>
              <p:cNvSpPr/>
              <p:nvPr/>
            </p:nvSpPr>
            <p:spPr bwMode="auto">
              <a:xfrm>
                <a:off x="5105400" y="3428960"/>
                <a:ext cx="152400" cy="152408"/>
              </a:xfrm>
              <a:prstGeom prst="ellipse">
                <a:avLst/>
              </a:prstGeom>
              <a:solidFill>
                <a:schemeClr val="accent1"/>
              </a:solidFill>
              <a:ln w="9525" cap="flat" cmpd="sng" algn="ctr">
                <a:solidFill>
                  <a:schemeClr val="tx1"/>
                </a:solidFill>
                <a:prstDash val="solid"/>
                <a:round/>
                <a:headEnd type="none" w="med" len="med"/>
                <a:tailEnd type="none" w="med" len="med"/>
              </a:ln>
              <a:effectLst>
                <a:outerShdw blurRad="63500" dist="35921" dir="2700000" algn="ctr" rotWithShape="0">
                  <a:schemeClr val="tx1"/>
                </a:outerShdw>
              </a:effectLst>
            </p:spPr>
            <p:txBody>
              <a:bodyPr/>
              <a:lstStyle/>
              <a:p>
                <a:pPr algn="ctr" defTabSz="685800" eaLnBrk="0" hangingPunct="0">
                  <a:defRPr/>
                </a:pPr>
                <a:endParaRPr lang="es-ES_tradnl" b="1" kern="0">
                  <a:solidFill>
                    <a:schemeClr val="bg1"/>
                  </a:solidFill>
                  <a:effectLst>
                    <a:outerShdw blurRad="38100" dist="38100" dir="2700000" algn="tl">
                      <a:srgbClr val="000000">
                        <a:alpha val="43137"/>
                      </a:srgbClr>
                    </a:outerShdw>
                  </a:effectLst>
                  <a:latin typeface="Times New Roman" charset="0"/>
                  <a:sym typeface="Symbol" charset="2"/>
                </a:endParaRPr>
              </a:p>
            </p:txBody>
          </p:sp>
        </p:grpSp>
      </p:grpSp>
      <p:cxnSp>
        <p:nvCxnSpPr>
          <p:cNvPr id="145" name="Conector recto 144"/>
          <p:cNvCxnSpPr/>
          <p:nvPr/>
        </p:nvCxnSpPr>
        <p:spPr>
          <a:xfrm>
            <a:off x="1143000" y="3886200"/>
            <a:ext cx="6858000" cy="1191"/>
          </a:xfrm>
          <a:prstGeom prst="line">
            <a:avLst/>
          </a:prstGeom>
          <a:ln w="28575" cmpd="sng">
            <a:solidFill>
              <a:schemeClr val="accent6"/>
            </a:solidFill>
            <a:prstDash val="sysDot"/>
          </a:ln>
        </p:spPr>
        <p:style>
          <a:lnRef idx="2">
            <a:schemeClr val="accent1"/>
          </a:lnRef>
          <a:fillRef idx="0">
            <a:schemeClr val="accent1"/>
          </a:fillRef>
          <a:effectRef idx="1">
            <a:schemeClr val="accent1"/>
          </a:effectRef>
          <a:fontRef idx="minor">
            <a:schemeClr val="tx1"/>
          </a:fontRef>
        </p:style>
      </p:cxnSp>
      <p:pic>
        <p:nvPicPr>
          <p:cNvPr id="52" name="51 Imagen" descr="gesepoc.png"/>
          <p:cNvPicPr>
            <a:picLocks noChangeAspect="1"/>
          </p:cNvPicPr>
          <p:nvPr/>
        </p:nvPicPr>
        <p:blipFill>
          <a:blip r:embed="rId3" cstate="print"/>
          <a:stretch>
            <a:fillRect/>
          </a:stretch>
        </p:blipFill>
        <p:spPr>
          <a:xfrm>
            <a:off x="6842970" y="173569"/>
            <a:ext cx="1077402" cy="567356"/>
          </a:xfrm>
          <a:prstGeom prst="rect">
            <a:avLst/>
          </a:prstGeom>
        </p:spPr>
      </p:pic>
      <p:sp>
        <p:nvSpPr>
          <p:cNvPr id="49" name="Rectangle 12"/>
          <p:cNvSpPr txBox="1">
            <a:spLocks noChangeArrowheads="1"/>
          </p:cNvSpPr>
          <p:nvPr/>
        </p:nvSpPr>
        <p:spPr>
          <a:xfrm>
            <a:off x="1754713" y="106407"/>
            <a:ext cx="2445812" cy="532550"/>
          </a:xfrm>
          <a:prstGeom prst="rect">
            <a:avLst/>
          </a:prstGeom>
          <a:noFill/>
          <a:ln w="9525">
            <a:noFill/>
            <a:round/>
            <a:headEnd/>
            <a:tailEnd/>
          </a:ln>
          <a:effectLst>
            <a:glow rad="63500">
              <a:schemeClr val="accent5">
                <a:satMod val="175000"/>
                <a:alpha val="40000"/>
              </a:schemeClr>
            </a:glow>
            <a:softEdge rad="63500"/>
          </a:effectLst>
        </p:spPr>
        <p:txBody>
          <a:bodyPr vert="horz" wrap="square" lIns="67500" tIns="35100" rIns="67500" bIns="35100" numCol="1" anchor="ctr" anchorCtr="0" compatLnSpc="1">
            <a:prstTxWarp prst="textNoShape">
              <a:avLst/>
            </a:prstTxWarp>
            <a:spAutoFit/>
          </a:bodyPr>
          <a:lstStyle/>
          <a:p>
            <a:pPr defTabSz="336947" eaLnBrk="0" fontAlgn="base" hangingPunct="0">
              <a:spcBef>
                <a:spcPct val="0"/>
              </a:spcBef>
              <a:spcAft>
                <a:spcPct val="0"/>
              </a:spcAft>
              <a:buClr>
                <a:srgbClr val="003300"/>
              </a:buClr>
              <a:buSzPct val="100000"/>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a:pPr>
            <a:r>
              <a:rPr lang="es-ES" sz="3000" b="1" kern="0" dirty="0">
                <a:solidFill>
                  <a:sysClr val="windowText" lastClr="000000"/>
                </a:solidFill>
                <a:latin typeface="+mj-lt"/>
                <a:ea typeface="+mj-ea"/>
                <a:cs typeface="+mj-cs"/>
              </a:rPr>
              <a:t>Management</a:t>
            </a:r>
            <a:endParaRPr lang="en-GB" sz="3000" b="1" dirty="0">
              <a:solidFill>
                <a:sysClr val="windowText" lastClr="000000"/>
              </a:solidFill>
              <a:latin typeface="+mj-lt"/>
              <a:ea typeface="+mj-ea"/>
              <a:cs typeface="+mj-cs"/>
            </a:endParaRPr>
          </a:p>
        </p:txBody>
      </p:sp>
    </p:spTree>
    <p:extLst>
      <p:ext uri="{BB962C8B-B14F-4D97-AF65-F5344CB8AC3E}">
        <p14:creationId xmlns:p14="http://schemas.microsoft.com/office/powerpoint/2010/main" xmlns="" val="2590779697"/>
      </p:ext>
    </p:extLst>
  </p:cSld>
  <p:clrMapOvr>
    <a:masterClrMapping/>
  </p:clrMapOvr>
  <p:transition>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 Box 49"/>
          <p:cNvSpPr txBox="1">
            <a:spLocks noChangeArrowheads="1"/>
          </p:cNvSpPr>
          <p:nvPr/>
        </p:nvSpPr>
        <p:spPr bwMode="auto">
          <a:xfrm>
            <a:off x="1176338" y="798712"/>
            <a:ext cx="1304925" cy="300082"/>
          </a:xfrm>
          <a:prstGeom prst="rect">
            <a:avLst/>
          </a:prstGeom>
          <a:noFill/>
          <a:ln w="9525">
            <a:noFill/>
            <a:miter lim="800000"/>
            <a:headEnd/>
            <a:tailEnd/>
          </a:ln>
          <a:effectLst/>
        </p:spPr>
        <p:txBody>
          <a:bodyPr wrap="square">
            <a:prstTxWarp prst="textNoShape">
              <a:avLst/>
            </a:prstTxWarp>
            <a:spAutoFit/>
          </a:bodyPr>
          <a:lstStyle/>
          <a:p>
            <a:pPr algn="ctr" defTabSz="685800" eaLnBrk="0" hangingPunct="0">
              <a:spcAft>
                <a:spcPct val="40000"/>
              </a:spcAft>
              <a:defRPr/>
            </a:pPr>
            <a:r>
              <a:rPr lang="es-ES_tradnl" sz="1350" kern="0" dirty="0">
                <a:solidFill>
                  <a:srgbClr val="0070C0"/>
                </a:solidFill>
                <a:latin typeface="Arial"/>
                <a:cs typeface="Arial"/>
              </a:rPr>
              <a:t>STEP 1</a:t>
            </a:r>
          </a:p>
        </p:txBody>
      </p:sp>
      <p:grpSp>
        <p:nvGrpSpPr>
          <p:cNvPr id="2" name="Agrupar 57"/>
          <p:cNvGrpSpPr/>
          <p:nvPr/>
        </p:nvGrpSpPr>
        <p:grpSpPr>
          <a:xfrm>
            <a:off x="1423555" y="628650"/>
            <a:ext cx="3386138" cy="628650"/>
            <a:chOff x="381000" y="990600"/>
            <a:chExt cx="4514850" cy="838200"/>
          </a:xfrm>
        </p:grpSpPr>
        <p:grpSp>
          <p:nvGrpSpPr>
            <p:cNvPr id="3" name="Agrupar 36"/>
            <p:cNvGrpSpPr/>
            <p:nvPr/>
          </p:nvGrpSpPr>
          <p:grpSpPr>
            <a:xfrm>
              <a:off x="2514600" y="1117683"/>
              <a:ext cx="2381250" cy="634919"/>
              <a:chOff x="6019800" y="1727283"/>
              <a:chExt cx="1920363" cy="634919"/>
            </a:xfrm>
          </p:grpSpPr>
          <p:sp>
            <p:nvSpPr>
              <p:cNvPr id="70" name="Rectángulo redondeado 69"/>
              <p:cNvSpPr/>
              <p:nvPr/>
            </p:nvSpPr>
            <p:spPr bwMode="auto">
              <a:xfrm>
                <a:off x="6019800" y="1752600"/>
                <a:ext cx="1905000" cy="609600"/>
              </a:xfrm>
              <a:prstGeom prst="roundRect">
                <a:avLst/>
              </a:prstGeom>
              <a:solidFill>
                <a:schemeClr val="accent1">
                  <a:lumMod val="40000"/>
                  <a:lumOff val="60000"/>
                  <a:alpha val="77000"/>
                </a:schemeClr>
              </a:solidFill>
              <a:ln w="9525" cap="flat" cmpd="sng" algn="ctr">
                <a:solidFill>
                  <a:schemeClr val="tx1"/>
                </a:solidFill>
                <a:prstDash val="solid"/>
                <a:round/>
                <a:headEnd type="none" w="med" len="med"/>
                <a:tailEnd type="none" w="med" len="med"/>
              </a:ln>
              <a:effectLst>
                <a:outerShdw blurRad="63500" dist="35921" dir="2700000" algn="ctr" rotWithShape="0">
                  <a:schemeClr val="tx1"/>
                </a:outerShdw>
                <a:reflection stA="50000" endPos="75000" dist="12700" dir="5400000" sy="-100000" algn="bl" rotWithShape="0"/>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s-ES_tradnl" sz="1050" b="1" kern="0">
                  <a:solidFill>
                    <a:srgbClr val="FFFFFF"/>
                  </a:solidFill>
                  <a:latin typeface="Times New Roman" charset="0"/>
                  <a:sym typeface="Symbol" charset="2"/>
                </a:endParaRPr>
              </a:p>
            </p:txBody>
          </p:sp>
          <p:sp>
            <p:nvSpPr>
              <p:cNvPr id="73" name="Text Box 11"/>
              <p:cNvSpPr txBox="1">
                <a:spLocks noChangeArrowheads="1"/>
              </p:cNvSpPr>
              <p:nvPr/>
            </p:nvSpPr>
            <p:spPr bwMode="auto">
              <a:xfrm>
                <a:off x="6035163" y="1727283"/>
                <a:ext cx="1905000" cy="634919"/>
              </a:xfrm>
              <a:prstGeom prst="rect">
                <a:avLst/>
              </a:prstGeom>
              <a:noFill/>
              <a:ln w="52451">
                <a:noFill/>
                <a:miter lim="800000"/>
                <a:headEnd/>
                <a:tailEnd/>
              </a:ln>
              <a:effectLst/>
            </p:spPr>
            <p:txBody>
              <a:bodyPr wrap="square" lIns="60104" tIns="30052" rIns="60104" bIns="30052" anchor="b">
                <a:prstTxWarp prst="textNoShape">
                  <a:avLst/>
                </a:prstTxWarp>
                <a:spAutoFit/>
              </a:bodyPr>
              <a:lstStyle/>
              <a:p>
                <a:pPr algn="ctr" defTabSz="601266" eaLnBrk="0" hangingPunct="0">
                  <a:defRPr/>
                </a:pPr>
                <a:r>
                  <a:rPr lang="en-GB" sz="1350" b="1" kern="0" dirty="0">
                    <a:solidFill>
                      <a:srgbClr val="FFFFFF"/>
                    </a:solidFill>
                    <a:effectLst>
                      <a:outerShdw blurRad="38100" dist="38100" dir="2700000" algn="tl">
                        <a:srgbClr val="000000">
                          <a:alpha val="43137"/>
                        </a:srgbClr>
                      </a:outerShdw>
                    </a:effectLst>
                    <a:sym typeface="Symbol" charset="2"/>
                  </a:rPr>
                  <a:t>COPD Exacerbation diagnosis</a:t>
                </a:r>
              </a:p>
            </p:txBody>
          </p:sp>
        </p:grpSp>
        <p:cxnSp>
          <p:nvCxnSpPr>
            <p:cNvPr id="62" name="Conector recto 61"/>
            <p:cNvCxnSpPr/>
            <p:nvPr/>
          </p:nvCxnSpPr>
          <p:spPr bwMode="auto">
            <a:xfrm>
              <a:off x="1371600" y="1447800"/>
              <a:ext cx="990600" cy="1588"/>
            </a:xfrm>
            <a:prstGeom prst="line">
              <a:avLst/>
            </a:prstGeom>
            <a:solidFill>
              <a:schemeClr val="accent1"/>
            </a:solidFill>
            <a:ln w="28575" cap="flat" cmpd="sng" algn="ctr">
              <a:solidFill>
                <a:schemeClr val="bg1">
                  <a:lumMod val="50000"/>
                </a:schemeClr>
              </a:solidFill>
              <a:prstDash val="sysDot"/>
              <a:round/>
              <a:headEnd type="none" w="med" len="med"/>
              <a:tailEnd type="triangle" w="med" len="med"/>
            </a:ln>
            <a:effectLst>
              <a:outerShdw blurRad="63500" dist="35921" dir="2700000" algn="ctr" rotWithShape="0">
                <a:schemeClr val="tx1"/>
              </a:outerShdw>
            </a:effectLst>
          </p:spPr>
        </p:cxnSp>
        <p:sp>
          <p:nvSpPr>
            <p:cNvPr id="65" name="Elipse 64"/>
            <p:cNvSpPr/>
            <p:nvPr/>
          </p:nvSpPr>
          <p:spPr bwMode="auto">
            <a:xfrm>
              <a:off x="381000" y="990600"/>
              <a:ext cx="990600" cy="838200"/>
            </a:xfrm>
            <a:prstGeom prst="ellipse">
              <a:avLst/>
            </a:prstGeom>
            <a:noFill/>
            <a:ln w="28575" cap="flat" cmpd="sng" algn="ctr">
              <a:solidFill>
                <a:schemeClr val="bg1">
                  <a:lumMod val="50000"/>
                </a:schemeClr>
              </a:solidFill>
              <a:prstDash val="sysDot"/>
              <a:round/>
              <a:headEnd type="none" w="med" len="med"/>
              <a:tailEnd type="none" w="med" len="med"/>
            </a:ln>
            <a:effectLst>
              <a:outerShdw blurRad="63500" dist="35921" dir="2700000" algn="ctr" rotWithShape="0">
                <a:schemeClr val="tx1"/>
              </a:outerShdw>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s-ES_tradnl" b="1" kern="0">
                <a:solidFill>
                  <a:schemeClr val="bg1"/>
                </a:solidFill>
                <a:effectLst>
                  <a:outerShdw blurRad="38100" dist="38100" dir="2700000" algn="tl">
                    <a:srgbClr val="000000">
                      <a:alpha val="43137"/>
                    </a:srgbClr>
                  </a:outerShdw>
                </a:effectLst>
                <a:latin typeface="Times New Roman" charset="0"/>
                <a:sym typeface="Symbol" charset="2"/>
              </a:endParaRPr>
            </a:p>
          </p:txBody>
        </p:sp>
      </p:grpSp>
      <p:grpSp>
        <p:nvGrpSpPr>
          <p:cNvPr id="4" name="Agrupar 81"/>
          <p:cNvGrpSpPr/>
          <p:nvPr/>
        </p:nvGrpSpPr>
        <p:grpSpPr>
          <a:xfrm>
            <a:off x="3857625" y="2343150"/>
            <a:ext cx="1771650" cy="342900"/>
            <a:chOff x="3886200" y="2819400"/>
            <a:chExt cx="2362200" cy="457200"/>
          </a:xfrm>
        </p:grpSpPr>
        <p:sp>
          <p:nvSpPr>
            <p:cNvPr id="83" name="Rectángulo redondeado 82"/>
            <p:cNvSpPr/>
            <p:nvPr/>
          </p:nvSpPr>
          <p:spPr bwMode="auto">
            <a:xfrm>
              <a:off x="3886200" y="2819400"/>
              <a:ext cx="2362200" cy="457200"/>
            </a:xfrm>
            <a:prstGeom prst="roundRect">
              <a:avLst/>
            </a:prstGeom>
            <a:solidFill>
              <a:srgbClr val="C00000">
                <a:alpha val="77000"/>
              </a:srgbClr>
            </a:solidFill>
            <a:ln w="9525" cap="flat" cmpd="sng" algn="ctr">
              <a:solidFill>
                <a:schemeClr val="tx1"/>
              </a:solidFill>
              <a:prstDash val="solid"/>
              <a:round/>
              <a:headEnd type="none" w="med" len="med"/>
              <a:tailEnd type="none" w="med" len="med"/>
            </a:ln>
            <a:effectLst>
              <a:outerShdw blurRad="63500" dist="35921" dir="2700000" algn="ctr" rotWithShape="0">
                <a:schemeClr val="tx1"/>
              </a:outerShdw>
              <a:reflection stA="50000" endPos="75000" dist="12700" dir="5400000" sy="-100000" algn="bl" rotWithShape="0"/>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s-ES_tradnl" sz="1050" b="1" kern="0">
                <a:latin typeface="Times New Roman" charset="0"/>
                <a:sym typeface="Symbol" charset="2"/>
              </a:endParaRPr>
            </a:p>
          </p:txBody>
        </p:sp>
        <p:sp>
          <p:nvSpPr>
            <p:cNvPr id="84" name="Text Box 11"/>
            <p:cNvSpPr txBox="1">
              <a:spLocks noChangeArrowheads="1"/>
            </p:cNvSpPr>
            <p:nvPr/>
          </p:nvSpPr>
          <p:spPr bwMode="auto">
            <a:xfrm>
              <a:off x="4012623" y="2857313"/>
              <a:ext cx="2147455" cy="357920"/>
            </a:xfrm>
            <a:prstGeom prst="rect">
              <a:avLst/>
            </a:prstGeom>
            <a:noFill/>
            <a:ln w="52451">
              <a:noFill/>
              <a:miter lim="800000"/>
              <a:headEnd/>
              <a:tailEnd/>
            </a:ln>
            <a:effectLst/>
          </p:spPr>
          <p:txBody>
            <a:bodyPr wrap="square" lIns="60104" tIns="30052" rIns="60104" bIns="30052" anchor="b">
              <a:prstTxWarp prst="textNoShape">
                <a:avLst/>
              </a:prstTxWarp>
              <a:spAutoFit/>
            </a:bodyPr>
            <a:lstStyle/>
            <a:p>
              <a:pPr algn="ctr" defTabSz="601266"/>
              <a:r>
                <a:rPr lang="en-GB" sz="1350" b="1" kern="0" dirty="0">
                  <a:solidFill>
                    <a:schemeClr val="bg1"/>
                  </a:solidFill>
                  <a:latin typeface="Arial" charset="0"/>
                </a:rPr>
                <a:t>Clinical suspicion</a:t>
              </a:r>
            </a:p>
          </p:txBody>
        </p:sp>
      </p:grpSp>
      <p:grpSp>
        <p:nvGrpSpPr>
          <p:cNvPr id="5" name="Agrupar 231"/>
          <p:cNvGrpSpPr/>
          <p:nvPr/>
        </p:nvGrpSpPr>
        <p:grpSpPr>
          <a:xfrm>
            <a:off x="2074285" y="1428750"/>
            <a:ext cx="5702949" cy="914399"/>
            <a:chOff x="1241713" y="1905000"/>
            <a:chExt cx="7603932" cy="1219198"/>
          </a:xfrm>
        </p:grpSpPr>
        <p:grpSp>
          <p:nvGrpSpPr>
            <p:cNvPr id="6" name="Agrupar 84"/>
            <p:cNvGrpSpPr/>
            <p:nvPr/>
          </p:nvGrpSpPr>
          <p:grpSpPr>
            <a:xfrm>
              <a:off x="1241713" y="1919204"/>
              <a:ext cx="1600200" cy="609600"/>
              <a:chOff x="2887807" y="2133600"/>
              <a:chExt cx="1600200" cy="457200"/>
            </a:xfrm>
          </p:grpSpPr>
          <p:sp>
            <p:nvSpPr>
              <p:cNvPr id="104" name="Rectángulo redondeado 103"/>
              <p:cNvSpPr/>
              <p:nvPr/>
            </p:nvSpPr>
            <p:spPr bwMode="auto">
              <a:xfrm>
                <a:off x="2887807" y="2133600"/>
                <a:ext cx="1600200" cy="457200"/>
              </a:xfrm>
              <a:prstGeom prst="roundRect">
                <a:avLst/>
              </a:prstGeom>
              <a:solidFill>
                <a:schemeClr val="bg1">
                  <a:alpha val="77000"/>
                </a:schemeClr>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s-ES_tradnl" sz="1050" kern="0">
                  <a:latin typeface="Times New Roman" charset="0"/>
                  <a:sym typeface="Symbol" charset="2"/>
                </a:endParaRPr>
              </a:p>
            </p:txBody>
          </p:sp>
          <p:sp>
            <p:nvSpPr>
              <p:cNvPr id="110" name="Text Box 11"/>
              <p:cNvSpPr txBox="1">
                <a:spLocks noChangeArrowheads="1"/>
              </p:cNvSpPr>
              <p:nvPr/>
            </p:nvSpPr>
            <p:spPr bwMode="auto">
              <a:xfrm>
                <a:off x="3331154" y="2246012"/>
                <a:ext cx="988387" cy="245357"/>
              </a:xfrm>
              <a:prstGeom prst="rect">
                <a:avLst/>
              </a:prstGeom>
              <a:noFill/>
              <a:ln w="52451">
                <a:noFill/>
                <a:miter lim="800000"/>
                <a:headEnd/>
                <a:tailEnd/>
              </a:ln>
              <a:effectLst/>
            </p:spPr>
            <p:txBody>
              <a:bodyPr wrap="square" lIns="60104" tIns="30052" rIns="60104" bIns="30052" anchor="b">
                <a:prstTxWarp prst="textNoShape">
                  <a:avLst/>
                </a:prstTxWarp>
                <a:spAutoFit/>
              </a:bodyPr>
              <a:lstStyle/>
              <a:p>
                <a:pPr defTabSz="601266"/>
                <a:r>
                  <a:rPr lang="en-GB" sz="1200" b="1" kern="0" dirty="0">
                    <a:latin typeface="Arial" charset="0"/>
                  </a:rPr>
                  <a:t>COPD</a:t>
                </a:r>
              </a:p>
            </p:txBody>
          </p:sp>
        </p:grpSp>
        <p:grpSp>
          <p:nvGrpSpPr>
            <p:cNvPr id="7" name="Agrupar 88"/>
            <p:cNvGrpSpPr/>
            <p:nvPr/>
          </p:nvGrpSpPr>
          <p:grpSpPr>
            <a:xfrm>
              <a:off x="3093027" y="1905009"/>
              <a:ext cx="2819400" cy="638005"/>
              <a:chOff x="2865294" y="2133600"/>
              <a:chExt cx="1645227" cy="457200"/>
            </a:xfrm>
          </p:grpSpPr>
          <p:sp>
            <p:nvSpPr>
              <p:cNvPr id="97" name="Rectángulo redondeado 96"/>
              <p:cNvSpPr/>
              <p:nvPr/>
            </p:nvSpPr>
            <p:spPr bwMode="auto">
              <a:xfrm>
                <a:off x="2887807" y="2133600"/>
                <a:ext cx="1600200" cy="457200"/>
              </a:xfrm>
              <a:prstGeom prst="roundRect">
                <a:avLst/>
              </a:prstGeom>
              <a:solidFill>
                <a:schemeClr val="bg1">
                  <a:alpha val="77000"/>
                </a:schemeClr>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s-ES_tradnl" sz="1050" kern="0">
                  <a:latin typeface="Times New Roman" charset="0"/>
                  <a:sym typeface="Symbol" charset="2"/>
                </a:endParaRPr>
              </a:p>
            </p:txBody>
          </p:sp>
          <p:sp>
            <p:nvSpPr>
              <p:cNvPr id="98" name="Text Box 11"/>
              <p:cNvSpPr txBox="1">
                <a:spLocks noChangeArrowheads="1"/>
              </p:cNvSpPr>
              <p:nvPr/>
            </p:nvSpPr>
            <p:spPr bwMode="auto">
              <a:xfrm>
                <a:off x="2865294" y="2166025"/>
                <a:ext cx="1645227" cy="410877"/>
              </a:xfrm>
              <a:prstGeom prst="rect">
                <a:avLst/>
              </a:prstGeom>
              <a:noFill/>
              <a:ln w="52451">
                <a:noFill/>
                <a:miter lim="800000"/>
                <a:headEnd/>
                <a:tailEnd/>
              </a:ln>
              <a:effectLst/>
            </p:spPr>
            <p:txBody>
              <a:bodyPr wrap="square" lIns="60104" tIns="30052" rIns="60104" bIns="30052" anchor="b">
                <a:prstTxWarp prst="textNoShape">
                  <a:avLst/>
                </a:prstTxWarp>
                <a:spAutoFit/>
              </a:bodyPr>
              <a:lstStyle>
                <a:defPPr>
                  <a:defRPr lang="es-ES_tradnl"/>
                </a:defPPr>
                <a:lvl1pPr defTabSz="801688">
                  <a:buFontTx/>
                  <a:buNone/>
                  <a:defRPr sz="1600" b="1">
                    <a:effectLst/>
                    <a:latin typeface="Arial" charset="0"/>
                  </a:defRPr>
                </a:lvl1pPr>
              </a:lstStyle>
              <a:p>
                <a:pPr algn="ctr" defTabSz="601266"/>
                <a:r>
                  <a:rPr lang="en-GB" sz="1200" kern="0" dirty="0">
                    <a:solidFill>
                      <a:sysClr val="windowText" lastClr="000000"/>
                    </a:solidFill>
                  </a:rPr>
                  <a:t> </a:t>
                </a:r>
                <a:r>
                  <a:rPr lang="en-US" sz="1200" kern="0" dirty="0">
                    <a:solidFill>
                      <a:sysClr val="windowText" lastClr="000000"/>
                    </a:solidFill>
                  </a:rPr>
                  <a:t>worsening of respiratory symptoms</a:t>
                </a:r>
                <a:endParaRPr lang="en-GB" sz="1200" kern="0" dirty="0">
                  <a:solidFill>
                    <a:sysClr val="windowText" lastClr="000000"/>
                  </a:solidFill>
                </a:endParaRPr>
              </a:p>
            </p:txBody>
          </p:sp>
        </p:grpSp>
        <p:sp>
          <p:nvSpPr>
            <p:cNvPr id="89" name="Text Box 11"/>
            <p:cNvSpPr txBox="1">
              <a:spLocks noChangeArrowheads="1"/>
            </p:cNvSpPr>
            <p:nvPr/>
          </p:nvSpPr>
          <p:spPr bwMode="auto">
            <a:xfrm>
              <a:off x="2864428" y="2085799"/>
              <a:ext cx="304800" cy="327142"/>
            </a:xfrm>
            <a:prstGeom prst="rect">
              <a:avLst/>
            </a:prstGeom>
            <a:noFill/>
            <a:ln w="52451">
              <a:noFill/>
              <a:miter lim="800000"/>
              <a:headEnd/>
              <a:tailEnd/>
            </a:ln>
            <a:effectLst/>
          </p:spPr>
          <p:txBody>
            <a:bodyPr wrap="square" lIns="60104" tIns="30052" rIns="60104" bIns="30052" anchor="b">
              <a:prstTxWarp prst="textNoShape">
                <a:avLst/>
              </a:prstTxWarp>
              <a:spAutoFit/>
            </a:bodyPr>
            <a:lstStyle/>
            <a:p>
              <a:pPr defTabSz="601266"/>
              <a:r>
                <a:rPr lang="en-GB" sz="1200" kern="0" dirty="0" err="1">
                  <a:solidFill>
                    <a:srgbClr val="16165D"/>
                  </a:solidFill>
                  <a:latin typeface="Arial" charset="0"/>
                </a:rPr>
                <a:t>+</a:t>
              </a:r>
              <a:endParaRPr lang="en-GB" sz="1200" kern="0" dirty="0">
                <a:solidFill>
                  <a:srgbClr val="16165D"/>
                </a:solidFill>
                <a:latin typeface="Arial" charset="0"/>
              </a:endParaRPr>
            </a:p>
          </p:txBody>
        </p:sp>
        <p:grpSp>
          <p:nvGrpSpPr>
            <p:cNvPr id="8" name="Agrupar 88"/>
            <p:cNvGrpSpPr/>
            <p:nvPr/>
          </p:nvGrpSpPr>
          <p:grpSpPr>
            <a:xfrm>
              <a:off x="6103407" y="1905000"/>
              <a:ext cx="2742238" cy="638003"/>
              <a:chOff x="2887807" y="2133600"/>
              <a:chExt cx="1600200" cy="457200"/>
            </a:xfrm>
          </p:grpSpPr>
          <p:sp>
            <p:nvSpPr>
              <p:cNvPr id="125" name="Rectángulo redondeado 124"/>
              <p:cNvSpPr/>
              <p:nvPr/>
            </p:nvSpPr>
            <p:spPr bwMode="auto">
              <a:xfrm>
                <a:off x="2887807" y="2133600"/>
                <a:ext cx="1600200" cy="457200"/>
              </a:xfrm>
              <a:prstGeom prst="roundRect">
                <a:avLst/>
              </a:prstGeom>
              <a:solidFill>
                <a:schemeClr val="bg1">
                  <a:alpha val="77000"/>
                </a:schemeClr>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s-ES_tradnl" sz="1050" kern="0">
                  <a:latin typeface="Times New Roman" charset="0"/>
                  <a:sym typeface="Symbol" charset="2"/>
                </a:endParaRPr>
              </a:p>
            </p:txBody>
          </p:sp>
          <p:sp>
            <p:nvSpPr>
              <p:cNvPr id="126" name="Text Box 11"/>
              <p:cNvSpPr txBox="1">
                <a:spLocks noChangeArrowheads="1"/>
              </p:cNvSpPr>
              <p:nvPr/>
            </p:nvSpPr>
            <p:spPr bwMode="auto">
              <a:xfrm>
                <a:off x="2961298" y="2154126"/>
                <a:ext cx="1471126" cy="410878"/>
              </a:xfrm>
              <a:prstGeom prst="rect">
                <a:avLst/>
              </a:prstGeom>
              <a:noFill/>
              <a:ln w="52451">
                <a:noFill/>
                <a:miter lim="800000"/>
                <a:headEnd/>
                <a:tailEnd/>
              </a:ln>
              <a:effectLst/>
            </p:spPr>
            <p:txBody>
              <a:bodyPr wrap="square" lIns="60104" tIns="30052" rIns="60104" bIns="30052" anchor="b">
                <a:prstTxWarp prst="textNoShape">
                  <a:avLst/>
                </a:prstTxWarp>
                <a:spAutoFit/>
              </a:bodyPr>
              <a:lstStyle/>
              <a:p>
                <a:pPr algn="ctr" defTabSz="601266"/>
                <a:r>
                  <a:rPr lang="en-GB" sz="1200" b="1" kern="0" dirty="0">
                    <a:latin typeface="Arial" charset="0"/>
                  </a:rPr>
                  <a:t>≥ 4 weeks from previous exacerbation</a:t>
                </a:r>
              </a:p>
            </p:txBody>
          </p:sp>
        </p:grpSp>
        <p:sp>
          <p:nvSpPr>
            <p:cNvPr id="127" name="Text Box 11"/>
            <p:cNvSpPr txBox="1">
              <a:spLocks noChangeArrowheads="1"/>
            </p:cNvSpPr>
            <p:nvPr/>
          </p:nvSpPr>
          <p:spPr bwMode="auto">
            <a:xfrm>
              <a:off x="5836228" y="2085799"/>
              <a:ext cx="304800" cy="327142"/>
            </a:xfrm>
            <a:prstGeom prst="rect">
              <a:avLst/>
            </a:prstGeom>
            <a:noFill/>
            <a:ln w="52451">
              <a:noFill/>
              <a:miter lim="800000"/>
              <a:headEnd/>
              <a:tailEnd/>
            </a:ln>
            <a:effectLst/>
          </p:spPr>
          <p:txBody>
            <a:bodyPr wrap="square" lIns="60104" tIns="30052" rIns="60104" bIns="30052" anchor="b">
              <a:prstTxWarp prst="textNoShape">
                <a:avLst/>
              </a:prstTxWarp>
              <a:spAutoFit/>
            </a:bodyPr>
            <a:lstStyle/>
            <a:p>
              <a:pPr defTabSz="601266"/>
              <a:r>
                <a:rPr lang="en-GB" sz="1200" kern="0" dirty="0" err="1">
                  <a:solidFill>
                    <a:srgbClr val="16165D"/>
                  </a:solidFill>
                  <a:latin typeface="Arial" charset="0"/>
                </a:rPr>
                <a:t>+</a:t>
              </a:r>
              <a:endParaRPr lang="en-GB" sz="1200" kern="0" dirty="0">
                <a:solidFill>
                  <a:srgbClr val="16165D"/>
                </a:solidFill>
                <a:latin typeface="Arial" charset="0"/>
              </a:endParaRPr>
            </a:p>
          </p:txBody>
        </p:sp>
        <p:grpSp>
          <p:nvGrpSpPr>
            <p:cNvPr id="9" name="Agrupar 110"/>
            <p:cNvGrpSpPr/>
            <p:nvPr/>
          </p:nvGrpSpPr>
          <p:grpSpPr>
            <a:xfrm>
              <a:off x="2057400" y="2590799"/>
              <a:ext cx="5486400" cy="533399"/>
              <a:chOff x="3581399" y="2590801"/>
              <a:chExt cx="3886201" cy="533399"/>
            </a:xfrm>
          </p:grpSpPr>
          <p:cxnSp>
            <p:nvCxnSpPr>
              <p:cNvPr id="146" name="Conector recto 145"/>
              <p:cNvCxnSpPr/>
              <p:nvPr/>
            </p:nvCxnSpPr>
            <p:spPr bwMode="auto">
              <a:xfrm>
                <a:off x="3581400" y="2818215"/>
                <a:ext cx="3884643" cy="1185"/>
              </a:xfrm>
              <a:prstGeom prst="line">
                <a:avLst/>
              </a:prstGeom>
              <a:solidFill>
                <a:schemeClr val="accent1"/>
              </a:solidFill>
              <a:ln w="28575" cap="flat" cmpd="sng" algn="ctr">
                <a:solidFill>
                  <a:schemeClr val="tx1"/>
                </a:solidFill>
                <a:prstDash val="solid"/>
                <a:round/>
                <a:headEnd type="none" w="med" len="med"/>
                <a:tailEnd type="none" w="med" len="med"/>
              </a:ln>
              <a:effectLst>
                <a:outerShdw blurRad="63500" dist="35921" dir="2700000" algn="ctr" rotWithShape="0">
                  <a:schemeClr val="tx1"/>
                </a:outerShdw>
              </a:effectLst>
            </p:spPr>
          </p:cxnSp>
          <p:cxnSp>
            <p:nvCxnSpPr>
              <p:cNvPr id="148" name="Conector recto 147"/>
              <p:cNvCxnSpPr/>
              <p:nvPr/>
            </p:nvCxnSpPr>
            <p:spPr bwMode="auto">
              <a:xfrm rot="5400000">
                <a:off x="7352522" y="2704322"/>
                <a:ext cx="228600" cy="1557"/>
              </a:xfrm>
              <a:prstGeom prst="line">
                <a:avLst/>
              </a:prstGeom>
              <a:solidFill>
                <a:schemeClr val="accent1"/>
              </a:solidFill>
              <a:ln w="28575" cap="flat" cmpd="sng" algn="ctr">
                <a:solidFill>
                  <a:schemeClr val="tx1"/>
                </a:solidFill>
                <a:prstDash val="solid"/>
                <a:round/>
                <a:headEnd type="none" w="med" len="med"/>
                <a:tailEnd type="none" w="med" len="med"/>
              </a:ln>
              <a:effectLst>
                <a:outerShdw blurRad="63500" dist="35921" dir="2700000" algn="ctr" rotWithShape="0">
                  <a:schemeClr val="tx1"/>
                </a:outerShdw>
              </a:effectLst>
            </p:spPr>
          </p:cxnSp>
          <p:cxnSp>
            <p:nvCxnSpPr>
              <p:cNvPr id="149" name="Conector recto 148"/>
              <p:cNvCxnSpPr/>
              <p:nvPr/>
            </p:nvCxnSpPr>
            <p:spPr bwMode="auto">
              <a:xfrm rot="5400000">
                <a:off x="5372894" y="2704322"/>
                <a:ext cx="228600" cy="1557"/>
              </a:xfrm>
              <a:prstGeom prst="line">
                <a:avLst/>
              </a:prstGeom>
              <a:solidFill>
                <a:schemeClr val="accent1"/>
              </a:solidFill>
              <a:ln w="28575" cap="flat" cmpd="sng" algn="ctr">
                <a:solidFill>
                  <a:schemeClr val="tx1"/>
                </a:solidFill>
                <a:prstDash val="solid"/>
                <a:round/>
                <a:headEnd type="none" w="med" len="med"/>
                <a:tailEnd type="none" w="med" len="med"/>
              </a:ln>
              <a:effectLst>
                <a:outerShdw blurRad="63500" dist="35921" dir="2700000" algn="ctr" rotWithShape="0">
                  <a:schemeClr val="tx1"/>
                </a:outerShdw>
              </a:effectLst>
            </p:spPr>
          </p:cxnSp>
          <p:cxnSp>
            <p:nvCxnSpPr>
              <p:cNvPr id="150" name="Conector recto 149"/>
              <p:cNvCxnSpPr/>
              <p:nvPr/>
            </p:nvCxnSpPr>
            <p:spPr bwMode="auto">
              <a:xfrm rot="5400000">
                <a:off x="3467878" y="2704322"/>
                <a:ext cx="228600" cy="1557"/>
              </a:xfrm>
              <a:prstGeom prst="line">
                <a:avLst/>
              </a:prstGeom>
              <a:solidFill>
                <a:schemeClr val="accent1"/>
              </a:solidFill>
              <a:ln w="28575" cap="flat" cmpd="sng" algn="ctr">
                <a:solidFill>
                  <a:schemeClr val="tx1"/>
                </a:solidFill>
                <a:prstDash val="solid"/>
                <a:round/>
                <a:headEnd type="none" w="med" len="med"/>
                <a:tailEnd type="none" w="med" len="med"/>
              </a:ln>
              <a:effectLst>
                <a:outerShdw blurRad="63500" dist="35921" dir="2700000" algn="ctr" rotWithShape="0">
                  <a:schemeClr val="tx1"/>
                </a:outerShdw>
              </a:effectLst>
            </p:spPr>
          </p:cxnSp>
          <p:cxnSp>
            <p:nvCxnSpPr>
              <p:cNvPr id="151" name="Conector recto 150"/>
              <p:cNvCxnSpPr/>
              <p:nvPr/>
            </p:nvCxnSpPr>
            <p:spPr bwMode="auto">
              <a:xfrm rot="5400000">
                <a:off x="5334794" y="2971006"/>
                <a:ext cx="304800" cy="1588"/>
              </a:xfrm>
              <a:prstGeom prst="line">
                <a:avLst/>
              </a:prstGeom>
              <a:solidFill>
                <a:schemeClr val="accent1"/>
              </a:solidFill>
              <a:ln w="28575" cap="flat" cmpd="sng" algn="ctr">
                <a:solidFill>
                  <a:schemeClr val="tx1"/>
                </a:solidFill>
                <a:prstDash val="solid"/>
                <a:round/>
                <a:headEnd type="oval" w="med" len="med"/>
                <a:tailEnd type="triangle" w="med" len="med"/>
              </a:ln>
              <a:effectLst>
                <a:outerShdw blurRad="63500" dist="35921" dir="2700000" algn="ctr" rotWithShape="0">
                  <a:schemeClr val="tx1"/>
                </a:outerShdw>
              </a:effectLst>
            </p:spPr>
          </p:cxnSp>
        </p:grpSp>
      </p:grpSp>
      <p:grpSp>
        <p:nvGrpSpPr>
          <p:cNvPr id="34" name="1 Grupo"/>
          <p:cNvGrpSpPr/>
          <p:nvPr/>
        </p:nvGrpSpPr>
        <p:grpSpPr>
          <a:xfrm>
            <a:off x="1960786" y="1371600"/>
            <a:ext cx="1114622" cy="1339718"/>
            <a:chOff x="1090380" y="1828800"/>
            <a:chExt cx="1486163" cy="1786290"/>
          </a:xfrm>
        </p:grpSpPr>
        <p:sp>
          <p:nvSpPr>
            <p:cNvPr id="36" name="Elipse 111"/>
            <p:cNvSpPr/>
            <p:nvPr/>
          </p:nvSpPr>
          <p:spPr bwMode="auto">
            <a:xfrm>
              <a:off x="1509743" y="1828800"/>
              <a:ext cx="1066800" cy="762000"/>
            </a:xfrm>
            <a:prstGeom prst="ellipse">
              <a:avLst/>
            </a:prstGeom>
            <a:noFill/>
            <a:ln w="19050" cap="flat" cmpd="sng" algn="ctr">
              <a:solidFill>
                <a:schemeClr val="bg1">
                  <a:lumMod val="50000"/>
                </a:schemeClr>
              </a:solidFill>
              <a:prstDash val="solid"/>
              <a:round/>
              <a:headEnd type="none" w="med" len="med"/>
              <a:tailEnd type="none" w="med" len="med"/>
            </a:ln>
            <a:effectLst>
              <a:outerShdw blurRad="63500" dist="35921" dir="2700000" algn="ctr" rotWithShape="0">
                <a:schemeClr val="tx1"/>
              </a:outerShdw>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s-ES_tradnl" b="1" kern="0">
                <a:solidFill>
                  <a:schemeClr val="bg1"/>
                </a:solidFill>
                <a:effectLst>
                  <a:outerShdw blurRad="38100" dist="38100" dir="2700000" algn="tl">
                    <a:srgbClr val="000000">
                      <a:alpha val="43137"/>
                    </a:srgbClr>
                  </a:outerShdw>
                </a:effectLst>
                <a:latin typeface="Times New Roman" charset="0"/>
                <a:sym typeface="Symbol" charset="2"/>
              </a:endParaRPr>
            </a:p>
          </p:txBody>
        </p:sp>
        <p:sp>
          <p:nvSpPr>
            <p:cNvPr id="40" name="Forma libre 112"/>
            <p:cNvSpPr/>
            <p:nvPr/>
          </p:nvSpPr>
          <p:spPr bwMode="auto">
            <a:xfrm rot="7336150">
              <a:off x="1005705" y="2544624"/>
              <a:ext cx="1155141" cy="985792"/>
            </a:xfrm>
            <a:custGeom>
              <a:avLst/>
              <a:gdLst>
                <a:gd name="connsiteX0" fmla="*/ 0 w 976244"/>
                <a:gd name="connsiteY0" fmla="*/ 303273 h 353819"/>
                <a:gd name="connsiteX1" fmla="*/ 511817 w 976244"/>
                <a:gd name="connsiteY1" fmla="*/ 303273 h 353819"/>
                <a:gd name="connsiteX2" fmla="*/ 976244 w 976244"/>
                <a:gd name="connsiteY2" fmla="*/ 0 h 353819"/>
                <a:gd name="connsiteX3" fmla="*/ 976244 w 976244"/>
                <a:gd name="connsiteY3" fmla="*/ 0 h 353819"/>
              </a:gdLst>
              <a:ahLst/>
              <a:cxnLst>
                <a:cxn ang="0">
                  <a:pos x="connsiteX0" y="connsiteY0"/>
                </a:cxn>
                <a:cxn ang="0">
                  <a:pos x="connsiteX1" y="connsiteY1"/>
                </a:cxn>
                <a:cxn ang="0">
                  <a:pos x="connsiteX2" y="connsiteY2"/>
                </a:cxn>
                <a:cxn ang="0">
                  <a:pos x="connsiteX3" y="connsiteY3"/>
                </a:cxn>
              </a:cxnLst>
              <a:rect l="l" t="t" r="r" b="b"/>
              <a:pathLst>
                <a:path w="976244" h="353819">
                  <a:moveTo>
                    <a:pt x="0" y="303273"/>
                  </a:moveTo>
                  <a:cubicBezTo>
                    <a:pt x="174555" y="328546"/>
                    <a:pt x="349110" y="353819"/>
                    <a:pt x="511817" y="303273"/>
                  </a:cubicBezTo>
                  <a:cubicBezTo>
                    <a:pt x="674524" y="252728"/>
                    <a:pt x="976244" y="0"/>
                    <a:pt x="976244" y="0"/>
                  </a:cubicBezTo>
                  <a:lnTo>
                    <a:pt x="976244" y="0"/>
                  </a:lnTo>
                </a:path>
              </a:pathLst>
            </a:custGeom>
            <a:noFill/>
            <a:ln w="28575" cap="flat" cmpd="sng" algn="ctr">
              <a:solidFill>
                <a:schemeClr val="bg1">
                  <a:lumMod val="50000"/>
                </a:schemeClr>
              </a:solidFill>
              <a:prstDash val="sysDot"/>
              <a:round/>
              <a:headEnd type="none" w="med" len="med"/>
              <a:tailEnd type="triangle" w="med" len="med"/>
            </a:ln>
            <a:effectLst>
              <a:outerShdw blurRad="63500" dist="35921" dir="2700000" algn="ctr" rotWithShape="0">
                <a:schemeClr val="tx1"/>
              </a:outerShdw>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s-ES_tradnl" b="1" kern="0">
                <a:solidFill>
                  <a:schemeClr val="bg1"/>
                </a:solidFill>
                <a:effectLst>
                  <a:outerShdw blurRad="38100" dist="38100" dir="2700000" algn="tl">
                    <a:srgbClr val="000000">
                      <a:alpha val="43137"/>
                    </a:srgbClr>
                  </a:outerShdw>
                </a:effectLst>
                <a:latin typeface="Times New Roman" charset="0"/>
                <a:sym typeface="Symbol" charset="2"/>
              </a:endParaRPr>
            </a:p>
          </p:txBody>
        </p:sp>
      </p:grpSp>
      <p:grpSp>
        <p:nvGrpSpPr>
          <p:cNvPr id="41" name="Agrupar 110"/>
          <p:cNvGrpSpPr/>
          <p:nvPr/>
        </p:nvGrpSpPr>
        <p:grpSpPr>
          <a:xfrm>
            <a:off x="1875257" y="2914650"/>
            <a:ext cx="5600700" cy="1885950"/>
            <a:chOff x="990600" y="3886200"/>
            <a:chExt cx="7467600" cy="2514600"/>
          </a:xfrm>
        </p:grpSpPr>
        <p:sp>
          <p:nvSpPr>
            <p:cNvPr id="42" name="Rectángulo redondeado 108"/>
            <p:cNvSpPr/>
            <p:nvPr/>
          </p:nvSpPr>
          <p:spPr bwMode="auto">
            <a:xfrm>
              <a:off x="990600" y="3886200"/>
              <a:ext cx="7467600" cy="2514600"/>
            </a:xfrm>
            <a:prstGeom prst="roundRect">
              <a:avLst/>
            </a:prstGeom>
            <a:solidFill>
              <a:srgbClr val="759CCC">
                <a:alpha val="79000"/>
              </a:srgbClr>
            </a:solidFill>
            <a:ln w="9525" cap="flat" cmpd="sng" algn="ctr">
              <a:solidFill>
                <a:schemeClr val="tx1"/>
              </a:solidFill>
              <a:prstDash val="solid"/>
              <a:round/>
              <a:headEnd type="none" w="med" len="med"/>
              <a:tailEnd type="none" w="med" len="med"/>
            </a:ln>
            <a:effectLst>
              <a:outerShdw blurRad="63500" dist="35921" dir="2700000" algn="ctr" rotWithShape="0">
                <a:schemeClr val="tx1"/>
              </a:outerShdw>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s-ES_tradnl" b="1" kern="0" dirty="0">
                <a:solidFill>
                  <a:schemeClr val="bg1"/>
                </a:solidFill>
                <a:effectLst>
                  <a:outerShdw blurRad="38100" dist="38100" dir="2700000" algn="tl">
                    <a:srgbClr val="000000">
                      <a:alpha val="43137"/>
                    </a:srgbClr>
                  </a:outerShdw>
                </a:effectLst>
                <a:latin typeface="Times New Roman" charset="0"/>
                <a:sym typeface="Symbol" charset="2"/>
              </a:endParaRPr>
            </a:p>
          </p:txBody>
        </p:sp>
        <p:grpSp>
          <p:nvGrpSpPr>
            <p:cNvPr id="43" name="Agrupar 129"/>
            <p:cNvGrpSpPr/>
            <p:nvPr/>
          </p:nvGrpSpPr>
          <p:grpSpPr>
            <a:xfrm>
              <a:off x="1992457" y="4094819"/>
              <a:ext cx="5475143" cy="1010581"/>
              <a:chOff x="2743200" y="2113619"/>
              <a:chExt cx="5475143" cy="1010581"/>
            </a:xfrm>
          </p:grpSpPr>
          <p:grpSp>
            <p:nvGrpSpPr>
              <p:cNvPr id="48" name="Agrupar 84"/>
              <p:cNvGrpSpPr/>
              <p:nvPr/>
            </p:nvGrpSpPr>
            <p:grpSpPr>
              <a:xfrm>
                <a:off x="2743200" y="2116536"/>
                <a:ext cx="1645227" cy="511808"/>
                <a:chOff x="2865294" y="2116536"/>
                <a:chExt cx="1645227" cy="511808"/>
              </a:xfrm>
            </p:grpSpPr>
            <p:sp>
              <p:nvSpPr>
                <p:cNvPr id="66" name="Rectángulo redondeado 92"/>
                <p:cNvSpPr/>
                <p:nvPr/>
              </p:nvSpPr>
              <p:spPr bwMode="auto">
                <a:xfrm>
                  <a:off x="2887807" y="2133600"/>
                  <a:ext cx="1600200" cy="457200"/>
                </a:xfrm>
                <a:prstGeom prst="roundRect">
                  <a:avLst/>
                </a:prstGeom>
                <a:solidFill>
                  <a:schemeClr val="bg1">
                    <a:alpha val="77000"/>
                  </a:schemeClr>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s-ES_tradnl" sz="1050" kern="0">
                    <a:latin typeface="Times New Roman" charset="0"/>
                    <a:sym typeface="Symbol" charset="2"/>
                  </a:endParaRPr>
                </a:p>
              </p:txBody>
            </p:sp>
            <p:sp>
              <p:nvSpPr>
                <p:cNvPr id="67" name="Text Box 11"/>
                <p:cNvSpPr txBox="1">
                  <a:spLocks noChangeArrowheads="1"/>
                </p:cNvSpPr>
                <p:nvPr/>
              </p:nvSpPr>
              <p:spPr bwMode="auto">
                <a:xfrm>
                  <a:off x="2865294" y="2116536"/>
                  <a:ext cx="1645227" cy="511808"/>
                </a:xfrm>
                <a:prstGeom prst="rect">
                  <a:avLst/>
                </a:prstGeom>
                <a:noFill/>
                <a:ln w="52451">
                  <a:noFill/>
                  <a:miter lim="800000"/>
                  <a:headEnd/>
                  <a:tailEnd/>
                </a:ln>
                <a:effectLst/>
              </p:spPr>
              <p:txBody>
                <a:bodyPr wrap="square" lIns="60104" tIns="30052" rIns="60104" bIns="30052" anchor="b">
                  <a:prstTxWarp prst="textNoShape">
                    <a:avLst/>
                  </a:prstTxWarp>
                  <a:spAutoFit/>
                </a:bodyPr>
                <a:lstStyle/>
                <a:p>
                  <a:pPr algn="ctr" defTabSz="601266"/>
                  <a:r>
                    <a:rPr lang="en-GB" sz="1050" b="1" kern="0" dirty="0">
                      <a:latin typeface="Arial" charset="0"/>
                    </a:rPr>
                    <a:t>More than 35 years old</a:t>
                  </a:r>
                </a:p>
              </p:txBody>
            </p:sp>
          </p:grpSp>
          <p:grpSp>
            <p:nvGrpSpPr>
              <p:cNvPr id="49" name="Agrupar 98"/>
              <p:cNvGrpSpPr/>
              <p:nvPr/>
            </p:nvGrpSpPr>
            <p:grpSpPr>
              <a:xfrm>
                <a:off x="4510924" y="2113619"/>
                <a:ext cx="2069120" cy="511807"/>
                <a:chOff x="4510924" y="2113619"/>
                <a:chExt cx="2069120" cy="511807"/>
              </a:xfrm>
            </p:grpSpPr>
            <p:sp>
              <p:nvSpPr>
                <p:cNvPr id="63" name="Rectángulo redondeado 87"/>
                <p:cNvSpPr/>
                <p:nvPr/>
              </p:nvSpPr>
              <p:spPr bwMode="auto">
                <a:xfrm>
                  <a:off x="4670713" y="2133600"/>
                  <a:ext cx="1600200" cy="457200"/>
                </a:xfrm>
                <a:prstGeom prst="roundRect">
                  <a:avLst/>
                </a:prstGeom>
                <a:solidFill>
                  <a:schemeClr val="bg1">
                    <a:alpha val="77000"/>
                  </a:schemeClr>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s-ES_tradnl" sz="1050" kern="0">
                    <a:latin typeface="Times New Roman" charset="0"/>
                    <a:sym typeface="Symbol" charset="2"/>
                  </a:endParaRPr>
                </a:p>
              </p:txBody>
            </p:sp>
            <p:sp>
              <p:nvSpPr>
                <p:cNvPr id="64" name="Text Box 11"/>
                <p:cNvSpPr txBox="1">
                  <a:spLocks noChangeArrowheads="1"/>
                </p:cNvSpPr>
                <p:nvPr/>
              </p:nvSpPr>
              <p:spPr bwMode="auto">
                <a:xfrm>
                  <a:off x="4510924" y="2113619"/>
                  <a:ext cx="2069120" cy="511807"/>
                </a:xfrm>
                <a:prstGeom prst="rect">
                  <a:avLst/>
                </a:prstGeom>
                <a:noFill/>
                <a:ln w="52451">
                  <a:noFill/>
                  <a:miter lim="800000"/>
                  <a:headEnd/>
                  <a:tailEnd/>
                </a:ln>
                <a:effectLst/>
              </p:spPr>
              <p:txBody>
                <a:bodyPr wrap="square" lIns="60104" tIns="30052" rIns="60104" bIns="30052" anchor="b">
                  <a:prstTxWarp prst="textNoShape">
                    <a:avLst/>
                  </a:prstTxWarp>
                  <a:spAutoFit/>
                </a:bodyPr>
                <a:lstStyle/>
                <a:p>
                  <a:pPr algn="ctr" defTabSz="601266"/>
                  <a:r>
                    <a:rPr lang="en-GB" sz="1050" b="1" kern="0" dirty="0">
                      <a:latin typeface="Arial" charset="0"/>
                    </a:rPr>
                    <a:t>Current or </a:t>
                  </a:r>
                </a:p>
                <a:p>
                  <a:pPr algn="ctr" defTabSz="601266"/>
                  <a:r>
                    <a:rPr lang="en-GB" sz="1050" b="1" kern="0" dirty="0">
                      <a:latin typeface="Arial" charset="0"/>
                    </a:rPr>
                    <a:t>Ex Smoker</a:t>
                  </a:r>
                </a:p>
              </p:txBody>
            </p:sp>
          </p:grpSp>
          <p:grpSp>
            <p:nvGrpSpPr>
              <p:cNvPr id="50" name="Agrupar 88"/>
              <p:cNvGrpSpPr/>
              <p:nvPr/>
            </p:nvGrpSpPr>
            <p:grpSpPr>
              <a:xfrm>
                <a:off x="6618143" y="2133600"/>
                <a:ext cx="1600200" cy="457200"/>
                <a:chOff x="2899064" y="2133600"/>
                <a:chExt cx="1600200" cy="457200"/>
              </a:xfrm>
            </p:grpSpPr>
            <p:sp>
              <p:nvSpPr>
                <p:cNvPr id="60" name="Rectángulo redondeado 85"/>
                <p:cNvSpPr/>
                <p:nvPr/>
              </p:nvSpPr>
              <p:spPr bwMode="auto">
                <a:xfrm>
                  <a:off x="2899064" y="2133600"/>
                  <a:ext cx="1600200" cy="457200"/>
                </a:xfrm>
                <a:prstGeom prst="roundRect">
                  <a:avLst/>
                </a:prstGeom>
                <a:solidFill>
                  <a:schemeClr val="bg1">
                    <a:alpha val="77000"/>
                  </a:schemeClr>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s-ES_tradnl" sz="1050" kern="0">
                    <a:latin typeface="Times New Roman" charset="0"/>
                    <a:sym typeface="Symbol" charset="2"/>
                  </a:endParaRPr>
                </a:p>
              </p:txBody>
            </p:sp>
            <p:sp>
              <p:nvSpPr>
                <p:cNvPr id="61" name="Text Box 11"/>
                <p:cNvSpPr txBox="1">
                  <a:spLocks noChangeArrowheads="1"/>
                </p:cNvSpPr>
                <p:nvPr/>
              </p:nvSpPr>
              <p:spPr bwMode="auto">
                <a:xfrm>
                  <a:off x="2937164" y="2198628"/>
                  <a:ext cx="1524000" cy="296365"/>
                </a:xfrm>
                <a:prstGeom prst="rect">
                  <a:avLst/>
                </a:prstGeom>
                <a:noFill/>
                <a:ln w="52451">
                  <a:noFill/>
                  <a:miter lim="800000"/>
                  <a:headEnd/>
                  <a:tailEnd/>
                </a:ln>
                <a:effectLst/>
              </p:spPr>
              <p:txBody>
                <a:bodyPr wrap="square" lIns="60104" tIns="30052" rIns="60104" bIns="30052" anchor="b">
                  <a:prstTxWarp prst="textNoShape">
                    <a:avLst/>
                  </a:prstTxWarp>
                  <a:spAutoFit/>
                </a:bodyPr>
                <a:lstStyle/>
                <a:p>
                  <a:pPr algn="ctr" defTabSz="601266"/>
                  <a:r>
                    <a:rPr lang="en-GB" sz="1050" b="1" kern="0" dirty="0">
                      <a:latin typeface="Arial" charset="0"/>
                    </a:rPr>
                    <a:t>Symptoms</a:t>
                  </a:r>
                </a:p>
              </p:txBody>
            </p:sp>
          </p:grpSp>
          <p:sp>
            <p:nvSpPr>
              <p:cNvPr id="51" name="Text Box 11"/>
              <p:cNvSpPr txBox="1">
                <a:spLocks noChangeArrowheads="1"/>
              </p:cNvSpPr>
              <p:nvPr/>
            </p:nvSpPr>
            <p:spPr bwMode="auto">
              <a:xfrm>
                <a:off x="4343400" y="2198628"/>
                <a:ext cx="304800" cy="327143"/>
              </a:xfrm>
              <a:prstGeom prst="rect">
                <a:avLst/>
              </a:prstGeom>
              <a:noFill/>
              <a:ln w="52451">
                <a:noFill/>
                <a:miter lim="800000"/>
                <a:headEnd/>
                <a:tailEnd/>
              </a:ln>
              <a:effectLst/>
            </p:spPr>
            <p:txBody>
              <a:bodyPr wrap="square" lIns="60104" tIns="30052" rIns="60104" bIns="30052" anchor="b">
                <a:prstTxWarp prst="textNoShape">
                  <a:avLst/>
                </a:prstTxWarp>
                <a:spAutoFit/>
              </a:bodyPr>
              <a:lstStyle/>
              <a:p>
                <a:pPr defTabSz="601266"/>
                <a:r>
                  <a:rPr lang="en-GB" sz="1200" kern="0" dirty="0" err="1">
                    <a:solidFill>
                      <a:srgbClr val="16165D"/>
                    </a:solidFill>
                    <a:latin typeface="Arial" charset="0"/>
                  </a:rPr>
                  <a:t>+</a:t>
                </a:r>
                <a:endParaRPr lang="en-GB" sz="1200" kern="0" dirty="0">
                  <a:solidFill>
                    <a:srgbClr val="16165D"/>
                  </a:solidFill>
                  <a:latin typeface="Arial" charset="0"/>
                </a:endParaRPr>
              </a:p>
            </p:txBody>
          </p:sp>
          <p:sp>
            <p:nvSpPr>
              <p:cNvPr id="52" name="Text Box 11"/>
              <p:cNvSpPr txBox="1">
                <a:spLocks noChangeArrowheads="1"/>
              </p:cNvSpPr>
              <p:nvPr/>
            </p:nvSpPr>
            <p:spPr bwMode="auto">
              <a:xfrm>
                <a:off x="6324600" y="2198628"/>
                <a:ext cx="304800" cy="327143"/>
              </a:xfrm>
              <a:prstGeom prst="rect">
                <a:avLst/>
              </a:prstGeom>
              <a:noFill/>
              <a:ln w="52451">
                <a:noFill/>
                <a:miter lim="800000"/>
                <a:headEnd/>
                <a:tailEnd/>
              </a:ln>
              <a:effectLst/>
            </p:spPr>
            <p:txBody>
              <a:bodyPr wrap="square" lIns="60104" tIns="30052" rIns="60104" bIns="30052" anchor="b">
                <a:prstTxWarp prst="textNoShape">
                  <a:avLst/>
                </a:prstTxWarp>
                <a:spAutoFit/>
              </a:bodyPr>
              <a:lstStyle/>
              <a:p>
                <a:pPr defTabSz="601266"/>
                <a:r>
                  <a:rPr lang="en-GB" sz="1200" kern="0" dirty="0" err="1">
                    <a:solidFill>
                      <a:schemeClr val="accent6">
                        <a:lumMod val="50000"/>
                      </a:schemeClr>
                    </a:solidFill>
                    <a:latin typeface="Arial" charset="0"/>
                  </a:rPr>
                  <a:t>+</a:t>
                </a:r>
                <a:endParaRPr lang="en-GB" sz="1200" kern="0" dirty="0">
                  <a:solidFill>
                    <a:schemeClr val="accent6">
                      <a:lumMod val="50000"/>
                    </a:schemeClr>
                  </a:solidFill>
                  <a:latin typeface="Arial" charset="0"/>
                </a:endParaRPr>
              </a:p>
            </p:txBody>
          </p:sp>
          <p:grpSp>
            <p:nvGrpSpPr>
              <p:cNvPr id="53" name="Agrupar 110"/>
              <p:cNvGrpSpPr/>
              <p:nvPr/>
            </p:nvGrpSpPr>
            <p:grpSpPr>
              <a:xfrm>
                <a:off x="3581399" y="2590801"/>
                <a:ext cx="3886201" cy="533399"/>
                <a:chOff x="3581399" y="2590801"/>
                <a:chExt cx="3886201" cy="533399"/>
              </a:xfrm>
            </p:grpSpPr>
            <p:cxnSp>
              <p:nvCxnSpPr>
                <p:cNvPr id="54" name="Conector recto 78"/>
                <p:cNvCxnSpPr/>
                <p:nvPr/>
              </p:nvCxnSpPr>
              <p:spPr bwMode="auto">
                <a:xfrm>
                  <a:off x="3581400" y="2818215"/>
                  <a:ext cx="3884643" cy="1185"/>
                </a:xfrm>
                <a:prstGeom prst="line">
                  <a:avLst/>
                </a:prstGeom>
                <a:solidFill>
                  <a:schemeClr val="accent1"/>
                </a:solidFill>
                <a:ln w="28575" cap="flat" cmpd="sng" algn="ctr">
                  <a:solidFill>
                    <a:schemeClr val="tx1"/>
                  </a:solidFill>
                  <a:prstDash val="solid"/>
                  <a:round/>
                  <a:headEnd type="none" w="med" len="med"/>
                  <a:tailEnd type="none" w="med" len="med"/>
                </a:ln>
                <a:effectLst>
                  <a:outerShdw blurRad="63500" dist="35921" dir="2700000" algn="ctr" rotWithShape="0">
                    <a:schemeClr val="tx1"/>
                  </a:outerShdw>
                </a:effectLst>
              </p:spPr>
            </p:cxnSp>
            <p:cxnSp>
              <p:nvCxnSpPr>
                <p:cNvPr id="55" name="Conector recto 79"/>
                <p:cNvCxnSpPr/>
                <p:nvPr/>
              </p:nvCxnSpPr>
              <p:spPr bwMode="auto">
                <a:xfrm rot="5400000">
                  <a:off x="7352522" y="2704322"/>
                  <a:ext cx="228600" cy="1557"/>
                </a:xfrm>
                <a:prstGeom prst="line">
                  <a:avLst/>
                </a:prstGeom>
                <a:solidFill>
                  <a:schemeClr val="accent1"/>
                </a:solidFill>
                <a:ln w="28575" cap="flat" cmpd="sng" algn="ctr">
                  <a:solidFill>
                    <a:schemeClr val="tx1"/>
                  </a:solidFill>
                  <a:prstDash val="solid"/>
                  <a:round/>
                  <a:headEnd type="none" w="med" len="med"/>
                  <a:tailEnd type="none" w="med" len="med"/>
                </a:ln>
                <a:effectLst>
                  <a:outerShdw blurRad="63500" dist="35921" dir="2700000" algn="ctr" rotWithShape="0">
                    <a:schemeClr val="tx1"/>
                  </a:outerShdw>
                </a:effectLst>
              </p:spPr>
            </p:cxnSp>
            <p:cxnSp>
              <p:nvCxnSpPr>
                <p:cNvPr id="57" name="Conector recto 80"/>
                <p:cNvCxnSpPr/>
                <p:nvPr/>
              </p:nvCxnSpPr>
              <p:spPr bwMode="auto">
                <a:xfrm rot="5400000">
                  <a:off x="5372894" y="2704322"/>
                  <a:ext cx="228600" cy="1557"/>
                </a:xfrm>
                <a:prstGeom prst="line">
                  <a:avLst/>
                </a:prstGeom>
                <a:solidFill>
                  <a:schemeClr val="accent1"/>
                </a:solidFill>
                <a:ln w="28575" cap="flat" cmpd="sng" algn="ctr">
                  <a:solidFill>
                    <a:schemeClr val="tx1"/>
                  </a:solidFill>
                  <a:prstDash val="solid"/>
                  <a:round/>
                  <a:headEnd type="none" w="med" len="med"/>
                  <a:tailEnd type="none" w="med" len="med"/>
                </a:ln>
                <a:effectLst>
                  <a:outerShdw blurRad="63500" dist="35921" dir="2700000" algn="ctr" rotWithShape="0">
                    <a:schemeClr val="tx1"/>
                  </a:outerShdw>
                </a:effectLst>
              </p:spPr>
            </p:cxnSp>
            <p:cxnSp>
              <p:nvCxnSpPr>
                <p:cNvPr id="58" name="Conector recto 81"/>
                <p:cNvCxnSpPr/>
                <p:nvPr/>
              </p:nvCxnSpPr>
              <p:spPr bwMode="auto">
                <a:xfrm rot="5400000">
                  <a:off x="3467878" y="2704322"/>
                  <a:ext cx="228600" cy="1557"/>
                </a:xfrm>
                <a:prstGeom prst="line">
                  <a:avLst/>
                </a:prstGeom>
                <a:solidFill>
                  <a:schemeClr val="accent1"/>
                </a:solidFill>
                <a:ln w="28575" cap="flat" cmpd="sng" algn="ctr">
                  <a:solidFill>
                    <a:schemeClr val="tx1"/>
                  </a:solidFill>
                  <a:prstDash val="solid"/>
                  <a:round/>
                  <a:headEnd type="none" w="med" len="med"/>
                  <a:tailEnd type="none" w="med" len="med"/>
                </a:ln>
                <a:effectLst>
                  <a:outerShdw blurRad="63500" dist="35921" dir="2700000" algn="ctr" rotWithShape="0">
                    <a:schemeClr val="tx1"/>
                  </a:outerShdw>
                </a:effectLst>
              </p:spPr>
            </p:cxnSp>
            <p:cxnSp>
              <p:nvCxnSpPr>
                <p:cNvPr id="59" name="Conector recto 84"/>
                <p:cNvCxnSpPr/>
                <p:nvPr/>
              </p:nvCxnSpPr>
              <p:spPr bwMode="auto">
                <a:xfrm rot="5400000">
                  <a:off x="5334794" y="2971006"/>
                  <a:ext cx="304800" cy="1588"/>
                </a:xfrm>
                <a:prstGeom prst="line">
                  <a:avLst/>
                </a:prstGeom>
                <a:solidFill>
                  <a:schemeClr val="accent1"/>
                </a:solidFill>
                <a:ln w="28575" cap="flat" cmpd="sng" algn="ctr">
                  <a:solidFill>
                    <a:schemeClr val="tx1"/>
                  </a:solidFill>
                  <a:prstDash val="solid"/>
                  <a:round/>
                  <a:headEnd type="oval" w="med" len="med"/>
                  <a:tailEnd type="triangle" w="med" len="med"/>
                </a:ln>
                <a:effectLst>
                  <a:outerShdw blurRad="63500" dist="35921" dir="2700000" algn="ctr" rotWithShape="0">
                    <a:schemeClr val="tx1"/>
                  </a:outerShdw>
                </a:effectLst>
              </p:spPr>
            </p:cxnSp>
          </p:grpSp>
        </p:grpSp>
        <p:sp>
          <p:nvSpPr>
            <p:cNvPr id="44" name="Text Box 45"/>
            <p:cNvSpPr txBox="1">
              <a:spLocks noChangeArrowheads="1"/>
            </p:cNvSpPr>
            <p:nvPr/>
          </p:nvSpPr>
          <p:spPr bwMode="auto">
            <a:xfrm>
              <a:off x="3276600" y="5623076"/>
              <a:ext cx="2971800" cy="609397"/>
            </a:xfrm>
            <a:prstGeom prst="rect">
              <a:avLst/>
            </a:prstGeom>
            <a:noFill/>
            <a:ln w="9525">
              <a:noFill/>
              <a:miter lim="800000"/>
              <a:headEnd/>
              <a:tailEnd/>
            </a:ln>
            <a:effectLst/>
          </p:spPr>
          <p:txBody>
            <a:bodyPr wrap="square">
              <a:prstTxWarp prst="textNoShape">
                <a:avLst/>
              </a:prstTxWarp>
              <a:spAutoFit/>
            </a:bodyPr>
            <a:lstStyle/>
            <a:p>
              <a:pPr algn="ctr" defTabSz="685800" eaLnBrk="0" hangingPunct="0">
                <a:spcAft>
                  <a:spcPct val="40000"/>
                </a:spcAft>
                <a:defRPr/>
              </a:pPr>
              <a:r>
                <a:rPr lang="es-ES_tradnl" sz="1050" kern="0" dirty="0">
                  <a:solidFill>
                    <a:sysClr val="windowText" lastClr="000000"/>
                  </a:solidFill>
                  <a:effectLst>
                    <a:outerShdw blurRad="50800" dist="38100" dir="2700000">
                      <a:srgbClr val="000000">
                        <a:alpha val="43000"/>
                      </a:srgbClr>
                    </a:outerShdw>
                  </a:effectLst>
                  <a:latin typeface="Arial"/>
                  <a:cs typeface="Arial"/>
                </a:rPr>
                <a:t>FEV</a:t>
              </a:r>
              <a:r>
                <a:rPr lang="es-ES_tradnl" sz="1050" kern="0" baseline="-25000" dirty="0">
                  <a:solidFill>
                    <a:sysClr val="windowText" lastClr="000000"/>
                  </a:solidFill>
                  <a:effectLst>
                    <a:outerShdw blurRad="50800" dist="38100" dir="2700000">
                      <a:srgbClr val="000000">
                        <a:alpha val="43000"/>
                      </a:srgbClr>
                    </a:outerShdw>
                  </a:effectLst>
                  <a:latin typeface="Arial"/>
                  <a:cs typeface="Arial"/>
                </a:rPr>
                <a:t>1</a:t>
              </a:r>
              <a:r>
                <a:rPr lang="es-ES_tradnl" sz="1050" kern="0" dirty="0">
                  <a:solidFill>
                    <a:sysClr val="windowText" lastClr="000000"/>
                  </a:solidFill>
                  <a:effectLst>
                    <a:outerShdw blurRad="50800" dist="38100" dir="2700000">
                      <a:srgbClr val="000000">
                        <a:alpha val="43000"/>
                      </a:srgbClr>
                    </a:outerShdw>
                  </a:effectLst>
                  <a:latin typeface="Arial"/>
                  <a:cs typeface="Arial"/>
                </a:rPr>
                <a:t>/FVC </a:t>
              </a:r>
              <a:r>
                <a:rPr lang="es-ES_tradnl" sz="1050" kern="0" dirty="0" err="1">
                  <a:solidFill>
                    <a:sysClr val="windowText" lastClr="000000"/>
                  </a:solidFill>
                  <a:effectLst>
                    <a:outerShdw blurRad="50800" dist="38100" dir="2700000">
                      <a:srgbClr val="000000">
                        <a:alpha val="43000"/>
                      </a:srgbClr>
                    </a:outerShdw>
                  </a:effectLst>
                  <a:latin typeface="Arial"/>
                  <a:cs typeface="Arial"/>
                </a:rPr>
                <a:t>postbd</a:t>
              </a:r>
              <a:r>
                <a:rPr lang="es-ES_tradnl" sz="1050" kern="0" dirty="0">
                  <a:solidFill>
                    <a:sysClr val="windowText" lastClr="000000"/>
                  </a:solidFill>
                  <a:effectLst>
                    <a:outerShdw blurRad="50800" dist="38100" dir="2700000">
                      <a:srgbClr val="000000">
                        <a:alpha val="43000"/>
                      </a:srgbClr>
                    </a:outerShdw>
                  </a:effectLst>
                  <a:latin typeface="Arial"/>
                  <a:cs typeface="Arial"/>
                </a:rPr>
                <a:t> &lt;0.7*</a:t>
              </a:r>
            </a:p>
            <a:p>
              <a:pPr algn="ctr" defTabSz="685800" eaLnBrk="0" hangingPunct="0">
                <a:spcAft>
                  <a:spcPct val="40000"/>
                </a:spcAft>
                <a:defRPr/>
              </a:pPr>
              <a:r>
                <a:rPr lang="es-ES_tradnl" sz="900" kern="0" dirty="0">
                  <a:solidFill>
                    <a:sysClr val="windowText" lastClr="000000"/>
                  </a:solidFill>
                  <a:effectLst>
                    <a:outerShdw blurRad="50800" dist="38100" dir="2700000">
                      <a:srgbClr val="000000">
                        <a:alpha val="43000"/>
                      </a:srgbClr>
                    </a:outerShdw>
                  </a:effectLst>
                  <a:latin typeface="Arial"/>
                  <a:cs typeface="Arial"/>
                </a:rPr>
                <a:t>(*use LLN </a:t>
              </a:r>
              <a:r>
                <a:rPr lang="es-ES_tradnl" sz="900" kern="0" dirty="0" err="1">
                  <a:solidFill>
                    <a:sysClr val="windowText" lastClr="000000"/>
                  </a:solidFill>
                  <a:effectLst>
                    <a:outerShdw blurRad="50800" dist="38100" dir="2700000">
                      <a:srgbClr val="000000">
                        <a:alpha val="43000"/>
                      </a:srgbClr>
                    </a:outerShdw>
                  </a:effectLst>
                  <a:latin typeface="Arial"/>
                  <a:cs typeface="Arial"/>
                </a:rPr>
                <a:t>if</a:t>
              </a:r>
              <a:r>
                <a:rPr lang="es-ES_tradnl" sz="900" kern="0" dirty="0">
                  <a:solidFill>
                    <a:sysClr val="windowText" lastClr="000000"/>
                  </a:solidFill>
                  <a:effectLst>
                    <a:outerShdw blurRad="50800" dist="38100" dir="2700000">
                      <a:srgbClr val="000000">
                        <a:alpha val="43000"/>
                      </a:srgbClr>
                    </a:outerShdw>
                  </a:effectLst>
                  <a:latin typeface="Arial"/>
                  <a:cs typeface="Arial"/>
                </a:rPr>
                <a:t> &gt;70 </a:t>
              </a:r>
              <a:r>
                <a:rPr lang="es-ES_tradnl" sz="900" kern="0" dirty="0" err="1">
                  <a:solidFill>
                    <a:sysClr val="windowText" lastClr="000000"/>
                  </a:solidFill>
                  <a:effectLst>
                    <a:outerShdw blurRad="50800" dist="38100" dir="2700000">
                      <a:srgbClr val="000000">
                        <a:alpha val="43000"/>
                      </a:srgbClr>
                    </a:outerShdw>
                  </a:effectLst>
                  <a:latin typeface="Arial"/>
                  <a:cs typeface="Arial"/>
                </a:rPr>
                <a:t>or</a:t>
              </a:r>
              <a:r>
                <a:rPr lang="es-ES_tradnl" sz="900" kern="0" dirty="0">
                  <a:solidFill>
                    <a:sysClr val="windowText" lastClr="000000"/>
                  </a:solidFill>
                  <a:effectLst>
                    <a:outerShdw blurRad="50800" dist="38100" dir="2700000">
                      <a:srgbClr val="000000">
                        <a:alpha val="43000"/>
                      </a:srgbClr>
                    </a:outerShdw>
                  </a:effectLst>
                  <a:latin typeface="Arial"/>
                  <a:cs typeface="Arial"/>
                </a:rPr>
                <a:t> &lt; 50)</a:t>
              </a:r>
              <a:endParaRPr lang="es-ES_tradnl" sz="900" kern="0" dirty="0">
                <a:solidFill>
                  <a:sysClr val="windowText" lastClr="000000"/>
                </a:solidFill>
                <a:effectLst>
                  <a:outerShdw blurRad="50800" dist="38100" dir="2700000">
                    <a:srgbClr val="000000">
                      <a:alpha val="43000"/>
                    </a:srgbClr>
                  </a:outerShdw>
                </a:effectLst>
                <a:latin typeface="Arial"/>
                <a:ea typeface="Arial" charset="0"/>
                <a:cs typeface="Arial"/>
              </a:endParaRPr>
            </a:p>
          </p:txBody>
        </p:sp>
        <p:grpSp>
          <p:nvGrpSpPr>
            <p:cNvPr id="45" name="Agrupar 113"/>
            <p:cNvGrpSpPr/>
            <p:nvPr/>
          </p:nvGrpSpPr>
          <p:grpSpPr>
            <a:xfrm>
              <a:off x="3124200" y="5105400"/>
              <a:ext cx="3352800" cy="457200"/>
              <a:chOff x="3886200" y="2819400"/>
              <a:chExt cx="2362200" cy="457200"/>
            </a:xfrm>
          </p:grpSpPr>
          <p:sp>
            <p:nvSpPr>
              <p:cNvPr id="46" name="Rectángulo redondeado 106"/>
              <p:cNvSpPr/>
              <p:nvPr/>
            </p:nvSpPr>
            <p:spPr bwMode="auto">
              <a:xfrm>
                <a:off x="3886200" y="2819400"/>
                <a:ext cx="2362200" cy="457200"/>
              </a:xfrm>
              <a:prstGeom prst="roundRect">
                <a:avLst/>
              </a:prstGeom>
              <a:solidFill>
                <a:schemeClr val="bg2">
                  <a:lumMod val="90000"/>
                  <a:alpha val="60000"/>
                </a:schemeClr>
              </a:solidFill>
              <a:ln w="9525" cap="flat" cmpd="sng" algn="ctr">
                <a:solidFill>
                  <a:schemeClr val="tx1"/>
                </a:solidFill>
                <a:prstDash val="solid"/>
                <a:round/>
                <a:headEnd type="none" w="med" len="med"/>
                <a:tailEnd type="none" w="med" len="med"/>
              </a:ln>
              <a:effectLst>
                <a:outerShdw blurRad="63500" dist="35921" dir="2700000" algn="ctr" rotWithShape="0">
                  <a:schemeClr val="tx1"/>
                </a:outerShdw>
                <a:reflection stA="50000" endPos="75000" dist="12700" dir="5400000" sy="-100000" algn="bl" rotWithShape="0"/>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s-ES_tradnl" sz="1050" b="1" kern="0" dirty="0">
                  <a:latin typeface="Times New Roman" charset="0"/>
                  <a:sym typeface="Symbol" charset="2"/>
                </a:endParaRPr>
              </a:p>
            </p:txBody>
          </p:sp>
          <p:sp>
            <p:nvSpPr>
              <p:cNvPr id="47" name="Text Box 11"/>
              <p:cNvSpPr txBox="1">
                <a:spLocks noChangeArrowheads="1"/>
              </p:cNvSpPr>
              <p:nvPr/>
            </p:nvSpPr>
            <p:spPr bwMode="auto">
              <a:xfrm>
                <a:off x="3993573" y="2826535"/>
                <a:ext cx="2147454" cy="388697"/>
              </a:xfrm>
              <a:prstGeom prst="rect">
                <a:avLst/>
              </a:prstGeom>
              <a:noFill/>
              <a:ln w="52451">
                <a:noFill/>
                <a:miter lim="800000"/>
                <a:headEnd/>
                <a:tailEnd/>
              </a:ln>
              <a:effectLst/>
            </p:spPr>
            <p:txBody>
              <a:bodyPr wrap="square" lIns="60104" tIns="30052" rIns="60104" bIns="30052" anchor="b">
                <a:prstTxWarp prst="textNoShape">
                  <a:avLst/>
                </a:prstTxWarp>
                <a:spAutoFit/>
              </a:bodyPr>
              <a:lstStyle/>
              <a:p>
                <a:pPr algn="ctr" defTabSz="601266"/>
                <a:r>
                  <a:rPr lang="en-GB" sz="1500" b="1" kern="0" dirty="0" err="1">
                    <a:solidFill>
                      <a:sysClr val="windowText" lastClr="000000"/>
                    </a:solidFill>
                    <a:latin typeface="Arial" charset="0"/>
                  </a:rPr>
                  <a:t>Spiromety</a:t>
                </a:r>
                <a:r>
                  <a:rPr lang="en-GB" sz="1500" b="1" kern="0" dirty="0">
                    <a:solidFill>
                      <a:sysClr val="windowText" lastClr="000000"/>
                    </a:solidFill>
                    <a:latin typeface="Arial" charset="0"/>
                  </a:rPr>
                  <a:t> + BDT</a:t>
                </a:r>
              </a:p>
            </p:txBody>
          </p:sp>
        </p:grpSp>
      </p:grpSp>
    </p:spTree>
    <p:extLst>
      <p:ext uri="{BB962C8B-B14F-4D97-AF65-F5344CB8AC3E}">
        <p14:creationId xmlns:p14="http://schemas.microsoft.com/office/powerpoint/2010/main" xmlns="" val="17088870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22"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500"/>
                                        <p:tgtEl>
                                          <p:spTgt spid="34"/>
                                        </p:tgtEl>
                                      </p:cBhvr>
                                    </p:animEffect>
                                  </p:childTnLst>
                                </p:cTn>
                              </p:par>
                              <p:par>
                                <p:cTn id="16" presetID="10" presetClass="entr" presetSubtype="0" fill="hold" nodeType="with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fade">
                                      <p:cBhvr>
                                        <p:cTn id="1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 Box 49"/>
          <p:cNvSpPr txBox="1">
            <a:spLocks noChangeArrowheads="1"/>
          </p:cNvSpPr>
          <p:nvPr/>
        </p:nvSpPr>
        <p:spPr bwMode="auto">
          <a:xfrm>
            <a:off x="1176338" y="798712"/>
            <a:ext cx="1304925" cy="300082"/>
          </a:xfrm>
          <a:prstGeom prst="rect">
            <a:avLst/>
          </a:prstGeom>
          <a:noFill/>
          <a:ln w="9525">
            <a:noFill/>
            <a:miter lim="800000"/>
            <a:headEnd/>
            <a:tailEnd/>
          </a:ln>
          <a:effectLst/>
        </p:spPr>
        <p:txBody>
          <a:bodyPr wrap="square">
            <a:prstTxWarp prst="textNoShape">
              <a:avLst/>
            </a:prstTxWarp>
            <a:spAutoFit/>
          </a:bodyPr>
          <a:lstStyle/>
          <a:p>
            <a:pPr algn="ctr" defTabSz="685800" eaLnBrk="0" hangingPunct="0">
              <a:spcAft>
                <a:spcPct val="40000"/>
              </a:spcAft>
              <a:defRPr/>
            </a:pPr>
            <a:r>
              <a:rPr lang="es-ES_tradnl" sz="1350" kern="0" dirty="0">
                <a:solidFill>
                  <a:srgbClr val="0070C0"/>
                </a:solidFill>
                <a:latin typeface="Arial"/>
                <a:cs typeface="Arial"/>
              </a:rPr>
              <a:t>STEP 1</a:t>
            </a:r>
          </a:p>
        </p:txBody>
      </p:sp>
      <p:grpSp>
        <p:nvGrpSpPr>
          <p:cNvPr id="2" name="Agrupar 57"/>
          <p:cNvGrpSpPr/>
          <p:nvPr/>
        </p:nvGrpSpPr>
        <p:grpSpPr>
          <a:xfrm>
            <a:off x="1423555" y="628650"/>
            <a:ext cx="3386138" cy="628650"/>
            <a:chOff x="381000" y="990600"/>
            <a:chExt cx="4514850" cy="838200"/>
          </a:xfrm>
        </p:grpSpPr>
        <p:grpSp>
          <p:nvGrpSpPr>
            <p:cNvPr id="3" name="Agrupar 36"/>
            <p:cNvGrpSpPr/>
            <p:nvPr/>
          </p:nvGrpSpPr>
          <p:grpSpPr>
            <a:xfrm>
              <a:off x="2514600" y="1117683"/>
              <a:ext cx="2381250" cy="634919"/>
              <a:chOff x="6019800" y="1727283"/>
              <a:chExt cx="1920363" cy="634919"/>
            </a:xfrm>
          </p:grpSpPr>
          <p:sp>
            <p:nvSpPr>
              <p:cNvPr id="70" name="Rectángulo redondeado 69"/>
              <p:cNvSpPr/>
              <p:nvPr/>
            </p:nvSpPr>
            <p:spPr bwMode="auto">
              <a:xfrm>
                <a:off x="6019800" y="1752600"/>
                <a:ext cx="1905000" cy="609600"/>
              </a:xfrm>
              <a:prstGeom prst="roundRect">
                <a:avLst/>
              </a:prstGeom>
              <a:solidFill>
                <a:schemeClr val="accent1">
                  <a:lumMod val="40000"/>
                  <a:lumOff val="60000"/>
                  <a:alpha val="77000"/>
                </a:schemeClr>
              </a:solidFill>
              <a:ln w="9525" cap="flat" cmpd="sng" algn="ctr">
                <a:solidFill>
                  <a:schemeClr val="tx1"/>
                </a:solidFill>
                <a:prstDash val="solid"/>
                <a:round/>
                <a:headEnd type="none" w="med" len="med"/>
                <a:tailEnd type="none" w="med" len="med"/>
              </a:ln>
              <a:effectLst>
                <a:outerShdw blurRad="63500" dist="35921" dir="2700000" algn="ctr" rotWithShape="0">
                  <a:schemeClr val="tx1"/>
                </a:outerShdw>
                <a:reflection stA="50000" endPos="75000" dist="12700" dir="5400000" sy="-100000" algn="bl" rotWithShape="0"/>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s-ES_tradnl" sz="1050" b="1" kern="0">
                  <a:solidFill>
                    <a:srgbClr val="FFFFFF"/>
                  </a:solidFill>
                  <a:latin typeface="Times New Roman" charset="0"/>
                  <a:sym typeface="Symbol" charset="2"/>
                </a:endParaRPr>
              </a:p>
            </p:txBody>
          </p:sp>
          <p:sp>
            <p:nvSpPr>
              <p:cNvPr id="73" name="Text Box 11"/>
              <p:cNvSpPr txBox="1">
                <a:spLocks noChangeArrowheads="1"/>
              </p:cNvSpPr>
              <p:nvPr/>
            </p:nvSpPr>
            <p:spPr bwMode="auto">
              <a:xfrm>
                <a:off x="6035163" y="1727283"/>
                <a:ext cx="1905000" cy="634919"/>
              </a:xfrm>
              <a:prstGeom prst="rect">
                <a:avLst/>
              </a:prstGeom>
              <a:noFill/>
              <a:ln w="52451">
                <a:noFill/>
                <a:miter lim="800000"/>
                <a:headEnd/>
                <a:tailEnd/>
              </a:ln>
              <a:effectLst/>
            </p:spPr>
            <p:txBody>
              <a:bodyPr wrap="square" lIns="60104" tIns="30052" rIns="60104" bIns="30052" anchor="b">
                <a:prstTxWarp prst="textNoShape">
                  <a:avLst/>
                </a:prstTxWarp>
                <a:spAutoFit/>
              </a:bodyPr>
              <a:lstStyle/>
              <a:p>
                <a:pPr algn="ctr" defTabSz="601266" eaLnBrk="0" hangingPunct="0">
                  <a:defRPr/>
                </a:pPr>
                <a:r>
                  <a:rPr lang="en-GB" sz="1350" b="1" kern="0" dirty="0">
                    <a:solidFill>
                      <a:srgbClr val="FFFFFF"/>
                    </a:solidFill>
                    <a:effectLst>
                      <a:outerShdw blurRad="38100" dist="38100" dir="2700000" algn="tl">
                        <a:srgbClr val="000000">
                          <a:alpha val="43137"/>
                        </a:srgbClr>
                      </a:outerShdw>
                    </a:effectLst>
                    <a:sym typeface="Symbol" charset="2"/>
                  </a:rPr>
                  <a:t>COPD Exacerbation diagnosis</a:t>
                </a:r>
              </a:p>
            </p:txBody>
          </p:sp>
        </p:grpSp>
        <p:cxnSp>
          <p:nvCxnSpPr>
            <p:cNvPr id="62" name="Conector recto 61"/>
            <p:cNvCxnSpPr/>
            <p:nvPr/>
          </p:nvCxnSpPr>
          <p:spPr bwMode="auto">
            <a:xfrm>
              <a:off x="1371600" y="1447800"/>
              <a:ext cx="990600" cy="1588"/>
            </a:xfrm>
            <a:prstGeom prst="line">
              <a:avLst/>
            </a:prstGeom>
            <a:solidFill>
              <a:schemeClr val="accent1"/>
            </a:solidFill>
            <a:ln w="28575" cap="flat" cmpd="sng" algn="ctr">
              <a:solidFill>
                <a:schemeClr val="bg1">
                  <a:lumMod val="50000"/>
                </a:schemeClr>
              </a:solidFill>
              <a:prstDash val="sysDot"/>
              <a:round/>
              <a:headEnd type="none" w="med" len="med"/>
              <a:tailEnd type="triangle" w="med" len="med"/>
            </a:ln>
            <a:effectLst>
              <a:outerShdw blurRad="63500" dist="35921" dir="2700000" algn="ctr" rotWithShape="0">
                <a:schemeClr val="tx1"/>
              </a:outerShdw>
            </a:effectLst>
          </p:spPr>
        </p:cxnSp>
        <p:sp>
          <p:nvSpPr>
            <p:cNvPr id="65" name="Elipse 64"/>
            <p:cNvSpPr/>
            <p:nvPr/>
          </p:nvSpPr>
          <p:spPr bwMode="auto">
            <a:xfrm>
              <a:off x="381000" y="990600"/>
              <a:ext cx="990600" cy="838200"/>
            </a:xfrm>
            <a:prstGeom prst="ellipse">
              <a:avLst/>
            </a:prstGeom>
            <a:noFill/>
            <a:ln w="28575" cap="flat" cmpd="sng" algn="ctr">
              <a:solidFill>
                <a:schemeClr val="bg1">
                  <a:lumMod val="50000"/>
                </a:schemeClr>
              </a:solidFill>
              <a:prstDash val="sysDot"/>
              <a:round/>
              <a:headEnd type="none" w="med" len="med"/>
              <a:tailEnd type="none" w="med" len="med"/>
            </a:ln>
            <a:effectLst>
              <a:outerShdw blurRad="63500" dist="35921" dir="2700000" algn="ctr" rotWithShape="0">
                <a:schemeClr val="tx1"/>
              </a:outerShdw>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s-ES_tradnl" b="1" kern="0">
                <a:solidFill>
                  <a:schemeClr val="bg1"/>
                </a:solidFill>
                <a:effectLst>
                  <a:outerShdw blurRad="38100" dist="38100" dir="2700000" algn="tl">
                    <a:srgbClr val="000000">
                      <a:alpha val="43137"/>
                    </a:srgbClr>
                  </a:outerShdw>
                </a:effectLst>
                <a:latin typeface="Times New Roman" charset="0"/>
                <a:sym typeface="Symbol" charset="2"/>
              </a:endParaRPr>
            </a:p>
          </p:txBody>
        </p:sp>
      </p:grpSp>
      <p:grpSp>
        <p:nvGrpSpPr>
          <p:cNvPr id="4" name="Agrupar 81"/>
          <p:cNvGrpSpPr/>
          <p:nvPr/>
        </p:nvGrpSpPr>
        <p:grpSpPr>
          <a:xfrm>
            <a:off x="3857625" y="2343150"/>
            <a:ext cx="1771650" cy="342900"/>
            <a:chOff x="3886200" y="2819400"/>
            <a:chExt cx="2362200" cy="457200"/>
          </a:xfrm>
        </p:grpSpPr>
        <p:sp>
          <p:nvSpPr>
            <p:cNvPr id="83" name="Rectángulo redondeado 82"/>
            <p:cNvSpPr/>
            <p:nvPr/>
          </p:nvSpPr>
          <p:spPr bwMode="auto">
            <a:xfrm>
              <a:off x="3886200" y="2819400"/>
              <a:ext cx="2362200" cy="457200"/>
            </a:xfrm>
            <a:prstGeom prst="roundRect">
              <a:avLst/>
            </a:prstGeom>
            <a:solidFill>
              <a:srgbClr val="C00000">
                <a:alpha val="77000"/>
              </a:srgbClr>
            </a:solidFill>
            <a:ln w="9525" cap="flat" cmpd="sng" algn="ctr">
              <a:solidFill>
                <a:schemeClr val="tx1"/>
              </a:solidFill>
              <a:prstDash val="solid"/>
              <a:round/>
              <a:headEnd type="none" w="med" len="med"/>
              <a:tailEnd type="none" w="med" len="med"/>
            </a:ln>
            <a:effectLst>
              <a:outerShdw blurRad="63500" dist="35921" dir="2700000" algn="ctr" rotWithShape="0">
                <a:schemeClr val="tx1"/>
              </a:outerShdw>
              <a:reflection stA="50000" endPos="75000" dist="12700" dir="5400000" sy="-100000" algn="bl" rotWithShape="0"/>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s-ES_tradnl" sz="1050" b="1" kern="0">
                <a:latin typeface="Times New Roman" charset="0"/>
                <a:sym typeface="Symbol" charset="2"/>
              </a:endParaRPr>
            </a:p>
          </p:txBody>
        </p:sp>
        <p:sp>
          <p:nvSpPr>
            <p:cNvPr id="84" name="Text Box 11"/>
            <p:cNvSpPr txBox="1">
              <a:spLocks noChangeArrowheads="1"/>
            </p:cNvSpPr>
            <p:nvPr/>
          </p:nvSpPr>
          <p:spPr bwMode="auto">
            <a:xfrm>
              <a:off x="4012623" y="2857313"/>
              <a:ext cx="2147455" cy="357920"/>
            </a:xfrm>
            <a:prstGeom prst="rect">
              <a:avLst/>
            </a:prstGeom>
            <a:noFill/>
            <a:ln w="52451">
              <a:noFill/>
              <a:miter lim="800000"/>
              <a:headEnd/>
              <a:tailEnd/>
            </a:ln>
            <a:effectLst/>
          </p:spPr>
          <p:txBody>
            <a:bodyPr wrap="square" lIns="60104" tIns="30052" rIns="60104" bIns="30052" anchor="b">
              <a:prstTxWarp prst="textNoShape">
                <a:avLst/>
              </a:prstTxWarp>
              <a:spAutoFit/>
            </a:bodyPr>
            <a:lstStyle/>
            <a:p>
              <a:pPr algn="ctr" defTabSz="601266"/>
              <a:r>
                <a:rPr lang="en-GB" sz="1350" b="1" kern="0" dirty="0">
                  <a:solidFill>
                    <a:schemeClr val="bg1"/>
                  </a:solidFill>
                  <a:latin typeface="Arial" charset="0"/>
                </a:rPr>
                <a:t>Clinical suspicion</a:t>
              </a:r>
            </a:p>
          </p:txBody>
        </p:sp>
      </p:grpSp>
      <p:grpSp>
        <p:nvGrpSpPr>
          <p:cNvPr id="5" name="Agrupar 231"/>
          <p:cNvGrpSpPr/>
          <p:nvPr/>
        </p:nvGrpSpPr>
        <p:grpSpPr>
          <a:xfrm>
            <a:off x="2074285" y="1428750"/>
            <a:ext cx="5702949" cy="914399"/>
            <a:chOff x="1241713" y="1905000"/>
            <a:chExt cx="7603932" cy="1219198"/>
          </a:xfrm>
        </p:grpSpPr>
        <p:grpSp>
          <p:nvGrpSpPr>
            <p:cNvPr id="6" name="Agrupar 84"/>
            <p:cNvGrpSpPr/>
            <p:nvPr/>
          </p:nvGrpSpPr>
          <p:grpSpPr>
            <a:xfrm>
              <a:off x="1241713" y="1919204"/>
              <a:ext cx="1600200" cy="609600"/>
              <a:chOff x="2887807" y="2133600"/>
              <a:chExt cx="1600200" cy="457200"/>
            </a:xfrm>
          </p:grpSpPr>
          <p:sp>
            <p:nvSpPr>
              <p:cNvPr id="104" name="Rectángulo redondeado 103"/>
              <p:cNvSpPr/>
              <p:nvPr/>
            </p:nvSpPr>
            <p:spPr bwMode="auto">
              <a:xfrm>
                <a:off x="2887807" y="2133600"/>
                <a:ext cx="1600200" cy="457200"/>
              </a:xfrm>
              <a:prstGeom prst="roundRect">
                <a:avLst/>
              </a:prstGeom>
              <a:solidFill>
                <a:schemeClr val="bg1">
                  <a:alpha val="77000"/>
                </a:schemeClr>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s-ES_tradnl" sz="1050" kern="0">
                  <a:latin typeface="Times New Roman" charset="0"/>
                  <a:sym typeface="Symbol" charset="2"/>
                </a:endParaRPr>
              </a:p>
            </p:txBody>
          </p:sp>
          <p:sp>
            <p:nvSpPr>
              <p:cNvPr id="110" name="Text Box 11"/>
              <p:cNvSpPr txBox="1">
                <a:spLocks noChangeArrowheads="1"/>
              </p:cNvSpPr>
              <p:nvPr/>
            </p:nvSpPr>
            <p:spPr bwMode="auto">
              <a:xfrm>
                <a:off x="3331154" y="2246012"/>
                <a:ext cx="988387" cy="245357"/>
              </a:xfrm>
              <a:prstGeom prst="rect">
                <a:avLst/>
              </a:prstGeom>
              <a:noFill/>
              <a:ln w="52451">
                <a:noFill/>
                <a:miter lim="800000"/>
                <a:headEnd/>
                <a:tailEnd/>
              </a:ln>
              <a:effectLst/>
            </p:spPr>
            <p:txBody>
              <a:bodyPr wrap="square" lIns="60104" tIns="30052" rIns="60104" bIns="30052" anchor="b">
                <a:prstTxWarp prst="textNoShape">
                  <a:avLst/>
                </a:prstTxWarp>
                <a:spAutoFit/>
              </a:bodyPr>
              <a:lstStyle/>
              <a:p>
                <a:pPr defTabSz="601266"/>
                <a:r>
                  <a:rPr lang="en-GB" sz="1200" b="1" kern="0" dirty="0">
                    <a:latin typeface="Arial" charset="0"/>
                  </a:rPr>
                  <a:t>COPD</a:t>
                </a:r>
              </a:p>
            </p:txBody>
          </p:sp>
        </p:grpSp>
        <p:grpSp>
          <p:nvGrpSpPr>
            <p:cNvPr id="7" name="Agrupar 88"/>
            <p:cNvGrpSpPr/>
            <p:nvPr/>
          </p:nvGrpSpPr>
          <p:grpSpPr>
            <a:xfrm>
              <a:off x="3093027" y="1905009"/>
              <a:ext cx="2819400" cy="638005"/>
              <a:chOff x="2865294" y="2133600"/>
              <a:chExt cx="1645227" cy="457200"/>
            </a:xfrm>
          </p:grpSpPr>
          <p:sp>
            <p:nvSpPr>
              <p:cNvPr id="97" name="Rectángulo redondeado 96"/>
              <p:cNvSpPr/>
              <p:nvPr/>
            </p:nvSpPr>
            <p:spPr bwMode="auto">
              <a:xfrm>
                <a:off x="2887807" y="2133600"/>
                <a:ext cx="1600200" cy="457200"/>
              </a:xfrm>
              <a:prstGeom prst="roundRect">
                <a:avLst/>
              </a:prstGeom>
              <a:solidFill>
                <a:schemeClr val="bg1">
                  <a:alpha val="77000"/>
                </a:schemeClr>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s-ES_tradnl" sz="1050" kern="0">
                  <a:latin typeface="Times New Roman" charset="0"/>
                  <a:sym typeface="Symbol" charset="2"/>
                </a:endParaRPr>
              </a:p>
            </p:txBody>
          </p:sp>
          <p:sp>
            <p:nvSpPr>
              <p:cNvPr id="98" name="Text Box 11"/>
              <p:cNvSpPr txBox="1">
                <a:spLocks noChangeArrowheads="1"/>
              </p:cNvSpPr>
              <p:nvPr/>
            </p:nvSpPr>
            <p:spPr bwMode="auto">
              <a:xfrm>
                <a:off x="2865294" y="2166025"/>
                <a:ext cx="1645227" cy="410877"/>
              </a:xfrm>
              <a:prstGeom prst="rect">
                <a:avLst/>
              </a:prstGeom>
              <a:noFill/>
              <a:ln w="52451">
                <a:noFill/>
                <a:miter lim="800000"/>
                <a:headEnd/>
                <a:tailEnd/>
              </a:ln>
              <a:effectLst/>
            </p:spPr>
            <p:txBody>
              <a:bodyPr wrap="square" lIns="60104" tIns="30052" rIns="60104" bIns="30052" anchor="b">
                <a:prstTxWarp prst="textNoShape">
                  <a:avLst/>
                </a:prstTxWarp>
                <a:spAutoFit/>
              </a:bodyPr>
              <a:lstStyle>
                <a:defPPr>
                  <a:defRPr lang="es-ES_tradnl"/>
                </a:defPPr>
                <a:lvl1pPr defTabSz="801688">
                  <a:buFontTx/>
                  <a:buNone/>
                  <a:defRPr sz="1600" b="1">
                    <a:effectLst/>
                    <a:latin typeface="Arial" charset="0"/>
                  </a:defRPr>
                </a:lvl1pPr>
              </a:lstStyle>
              <a:p>
                <a:pPr algn="ctr" defTabSz="601266"/>
                <a:r>
                  <a:rPr lang="en-GB" sz="1200" kern="0" dirty="0">
                    <a:solidFill>
                      <a:sysClr val="windowText" lastClr="000000"/>
                    </a:solidFill>
                  </a:rPr>
                  <a:t> </a:t>
                </a:r>
                <a:r>
                  <a:rPr lang="en-US" sz="1200" kern="0" dirty="0">
                    <a:solidFill>
                      <a:sysClr val="windowText" lastClr="000000"/>
                    </a:solidFill>
                  </a:rPr>
                  <a:t>worsening of respiratory symptoms</a:t>
                </a:r>
                <a:endParaRPr lang="en-GB" sz="1200" kern="0" dirty="0">
                  <a:solidFill>
                    <a:sysClr val="windowText" lastClr="000000"/>
                  </a:solidFill>
                </a:endParaRPr>
              </a:p>
            </p:txBody>
          </p:sp>
        </p:grpSp>
        <p:sp>
          <p:nvSpPr>
            <p:cNvPr id="89" name="Text Box 11"/>
            <p:cNvSpPr txBox="1">
              <a:spLocks noChangeArrowheads="1"/>
            </p:cNvSpPr>
            <p:nvPr/>
          </p:nvSpPr>
          <p:spPr bwMode="auto">
            <a:xfrm>
              <a:off x="2864428" y="2085799"/>
              <a:ext cx="304800" cy="327142"/>
            </a:xfrm>
            <a:prstGeom prst="rect">
              <a:avLst/>
            </a:prstGeom>
            <a:noFill/>
            <a:ln w="52451">
              <a:noFill/>
              <a:miter lim="800000"/>
              <a:headEnd/>
              <a:tailEnd/>
            </a:ln>
            <a:effectLst/>
          </p:spPr>
          <p:txBody>
            <a:bodyPr wrap="square" lIns="60104" tIns="30052" rIns="60104" bIns="30052" anchor="b">
              <a:prstTxWarp prst="textNoShape">
                <a:avLst/>
              </a:prstTxWarp>
              <a:spAutoFit/>
            </a:bodyPr>
            <a:lstStyle/>
            <a:p>
              <a:pPr defTabSz="601266"/>
              <a:r>
                <a:rPr lang="en-GB" sz="1200" kern="0" dirty="0" err="1">
                  <a:solidFill>
                    <a:srgbClr val="16165D"/>
                  </a:solidFill>
                  <a:latin typeface="Arial" charset="0"/>
                </a:rPr>
                <a:t>+</a:t>
              </a:r>
              <a:endParaRPr lang="en-GB" sz="1200" kern="0" dirty="0">
                <a:solidFill>
                  <a:srgbClr val="16165D"/>
                </a:solidFill>
                <a:latin typeface="Arial" charset="0"/>
              </a:endParaRPr>
            </a:p>
          </p:txBody>
        </p:sp>
        <p:grpSp>
          <p:nvGrpSpPr>
            <p:cNvPr id="8" name="Agrupar 88"/>
            <p:cNvGrpSpPr/>
            <p:nvPr/>
          </p:nvGrpSpPr>
          <p:grpSpPr>
            <a:xfrm>
              <a:off x="6103407" y="1905000"/>
              <a:ext cx="2742238" cy="638003"/>
              <a:chOff x="2887807" y="2133600"/>
              <a:chExt cx="1600200" cy="457200"/>
            </a:xfrm>
          </p:grpSpPr>
          <p:sp>
            <p:nvSpPr>
              <p:cNvPr id="125" name="Rectángulo redondeado 124"/>
              <p:cNvSpPr/>
              <p:nvPr/>
            </p:nvSpPr>
            <p:spPr bwMode="auto">
              <a:xfrm>
                <a:off x="2887807" y="2133600"/>
                <a:ext cx="1600200" cy="457200"/>
              </a:xfrm>
              <a:prstGeom prst="roundRect">
                <a:avLst/>
              </a:prstGeom>
              <a:solidFill>
                <a:schemeClr val="bg1">
                  <a:alpha val="77000"/>
                </a:schemeClr>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s-ES_tradnl" sz="1050" kern="0">
                  <a:latin typeface="Times New Roman" charset="0"/>
                  <a:sym typeface="Symbol" charset="2"/>
                </a:endParaRPr>
              </a:p>
            </p:txBody>
          </p:sp>
          <p:sp>
            <p:nvSpPr>
              <p:cNvPr id="126" name="Text Box 11"/>
              <p:cNvSpPr txBox="1">
                <a:spLocks noChangeArrowheads="1"/>
              </p:cNvSpPr>
              <p:nvPr/>
            </p:nvSpPr>
            <p:spPr bwMode="auto">
              <a:xfrm>
                <a:off x="2961298" y="2154126"/>
                <a:ext cx="1471126" cy="410878"/>
              </a:xfrm>
              <a:prstGeom prst="rect">
                <a:avLst/>
              </a:prstGeom>
              <a:noFill/>
              <a:ln w="52451">
                <a:noFill/>
                <a:miter lim="800000"/>
                <a:headEnd/>
                <a:tailEnd/>
              </a:ln>
              <a:effectLst/>
            </p:spPr>
            <p:txBody>
              <a:bodyPr wrap="square" lIns="60104" tIns="30052" rIns="60104" bIns="30052" anchor="b">
                <a:prstTxWarp prst="textNoShape">
                  <a:avLst/>
                </a:prstTxWarp>
                <a:spAutoFit/>
              </a:bodyPr>
              <a:lstStyle/>
              <a:p>
                <a:pPr algn="ctr" defTabSz="601266"/>
                <a:r>
                  <a:rPr lang="en-GB" sz="1200" b="1" kern="0" dirty="0">
                    <a:latin typeface="Arial" charset="0"/>
                  </a:rPr>
                  <a:t>≥ 4 weeks from previous exacerbation</a:t>
                </a:r>
              </a:p>
            </p:txBody>
          </p:sp>
        </p:grpSp>
        <p:sp>
          <p:nvSpPr>
            <p:cNvPr id="127" name="Text Box 11"/>
            <p:cNvSpPr txBox="1">
              <a:spLocks noChangeArrowheads="1"/>
            </p:cNvSpPr>
            <p:nvPr/>
          </p:nvSpPr>
          <p:spPr bwMode="auto">
            <a:xfrm>
              <a:off x="5836228" y="2085799"/>
              <a:ext cx="304800" cy="327142"/>
            </a:xfrm>
            <a:prstGeom prst="rect">
              <a:avLst/>
            </a:prstGeom>
            <a:noFill/>
            <a:ln w="52451">
              <a:noFill/>
              <a:miter lim="800000"/>
              <a:headEnd/>
              <a:tailEnd/>
            </a:ln>
            <a:effectLst/>
          </p:spPr>
          <p:txBody>
            <a:bodyPr wrap="square" lIns="60104" tIns="30052" rIns="60104" bIns="30052" anchor="b">
              <a:prstTxWarp prst="textNoShape">
                <a:avLst/>
              </a:prstTxWarp>
              <a:spAutoFit/>
            </a:bodyPr>
            <a:lstStyle/>
            <a:p>
              <a:pPr defTabSz="601266"/>
              <a:r>
                <a:rPr lang="en-GB" sz="1200" kern="0" dirty="0" err="1">
                  <a:solidFill>
                    <a:srgbClr val="16165D"/>
                  </a:solidFill>
                  <a:latin typeface="Arial" charset="0"/>
                </a:rPr>
                <a:t>+</a:t>
              </a:r>
              <a:endParaRPr lang="en-GB" sz="1200" kern="0" dirty="0">
                <a:solidFill>
                  <a:srgbClr val="16165D"/>
                </a:solidFill>
                <a:latin typeface="Arial" charset="0"/>
              </a:endParaRPr>
            </a:p>
          </p:txBody>
        </p:sp>
        <p:grpSp>
          <p:nvGrpSpPr>
            <p:cNvPr id="9" name="Agrupar 110"/>
            <p:cNvGrpSpPr/>
            <p:nvPr/>
          </p:nvGrpSpPr>
          <p:grpSpPr>
            <a:xfrm>
              <a:off x="2057400" y="2590799"/>
              <a:ext cx="5486400" cy="533399"/>
              <a:chOff x="3581399" y="2590801"/>
              <a:chExt cx="3886201" cy="533399"/>
            </a:xfrm>
          </p:grpSpPr>
          <p:cxnSp>
            <p:nvCxnSpPr>
              <p:cNvPr id="146" name="Conector recto 145"/>
              <p:cNvCxnSpPr/>
              <p:nvPr/>
            </p:nvCxnSpPr>
            <p:spPr bwMode="auto">
              <a:xfrm>
                <a:off x="3581400" y="2818215"/>
                <a:ext cx="3884643" cy="1185"/>
              </a:xfrm>
              <a:prstGeom prst="line">
                <a:avLst/>
              </a:prstGeom>
              <a:solidFill>
                <a:schemeClr val="accent1"/>
              </a:solidFill>
              <a:ln w="28575" cap="flat" cmpd="sng" algn="ctr">
                <a:solidFill>
                  <a:schemeClr val="tx1"/>
                </a:solidFill>
                <a:prstDash val="solid"/>
                <a:round/>
                <a:headEnd type="none" w="med" len="med"/>
                <a:tailEnd type="none" w="med" len="med"/>
              </a:ln>
              <a:effectLst>
                <a:outerShdw blurRad="63500" dist="35921" dir="2700000" algn="ctr" rotWithShape="0">
                  <a:schemeClr val="tx1"/>
                </a:outerShdw>
              </a:effectLst>
            </p:spPr>
          </p:cxnSp>
          <p:cxnSp>
            <p:nvCxnSpPr>
              <p:cNvPr id="148" name="Conector recto 147"/>
              <p:cNvCxnSpPr/>
              <p:nvPr/>
            </p:nvCxnSpPr>
            <p:spPr bwMode="auto">
              <a:xfrm rot="5400000">
                <a:off x="7352522" y="2704322"/>
                <a:ext cx="228600" cy="1557"/>
              </a:xfrm>
              <a:prstGeom prst="line">
                <a:avLst/>
              </a:prstGeom>
              <a:solidFill>
                <a:schemeClr val="accent1"/>
              </a:solidFill>
              <a:ln w="28575" cap="flat" cmpd="sng" algn="ctr">
                <a:solidFill>
                  <a:schemeClr val="tx1"/>
                </a:solidFill>
                <a:prstDash val="solid"/>
                <a:round/>
                <a:headEnd type="none" w="med" len="med"/>
                <a:tailEnd type="none" w="med" len="med"/>
              </a:ln>
              <a:effectLst>
                <a:outerShdw blurRad="63500" dist="35921" dir="2700000" algn="ctr" rotWithShape="0">
                  <a:schemeClr val="tx1"/>
                </a:outerShdw>
              </a:effectLst>
            </p:spPr>
          </p:cxnSp>
          <p:cxnSp>
            <p:nvCxnSpPr>
              <p:cNvPr id="149" name="Conector recto 148"/>
              <p:cNvCxnSpPr/>
              <p:nvPr/>
            </p:nvCxnSpPr>
            <p:spPr bwMode="auto">
              <a:xfrm rot="5400000">
                <a:off x="5372894" y="2704322"/>
                <a:ext cx="228600" cy="1557"/>
              </a:xfrm>
              <a:prstGeom prst="line">
                <a:avLst/>
              </a:prstGeom>
              <a:solidFill>
                <a:schemeClr val="accent1"/>
              </a:solidFill>
              <a:ln w="28575" cap="flat" cmpd="sng" algn="ctr">
                <a:solidFill>
                  <a:schemeClr val="tx1"/>
                </a:solidFill>
                <a:prstDash val="solid"/>
                <a:round/>
                <a:headEnd type="none" w="med" len="med"/>
                <a:tailEnd type="none" w="med" len="med"/>
              </a:ln>
              <a:effectLst>
                <a:outerShdw blurRad="63500" dist="35921" dir="2700000" algn="ctr" rotWithShape="0">
                  <a:schemeClr val="tx1"/>
                </a:outerShdw>
              </a:effectLst>
            </p:spPr>
          </p:cxnSp>
          <p:cxnSp>
            <p:nvCxnSpPr>
              <p:cNvPr id="150" name="Conector recto 149"/>
              <p:cNvCxnSpPr/>
              <p:nvPr/>
            </p:nvCxnSpPr>
            <p:spPr bwMode="auto">
              <a:xfrm rot="5400000">
                <a:off x="3467878" y="2704322"/>
                <a:ext cx="228600" cy="1557"/>
              </a:xfrm>
              <a:prstGeom prst="line">
                <a:avLst/>
              </a:prstGeom>
              <a:solidFill>
                <a:schemeClr val="accent1"/>
              </a:solidFill>
              <a:ln w="28575" cap="flat" cmpd="sng" algn="ctr">
                <a:solidFill>
                  <a:schemeClr val="tx1"/>
                </a:solidFill>
                <a:prstDash val="solid"/>
                <a:round/>
                <a:headEnd type="none" w="med" len="med"/>
                <a:tailEnd type="none" w="med" len="med"/>
              </a:ln>
              <a:effectLst>
                <a:outerShdw blurRad="63500" dist="35921" dir="2700000" algn="ctr" rotWithShape="0">
                  <a:schemeClr val="tx1"/>
                </a:outerShdw>
              </a:effectLst>
            </p:spPr>
          </p:cxnSp>
          <p:cxnSp>
            <p:nvCxnSpPr>
              <p:cNvPr id="151" name="Conector recto 150"/>
              <p:cNvCxnSpPr/>
              <p:nvPr/>
            </p:nvCxnSpPr>
            <p:spPr bwMode="auto">
              <a:xfrm rot="5400000">
                <a:off x="5334794" y="2971006"/>
                <a:ext cx="304800" cy="1588"/>
              </a:xfrm>
              <a:prstGeom prst="line">
                <a:avLst/>
              </a:prstGeom>
              <a:solidFill>
                <a:schemeClr val="accent1"/>
              </a:solidFill>
              <a:ln w="28575" cap="flat" cmpd="sng" algn="ctr">
                <a:solidFill>
                  <a:schemeClr val="tx1"/>
                </a:solidFill>
                <a:prstDash val="solid"/>
                <a:round/>
                <a:headEnd type="oval" w="med" len="med"/>
                <a:tailEnd type="triangle" w="med" len="med"/>
              </a:ln>
              <a:effectLst>
                <a:outerShdw blurRad="63500" dist="35921" dir="2700000" algn="ctr" rotWithShape="0">
                  <a:schemeClr val="tx1"/>
                </a:outerShdw>
              </a:effectLst>
            </p:spPr>
          </p:cxnSp>
        </p:grpSp>
      </p:grpSp>
      <p:grpSp>
        <p:nvGrpSpPr>
          <p:cNvPr id="34" name="1 Grupo"/>
          <p:cNvGrpSpPr/>
          <p:nvPr/>
        </p:nvGrpSpPr>
        <p:grpSpPr>
          <a:xfrm>
            <a:off x="1960786" y="1371600"/>
            <a:ext cx="1114622" cy="1339718"/>
            <a:chOff x="1090380" y="1828800"/>
            <a:chExt cx="1486163" cy="1786290"/>
          </a:xfrm>
        </p:grpSpPr>
        <p:sp>
          <p:nvSpPr>
            <p:cNvPr id="36" name="Elipse 111"/>
            <p:cNvSpPr/>
            <p:nvPr/>
          </p:nvSpPr>
          <p:spPr bwMode="auto">
            <a:xfrm>
              <a:off x="1509743" y="1828800"/>
              <a:ext cx="1066800" cy="762000"/>
            </a:xfrm>
            <a:prstGeom prst="ellipse">
              <a:avLst/>
            </a:prstGeom>
            <a:noFill/>
            <a:ln w="19050" cap="flat" cmpd="sng" algn="ctr">
              <a:solidFill>
                <a:schemeClr val="bg1">
                  <a:lumMod val="50000"/>
                </a:schemeClr>
              </a:solidFill>
              <a:prstDash val="solid"/>
              <a:round/>
              <a:headEnd type="none" w="med" len="med"/>
              <a:tailEnd type="none" w="med" len="med"/>
            </a:ln>
            <a:effectLst>
              <a:outerShdw blurRad="63500" dist="35921" dir="2700000" algn="ctr" rotWithShape="0">
                <a:schemeClr val="tx1"/>
              </a:outerShdw>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s-ES_tradnl" b="1" kern="0">
                <a:solidFill>
                  <a:schemeClr val="bg1"/>
                </a:solidFill>
                <a:effectLst>
                  <a:outerShdw blurRad="38100" dist="38100" dir="2700000" algn="tl">
                    <a:srgbClr val="000000">
                      <a:alpha val="43137"/>
                    </a:srgbClr>
                  </a:outerShdw>
                </a:effectLst>
                <a:latin typeface="Times New Roman" charset="0"/>
                <a:sym typeface="Symbol" charset="2"/>
              </a:endParaRPr>
            </a:p>
          </p:txBody>
        </p:sp>
        <p:sp>
          <p:nvSpPr>
            <p:cNvPr id="40" name="Forma libre 112"/>
            <p:cNvSpPr/>
            <p:nvPr/>
          </p:nvSpPr>
          <p:spPr bwMode="auto">
            <a:xfrm rot="7336150">
              <a:off x="1005705" y="2544624"/>
              <a:ext cx="1155141" cy="985792"/>
            </a:xfrm>
            <a:custGeom>
              <a:avLst/>
              <a:gdLst>
                <a:gd name="connsiteX0" fmla="*/ 0 w 976244"/>
                <a:gd name="connsiteY0" fmla="*/ 303273 h 353819"/>
                <a:gd name="connsiteX1" fmla="*/ 511817 w 976244"/>
                <a:gd name="connsiteY1" fmla="*/ 303273 h 353819"/>
                <a:gd name="connsiteX2" fmla="*/ 976244 w 976244"/>
                <a:gd name="connsiteY2" fmla="*/ 0 h 353819"/>
                <a:gd name="connsiteX3" fmla="*/ 976244 w 976244"/>
                <a:gd name="connsiteY3" fmla="*/ 0 h 353819"/>
              </a:gdLst>
              <a:ahLst/>
              <a:cxnLst>
                <a:cxn ang="0">
                  <a:pos x="connsiteX0" y="connsiteY0"/>
                </a:cxn>
                <a:cxn ang="0">
                  <a:pos x="connsiteX1" y="connsiteY1"/>
                </a:cxn>
                <a:cxn ang="0">
                  <a:pos x="connsiteX2" y="connsiteY2"/>
                </a:cxn>
                <a:cxn ang="0">
                  <a:pos x="connsiteX3" y="connsiteY3"/>
                </a:cxn>
              </a:cxnLst>
              <a:rect l="l" t="t" r="r" b="b"/>
              <a:pathLst>
                <a:path w="976244" h="353819">
                  <a:moveTo>
                    <a:pt x="0" y="303273"/>
                  </a:moveTo>
                  <a:cubicBezTo>
                    <a:pt x="174555" y="328546"/>
                    <a:pt x="349110" y="353819"/>
                    <a:pt x="511817" y="303273"/>
                  </a:cubicBezTo>
                  <a:cubicBezTo>
                    <a:pt x="674524" y="252728"/>
                    <a:pt x="976244" y="0"/>
                    <a:pt x="976244" y="0"/>
                  </a:cubicBezTo>
                  <a:lnTo>
                    <a:pt x="976244" y="0"/>
                  </a:lnTo>
                </a:path>
              </a:pathLst>
            </a:custGeom>
            <a:noFill/>
            <a:ln w="28575" cap="flat" cmpd="sng" algn="ctr">
              <a:solidFill>
                <a:schemeClr val="bg1">
                  <a:lumMod val="50000"/>
                </a:schemeClr>
              </a:solidFill>
              <a:prstDash val="sysDot"/>
              <a:round/>
              <a:headEnd type="none" w="med" len="med"/>
              <a:tailEnd type="triangle" w="med" len="med"/>
            </a:ln>
            <a:effectLst>
              <a:outerShdw blurRad="63500" dist="35921" dir="2700000" algn="ctr" rotWithShape="0">
                <a:schemeClr val="tx1"/>
              </a:outerShdw>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s-ES_tradnl" b="1" kern="0">
                <a:solidFill>
                  <a:schemeClr val="bg1"/>
                </a:solidFill>
                <a:effectLst>
                  <a:outerShdw blurRad="38100" dist="38100" dir="2700000" algn="tl">
                    <a:srgbClr val="000000">
                      <a:alpha val="43137"/>
                    </a:srgbClr>
                  </a:outerShdw>
                </a:effectLst>
                <a:latin typeface="Times New Roman" charset="0"/>
                <a:sym typeface="Symbol" charset="2"/>
              </a:endParaRPr>
            </a:p>
          </p:txBody>
        </p:sp>
      </p:grpSp>
      <p:grpSp>
        <p:nvGrpSpPr>
          <p:cNvPr id="10" name="Grupo 9"/>
          <p:cNvGrpSpPr/>
          <p:nvPr/>
        </p:nvGrpSpPr>
        <p:grpSpPr>
          <a:xfrm>
            <a:off x="1875257" y="2914650"/>
            <a:ext cx="5600700" cy="1885950"/>
            <a:chOff x="976343" y="3886200"/>
            <a:chExt cx="7467600" cy="2514600"/>
          </a:xfrm>
        </p:grpSpPr>
        <p:sp>
          <p:nvSpPr>
            <p:cNvPr id="68" name="Rectángulo redondeado 108"/>
            <p:cNvSpPr/>
            <p:nvPr/>
          </p:nvSpPr>
          <p:spPr bwMode="auto">
            <a:xfrm>
              <a:off x="976343" y="3886200"/>
              <a:ext cx="7467600" cy="2514600"/>
            </a:xfrm>
            <a:prstGeom prst="roundRect">
              <a:avLst/>
            </a:prstGeom>
            <a:solidFill>
              <a:srgbClr val="759CCC">
                <a:alpha val="79000"/>
              </a:srgbClr>
            </a:solidFill>
            <a:ln w="9525" cap="flat" cmpd="sng" algn="ctr">
              <a:solidFill>
                <a:schemeClr val="tx1"/>
              </a:solidFill>
              <a:prstDash val="solid"/>
              <a:round/>
              <a:headEnd type="none" w="med" len="med"/>
              <a:tailEnd type="none" w="med" len="med"/>
            </a:ln>
            <a:effectLst>
              <a:outerShdw blurRad="63500" dist="35921" dir="2700000" algn="ctr" rotWithShape="0">
                <a:schemeClr val="tx1"/>
              </a:outerShdw>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s-ES_tradnl" b="1" kern="0" dirty="0">
                <a:solidFill>
                  <a:schemeClr val="bg1"/>
                </a:solidFill>
                <a:effectLst>
                  <a:outerShdw blurRad="38100" dist="38100" dir="2700000" algn="tl">
                    <a:srgbClr val="000000">
                      <a:alpha val="43137"/>
                    </a:srgbClr>
                  </a:outerShdw>
                </a:effectLst>
                <a:latin typeface="Times New Roman" charset="0"/>
                <a:sym typeface="Symbol" charset="2"/>
              </a:endParaRPr>
            </a:p>
          </p:txBody>
        </p:sp>
        <p:grpSp>
          <p:nvGrpSpPr>
            <p:cNvPr id="69" name="Agrupar 113"/>
            <p:cNvGrpSpPr/>
            <p:nvPr/>
          </p:nvGrpSpPr>
          <p:grpSpPr>
            <a:xfrm>
              <a:off x="3131840" y="4077072"/>
              <a:ext cx="3352800" cy="457200"/>
              <a:chOff x="3886200" y="2819400"/>
              <a:chExt cx="2362200" cy="457200"/>
            </a:xfrm>
          </p:grpSpPr>
          <p:sp>
            <p:nvSpPr>
              <p:cNvPr id="71" name="Rectángulo redondeado 106"/>
              <p:cNvSpPr/>
              <p:nvPr/>
            </p:nvSpPr>
            <p:spPr bwMode="auto">
              <a:xfrm>
                <a:off x="3886200" y="2819400"/>
                <a:ext cx="2362200" cy="457200"/>
              </a:xfrm>
              <a:prstGeom prst="roundRect">
                <a:avLst/>
              </a:prstGeom>
              <a:solidFill>
                <a:schemeClr val="bg2">
                  <a:lumMod val="90000"/>
                  <a:alpha val="60000"/>
                </a:schemeClr>
              </a:solidFill>
              <a:ln w="9525" cap="flat" cmpd="sng" algn="ctr">
                <a:solidFill>
                  <a:schemeClr val="tx1"/>
                </a:solidFill>
                <a:prstDash val="solid"/>
                <a:round/>
                <a:headEnd type="none" w="med" len="med"/>
                <a:tailEnd type="none" w="med" len="med"/>
              </a:ln>
              <a:effectLst>
                <a:outerShdw blurRad="63500" dist="35921" dir="2700000" algn="ctr" rotWithShape="0">
                  <a:schemeClr val="tx1"/>
                </a:outerShdw>
                <a:reflection stA="50000" endPos="75000" dist="12700" dir="5400000" sy="-100000" algn="bl" rotWithShape="0"/>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s-ES_tradnl" sz="1050" b="1" kern="0">
                  <a:latin typeface="Times New Roman" charset="0"/>
                  <a:sym typeface="Symbol" charset="2"/>
                </a:endParaRPr>
              </a:p>
            </p:txBody>
          </p:sp>
          <p:sp>
            <p:nvSpPr>
              <p:cNvPr id="72" name="Text Box 11"/>
              <p:cNvSpPr txBox="1">
                <a:spLocks noChangeArrowheads="1"/>
              </p:cNvSpPr>
              <p:nvPr/>
            </p:nvSpPr>
            <p:spPr bwMode="auto">
              <a:xfrm>
                <a:off x="3993573" y="2826535"/>
                <a:ext cx="2147454" cy="388697"/>
              </a:xfrm>
              <a:prstGeom prst="rect">
                <a:avLst/>
              </a:prstGeom>
              <a:noFill/>
              <a:ln w="52451">
                <a:noFill/>
                <a:miter lim="800000"/>
                <a:headEnd/>
                <a:tailEnd/>
              </a:ln>
              <a:effectLst/>
            </p:spPr>
            <p:txBody>
              <a:bodyPr wrap="square" lIns="60104" tIns="30052" rIns="60104" bIns="30052" anchor="b">
                <a:prstTxWarp prst="textNoShape">
                  <a:avLst/>
                </a:prstTxWarp>
                <a:spAutoFit/>
              </a:bodyPr>
              <a:lstStyle/>
              <a:p>
                <a:pPr algn="ctr" defTabSz="601266"/>
                <a:r>
                  <a:rPr lang="en-GB" sz="1500" b="1" kern="0" dirty="0">
                    <a:solidFill>
                      <a:sysClr val="windowText" lastClr="000000"/>
                    </a:solidFill>
                    <a:latin typeface="Arial" charset="0"/>
                  </a:rPr>
                  <a:t>With NO spirometry</a:t>
                </a:r>
              </a:p>
            </p:txBody>
          </p:sp>
        </p:grpSp>
        <p:grpSp>
          <p:nvGrpSpPr>
            <p:cNvPr id="74" name="Agrupar 67"/>
            <p:cNvGrpSpPr/>
            <p:nvPr/>
          </p:nvGrpSpPr>
          <p:grpSpPr>
            <a:xfrm>
              <a:off x="1676400" y="4953000"/>
              <a:ext cx="6248400" cy="671156"/>
              <a:chOff x="1676400" y="4953000"/>
              <a:chExt cx="6248400" cy="671156"/>
            </a:xfrm>
          </p:grpSpPr>
          <p:sp>
            <p:nvSpPr>
              <p:cNvPr id="75" name="Text Box 45"/>
              <p:cNvSpPr txBox="1">
                <a:spLocks noChangeArrowheads="1"/>
              </p:cNvSpPr>
              <p:nvPr/>
            </p:nvSpPr>
            <p:spPr bwMode="auto">
              <a:xfrm>
                <a:off x="1676400" y="5254824"/>
                <a:ext cx="6248400" cy="369332"/>
              </a:xfrm>
              <a:prstGeom prst="rect">
                <a:avLst/>
              </a:prstGeom>
              <a:noFill/>
              <a:ln w="9525">
                <a:noFill/>
                <a:miter lim="800000"/>
                <a:headEnd/>
                <a:tailEnd/>
              </a:ln>
              <a:effectLst/>
            </p:spPr>
            <p:txBody>
              <a:bodyPr wrap="square">
                <a:prstTxWarp prst="textNoShape">
                  <a:avLst/>
                </a:prstTxWarp>
                <a:spAutoFit/>
              </a:bodyPr>
              <a:lstStyle/>
              <a:p>
                <a:pPr algn="ctr" defTabSz="685800" eaLnBrk="0" hangingPunct="0">
                  <a:spcAft>
                    <a:spcPct val="40000"/>
                  </a:spcAft>
                  <a:defRPr/>
                </a:pPr>
                <a:r>
                  <a:rPr lang="es-ES_tradnl" sz="1200" kern="0" dirty="0" err="1">
                    <a:solidFill>
                      <a:srgbClr val="FFC000"/>
                    </a:solidFill>
                    <a:latin typeface="Arial"/>
                    <a:cs typeface="Arial"/>
                  </a:rPr>
                  <a:t>Only</a:t>
                </a:r>
                <a:r>
                  <a:rPr lang="es-ES_tradnl" sz="1200" kern="0" dirty="0">
                    <a:solidFill>
                      <a:srgbClr val="FFC000"/>
                    </a:solidFill>
                    <a:latin typeface="Arial"/>
                    <a:cs typeface="Arial"/>
                  </a:rPr>
                  <a:t> PROBABLE </a:t>
                </a:r>
                <a:r>
                  <a:rPr lang="es-ES_tradnl" sz="1200" kern="0" dirty="0">
                    <a:solidFill>
                      <a:srgbClr val="FFFFFF"/>
                    </a:solidFill>
                    <a:latin typeface="Arial"/>
                    <a:cs typeface="Arial"/>
                  </a:rPr>
                  <a:t>COPD </a:t>
                </a:r>
                <a:r>
                  <a:rPr lang="es-ES_tradnl" sz="1200" kern="0" dirty="0" err="1">
                    <a:solidFill>
                      <a:srgbClr val="FFFFFF"/>
                    </a:solidFill>
                    <a:latin typeface="Arial"/>
                    <a:cs typeface="Arial"/>
                  </a:rPr>
                  <a:t>exacerbation</a:t>
                </a:r>
                <a:endParaRPr lang="es-ES_tradnl" sz="1050" kern="0" dirty="0">
                  <a:solidFill>
                    <a:srgbClr val="FFFFFF"/>
                  </a:solidFill>
                  <a:latin typeface="Arial"/>
                  <a:ea typeface="Arial" charset="0"/>
                  <a:cs typeface="Arial"/>
                </a:endParaRPr>
              </a:p>
            </p:txBody>
          </p:sp>
          <p:sp>
            <p:nvSpPr>
              <p:cNvPr id="76" name="Line 3"/>
              <p:cNvSpPr>
                <a:spLocks noChangeShapeType="1"/>
              </p:cNvSpPr>
              <p:nvPr/>
            </p:nvSpPr>
            <p:spPr bwMode="auto">
              <a:xfrm flipH="1" flipV="1">
                <a:off x="4800600" y="4953000"/>
                <a:ext cx="0" cy="304800"/>
              </a:xfrm>
              <a:prstGeom prst="line">
                <a:avLst/>
              </a:prstGeom>
              <a:noFill/>
              <a:ln w="38100">
                <a:solidFill>
                  <a:srgbClr val="000000"/>
                </a:solidFill>
                <a:round/>
                <a:headEnd type="triangle" w="med" len="med"/>
                <a:tailEnd/>
              </a:ln>
              <a:effectLst>
                <a:outerShdw blurRad="50800" dist="38100" dir="2700000">
                  <a:srgbClr val="000000">
                    <a:alpha val="43000"/>
                  </a:srgbClr>
                </a:outerShdw>
              </a:effectLst>
            </p:spPr>
            <p:txBody>
              <a:bodyPr wrap="none" anchor="ctr">
                <a:prstTxWarp prst="textNoShape">
                  <a:avLst/>
                </a:prstTxWarp>
              </a:bodyPr>
              <a:lstStyle/>
              <a:p>
                <a:pPr algn="ctr" defTabSz="685800" eaLnBrk="0" hangingPunct="0">
                  <a:spcAft>
                    <a:spcPct val="40000"/>
                  </a:spcAft>
                  <a:defRPr/>
                </a:pPr>
                <a:endParaRPr lang="es-ES_tradnl" sz="750" kern="0">
                  <a:solidFill>
                    <a:sysClr val="windowText" lastClr="000000"/>
                  </a:solidFill>
                  <a:latin typeface="Arial"/>
                  <a:cs typeface="Arial"/>
                </a:endParaRPr>
              </a:p>
            </p:txBody>
          </p:sp>
        </p:grpSp>
        <p:grpSp>
          <p:nvGrpSpPr>
            <p:cNvPr id="77" name="Agrupar 68"/>
            <p:cNvGrpSpPr/>
            <p:nvPr/>
          </p:nvGrpSpPr>
          <p:grpSpPr>
            <a:xfrm>
              <a:off x="1676400" y="5562600"/>
              <a:ext cx="6248400" cy="769382"/>
              <a:chOff x="1676400" y="5562600"/>
              <a:chExt cx="6248400" cy="769382"/>
            </a:xfrm>
          </p:grpSpPr>
          <p:sp>
            <p:nvSpPr>
              <p:cNvPr id="78" name="Line 3"/>
              <p:cNvSpPr>
                <a:spLocks noChangeShapeType="1"/>
              </p:cNvSpPr>
              <p:nvPr/>
            </p:nvSpPr>
            <p:spPr bwMode="auto">
              <a:xfrm flipH="1" flipV="1">
                <a:off x="4800600" y="5562600"/>
                <a:ext cx="0" cy="304800"/>
              </a:xfrm>
              <a:prstGeom prst="line">
                <a:avLst/>
              </a:prstGeom>
              <a:noFill/>
              <a:ln w="38100">
                <a:solidFill>
                  <a:srgbClr val="000000"/>
                </a:solidFill>
                <a:round/>
                <a:headEnd type="triangle" w="med" len="med"/>
                <a:tailEnd/>
              </a:ln>
              <a:effectLst>
                <a:outerShdw blurRad="50800" dist="38100" dir="2700000">
                  <a:srgbClr val="000000">
                    <a:alpha val="43000"/>
                  </a:srgbClr>
                </a:outerShdw>
              </a:effectLst>
            </p:spPr>
            <p:txBody>
              <a:bodyPr wrap="none" anchor="ctr">
                <a:prstTxWarp prst="textNoShape">
                  <a:avLst/>
                </a:prstTxWarp>
              </a:bodyPr>
              <a:lstStyle/>
              <a:p>
                <a:pPr algn="ctr" defTabSz="685800" eaLnBrk="0" hangingPunct="0">
                  <a:spcAft>
                    <a:spcPct val="40000"/>
                  </a:spcAft>
                  <a:defRPr/>
                </a:pPr>
                <a:endParaRPr lang="es-ES_tradnl" sz="750" kern="0">
                  <a:solidFill>
                    <a:sysClr val="windowText" lastClr="000000"/>
                  </a:solidFill>
                  <a:latin typeface="Arial"/>
                  <a:cs typeface="Arial"/>
                </a:endParaRPr>
              </a:p>
            </p:txBody>
          </p:sp>
          <p:sp>
            <p:nvSpPr>
              <p:cNvPr id="79" name="Text Box 45"/>
              <p:cNvSpPr txBox="1">
                <a:spLocks noChangeArrowheads="1"/>
              </p:cNvSpPr>
              <p:nvPr/>
            </p:nvSpPr>
            <p:spPr bwMode="auto">
              <a:xfrm>
                <a:off x="1676400" y="5962650"/>
                <a:ext cx="6248400" cy="369332"/>
              </a:xfrm>
              <a:prstGeom prst="rect">
                <a:avLst/>
              </a:prstGeom>
              <a:noFill/>
              <a:ln w="9525">
                <a:noFill/>
                <a:miter lim="800000"/>
                <a:headEnd/>
                <a:tailEnd/>
              </a:ln>
              <a:effectLst/>
            </p:spPr>
            <p:txBody>
              <a:bodyPr wrap="square">
                <a:prstTxWarp prst="textNoShape">
                  <a:avLst/>
                </a:prstTxWarp>
                <a:spAutoFit/>
              </a:bodyPr>
              <a:lstStyle/>
              <a:p>
                <a:pPr algn="ctr" defTabSz="685800" eaLnBrk="0" hangingPunct="0">
                  <a:spcAft>
                    <a:spcPct val="40000"/>
                  </a:spcAft>
                  <a:defRPr/>
                </a:pPr>
                <a:r>
                  <a:rPr lang="es-ES_tradnl" sz="1200" kern="0" dirty="0">
                    <a:solidFill>
                      <a:srgbClr val="FFFFFF"/>
                    </a:solidFill>
                    <a:latin typeface="Arial"/>
                    <a:cs typeface="Arial"/>
                  </a:rPr>
                  <a:t>Once  estable (4 </a:t>
                </a:r>
                <a:r>
                  <a:rPr lang="es-ES_tradnl" sz="1200" kern="0" dirty="0" err="1">
                    <a:solidFill>
                      <a:srgbClr val="FFFFFF"/>
                    </a:solidFill>
                    <a:latin typeface="Arial"/>
                    <a:cs typeface="Arial"/>
                  </a:rPr>
                  <a:t>weeks</a:t>
                </a:r>
                <a:r>
                  <a:rPr lang="es-ES_tradnl" sz="1200" kern="0" dirty="0">
                    <a:solidFill>
                      <a:srgbClr val="FFFFFF"/>
                    </a:solidFill>
                    <a:latin typeface="Arial"/>
                    <a:cs typeface="Arial"/>
                  </a:rPr>
                  <a:t>): </a:t>
                </a:r>
                <a:r>
                  <a:rPr lang="es-ES_tradnl" sz="1200" kern="0" dirty="0">
                    <a:solidFill>
                      <a:srgbClr val="FFC000"/>
                    </a:solidFill>
                    <a:latin typeface="Arial"/>
                    <a:cs typeface="Arial"/>
                  </a:rPr>
                  <a:t>PERFORM SPIROMETRY</a:t>
                </a:r>
                <a:endParaRPr lang="es-ES_tradnl" sz="1050" kern="0" dirty="0">
                  <a:solidFill>
                    <a:srgbClr val="FFC000"/>
                  </a:solidFill>
                  <a:latin typeface="Arial"/>
                  <a:ea typeface="Arial" charset="0"/>
                  <a:cs typeface="Arial"/>
                </a:endParaRPr>
              </a:p>
            </p:txBody>
          </p:sp>
        </p:grpSp>
        <p:sp>
          <p:nvSpPr>
            <p:cNvPr id="80" name="Text Box 45"/>
            <p:cNvSpPr txBox="1">
              <a:spLocks noChangeArrowheads="1"/>
            </p:cNvSpPr>
            <p:nvPr/>
          </p:nvSpPr>
          <p:spPr bwMode="auto">
            <a:xfrm>
              <a:off x="1657350" y="4607123"/>
              <a:ext cx="6248400" cy="369332"/>
            </a:xfrm>
            <a:prstGeom prst="rect">
              <a:avLst/>
            </a:prstGeom>
            <a:noFill/>
            <a:ln w="9525">
              <a:noFill/>
              <a:miter lim="800000"/>
              <a:headEnd/>
              <a:tailEnd/>
            </a:ln>
            <a:effectLst/>
          </p:spPr>
          <p:txBody>
            <a:bodyPr wrap="square">
              <a:prstTxWarp prst="textNoShape">
                <a:avLst/>
              </a:prstTxWarp>
              <a:spAutoFit/>
            </a:bodyPr>
            <a:lstStyle/>
            <a:p>
              <a:pPr algn="ctr" defTabSz="685800" eaLnBrk="0" hangingPunct="0">
                <a:spcAft>
                  <a:spcPct val="40000"/>
                </a:spcAft>
                <a:defRPr/>
              </a:pPr>
              <a:r>
                <a:rPr lang="es-ES_tradnl" sz="1200" kern="0" dirty="0">
                  <a:solidFill>
                    <a:srgbClr val="FFFFFF"/>
                  </a:solidFill>
                  <a:latin typeface="Arial"/>
                  <a:cs typeface="Arial"/>
                </a:rPr>
                <a:t>No  COPD </a:t>
              </a:r>
              <a:r>
                <a:rPr lang="es-ES_tradnl" sz="1200" kern="0" dirty="0" err="1">
                  <a:solidFill>
                    <a:srgbClr val="FFFFFF"/>
                  </a:solidFill>
                  <a:latin typeface="Arial"/>
                  <a:cs typeface="Arial"/>
                </a:rPr>
                <a:t>exacerbation</a:t>
              </a:r>
              <a:r>
                <a:rPr lang="es-ES_tradnl" sz="1200" kern="0" dirty="0">
                  <a:solidFill>
                    <a:srgbClr val="FFFFFF"/>
                  </a:solidFill>
                  <a:latin typeface="Arial"/>
                  <a:cs typeface="Arial"/>
                </a:rPr>
                <a:t> diagnosis</a:t>
              </a:r>
              <a:endParaRPr lang="es-ES_tradnl" sz="1050" kern="0" dirty="0">
                <a:solidFill>
                  <a:srgbClr val="FFFFFF"/>
                </a:solidFill>
                <a:latin typeface="Arial"/>
                <a:ea typeface="Arial" charset="0"/>
                <a:cs typeface="Arial"/>
              </a:endParaRPr>
            </a:p>
          </p:txBody>
        </p:sp>
      </p:grpSp>
    </p:spTree>
    <p:extLst>
      <p:ext uri="{BB962C8B-B14F-4D97-AF65-F5344CB8AC3E}">
        <p14:creationId xmlns:p14="http://schemas.microsoft.com/office/powerpoint/2010/main" xmlns="" val="1028278380"/>
      </p:ext>
    </p:extLst>
  </p:cSld>
  <p:clrMapOvr>
    <a:masterClrMapping/>
  </p:clrMapOvr>
  <p:transition>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 Box 49"/>
          <p:cNvSpPr txBox="1">
            <a:spLocks noChangeArrowheads="1"/>
          </p:cNvSpPr>
          <p:nvPr/>
        </p:nvSpPr>
        <p:spPr bwMode="auto">
          <a:xfrm>
            <a:off x="1176338" y="798712"/>
            <a:ext cx="1304925" cy="300082"/>
          </a:xfrm>
          <a:prstGeom prst="rect">
            <a:avLst/>
          </a:prstGeom>
          <a:noFill/>
          <a:ln w="9525">
            <a:noFill/>
            <a:miter lim="800000"/>
            <a:headEnd/>
            <a:tailEnd/>
          </a:ln>
          <a:effectLst/>
        </p:spPr>
        <p:txBody>
          <a:bodyPr wrap="square">
            <a:prstTxWarp prst="textNoShape">
              <a:avLst/>
            </a:prstTxWarp>
            <a:spAutoFit/>
          </a:bodyPr>
          <a:lstStyle/>
          <a:p>
            <a:pPr algn="ctr" defTabSz="685800" eaLnBrk="0" hangingPunct="0">
              <a:spcAft>
                <a:spcPct val="40000"/>
              </a:spcAft>
              <a:defRPr/>
            </a:pPr>
            <a:r>
              <a:rPr lang="es-ES_tradnl" sz="1350" kern="0" dirty="0">
                <a:solidFill>
                  <a:srgbClr val="0070C0"/>
                </a:solidFill>
                <a:latin typeface="Arial"/>
                <a:cs typeface="Arial"/>
              </a:rPr>
              <a:t>STEP 1</a:t>
            </a:r>
          </a:p>
        </p:txBody>
      </p:sp>
      <p:grpSp>
        <p:nvGrpSpPr>
          <p:cNvPr id="2" name="Agrupar 57"/>
          <p:cNvGrpSpPr/>
          <p:nvPr/>
        </p:nvGrpSpPr>
        <p:grpSpPr>
          <a:xfrm>
            <a:off x="1423555" y="628650"/>
            <a:ext cx="3386138" cy="628650"/>
            <a:chOff x="381000" y="990600"/>
            <a:chExt cx="4514850" cy="838200"/>
          </a:xfrm>
        </p:grpSpPr>
        <p:grpSp>
          <p:nvGrpSpPr>
            <p:cNvPr id="3" name="Agrupar 36"/>
            <p:cNvGrpSpPr/>
            <p:nvPr/>
          </p:nvGrpSpPr>
          <p:grpSpPr>
            <a:xfrm>
              <a:off x="2514600" y="1117683"/>
              <a:ext cx="2381250" cy="634919"/>
              <a:chOff x="6019800" y="1727283"/>
              <a:chExt cx="1920363" cy="634919"/>
            </a:xfrm>
          </p:grpSpPr>
          <p:sp>
            <p:nvSpPr>
              <p:cNvPr id="70" name="Rectángulo redondeado 69"/>
              <p:cNvSpPr/>
              <p:nvPr/>
            </p:nvSpPr>
            <p:spPr bwMode="auto">
              <a:xfrm>
                <a:off x="6019800" y="1752600"/>
                <a:ext cx="1905000" cy="609600"/>
              </a:xfrm>
              <a:prstGeom prst="roundRect">
                <a:avLst/>
              </a:prstGeom>
              <a:solidFill>
                <a:schemeClr val="accent1">
                  <a:lumMod val="40000"/>
                  <a:lumOff val="60000"/>
                  <a:alpha val="77000"/>
                </a:schemeClr>
              </a:solidFill>
              <a:ln w="9525" cap="flat" cmpd="sng" algn="ctr">
                <a:solidFill>
                  <a:schemeClr val="tx1"/>
                </a:solidFill>
                <a:prstDash val="solid"/>
                <a:round/>
                <a:headEnd type="none" w="med" len="med"/>
                <a:tailEnd type="none" w="med" len="med"/>
              </a:ln>
              <a:effectLst>
                <a:outerShdw blurRad="63500" dist="35921" dir="2700000" algn="ctr" rotWithShape="0">
                  <a:schemeClr val="tx1"/>
                </a:outerShdw>
                <a:reflection stA="50000" endPos="75000" dist="12700" dir="5400000" sy="-100000" algn="bl" rotWithShape="0"/>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s-ES_tradnl" sz="1050" b="1" kern="0">
                  <a:solidFill>
                    <a:srgbClr val="FFFFFF"/>
                  </a:solidFill>
                  <a:latin typeface="Times New Roman" charset="0"/>
                  <a:sym typeface="Symbol" charset="2"/>
                </a:endParaRPr>
              </a:p>
            </p:txBody>
          </p:sp>
          <p:sp>
            <p:nvSpPr>
              <p:cNvPr id="73" name="Text Box 11"/>
              <p:cNvSpPr txBox="1">
                <a:spLocks noChangeArrowheads="1"/>
              </p:cNvSpPr>
              <p:nvPr/>
            </p:nvSpPr>
            <p:spPr bwMode="auto">
              <a:xfrm>
                <a:off x="6035163" y="1727283"/>
                <a:ext cx="1905000" cy="634919"/>
              </a:xfrm>
              <a:prstGeom prst="rect">
                <a:avLst/>
              </a:prstGeom>
              <a:noFill/>
              <a:ln w="52451">
                <a:noFill/>
                <a:miter lim="800000"/>
                <a:headEnd/>
                <a:tailEnd/>
              </a:ln>
              <a:effectLst/>
            </p:spPr>
            <p:txBody>
              <a:bodyPr wrap="square" lIns="60104" tIns="30052" rIns="60104" bIns="30052" anchor="b">
                <a:prstTxWarp prst="textNoShape">
                  <a:avLst/>
                </a:prstTxWarp>
                <a:spAutoFit/>
              </a:bodyPr>
              <a:lstStyle/>
              <a:p>
                <a:pPr algn="ctr" defTabSz="601266" eaLnBrk="0" hangingPunct="0">
                  <a:defRPr/>
                </a:pPr>
                <a:r>
                  <a:rPr lang="en-GB" sz="1350" b="1" kern="0" dirty="0">
                    <a:solidFill>
                      <a:srgbClr val="FFFFFF"/>
                    </a:solidFill>
                    <a:effectLst>
                      <a:outerShdw blurRad="38100" dist="38100" dir="2700000" algn="tl">
                        <a:srgbClr val="000000">
                          <a:alpha val="43137"/>
                        </a:srgbClr>
                      </a:outerShdw>
                    </a:effectLst>
                    <a:sym typeface="Symbol" charset="2"/>
                  </a:rPr>
                  <a:t>COPD Exacerbation diagnosis</a:t>
                </a:r>
              </a:p>
            </p:txBody>
          </p:sp>
        </p:grpSp>
        <p:cxnSp>
          <p:nvCxnSpPr>
            <p:cNvPr id="62" name="Conector recto 61"/>
            <p:cNvCxnSpPr/>
            <p:nvPr/>
          </p:nvCxnSpPr>
          <p:spPr bwMode="auto">
            <a:xfrm>
              <a:off x="1371600" y="1447800"/>
              <a:ext cx="990600" cy="1588"/>
            </a:xfrm>
            <a:prstGeom prst="line">
              <a:avLst/>
            </a:prstGeom>
            <a:solidFill>
              <a:schemeClr val="accent1"/>
            </a:solidFill>
            <a:ln w="28575" cap="flat" cmpd="sng" algn="ctr">
              <a:solidFill>
                <a:schemeClr val="bg1">
                  <a:lumMod val="50000"/>
                </a:schemeClr>
              </a:solidFill>
              <a:prstDash val="sysDot"/>
              <a:round/>
              <a:headEnd type="none" w="med" len="med"/>
              <a:tailEnd type="triangle" w="med" len="med"/>
            </a:ln>
            <a:effectLst>
              <a:outerShdw blurRad="63500" dist="35921" dir="2700000" algn="ctr" rotWithShape="0">
                <a:schemeClr val="tx1"/>
              </a:outerShdw>
            </a:effectLst>
          </p:spPr>
        </p:cxnSp>
        <p:sp>
          <p:nvSpPr>
            <p:cNvPr id="65" name="Elipse 64"/>
            <p:cNvSpPr/>
            <p:nvPr/>
          </p:nvSpPr>
          <p:spPr bwMode="auto">
            <a:xfrm>
              <a:off x="381000" y="990600"/>
              <a:ext cx="990600" cy="838200"/>
            </a:xfrm>
            <a:prstGeom prst="ellipse">
              <a:avLst/>
            </a:prstGeom>
            <a:noFill/>
            <a:ln w="28575" cap="flat" cmpd="sng" algn="ctr">
              <a:solidFill>
                <a:schemeClr val="bg1">
                  <a:lumMod val="50000"/>
                </a:schemeClr>
              </a:solidFill>
              <a:prstDash val="sysDot"/>
              <a:round/>
              <a:headEnd type="none" w="med" len="med"/>
              <a:tailEnd type="none" w="med" len="med"/>
            </a:ln>
            <a:effectLst>
              <a:outerShdw blurRad="63500" dist="35921" dir="2700000" algn="ctr" rotWithShape="0">
                <a:schemeClr val="tx1"/>
              </a:outerShdw>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s-ES_tradnl" b="1" kern="0">
                <a:solidFill>
                  <a:schemeClr val="bg1"/>
                </a:solidFill>
                <a:effectLst>
                  <a:outerShdw blurRad="38100" dist="38100" dir="2700000" algn="tl">
                    <a:srgbClr val="000000">
                      <a:alpha val="43137"/>
                    </a:srgbClr>
                  </a:outerShdw>
                </a:effectLst>
                <a:latin typeface="Times New Roman" charset="0"/>
                <a:sym typeface="Symbol" charset="2"/>
              </a:endParaRPr>
            </a:p>
          </p:txBody>
        </p:sp>
      </p:grpSp>
      <p:grpSp>
        <p:nvGrpSpPr>
          <p:cNvPr id="4" name="Agrupar 81"/>
          <p:cNvGrpSpPr/>
          <p:nvPr/>
        </p:nvGrpSpPr>
        <p:grpSpPr>
          <a:xfrm>
            <a:off x="3857625" y="2343150"/>
            <a:ext cx="1771650" cy="342900"/>
            <a:chOff x="3886200" y="2819400"/>
            <a:chExt cx="2362200" cy="457200"/>
          </a:xfrm>
        </p:grpSpPr>
        <p:sp>
          <p:nvSpPr>
            <p:cNvPr id="83" name="Rectángulo redondeado 82"/>
            <p:cNvSpPr/>
            <p:nvPr/>
          </p:nvSpPr>
          <p:spPr bwMode="auto">
            <a:xfrm>
              <a:off x="3886200" y="2819400"/>
              <a:ext cx="2362200" cy="457200"/>
            </a:xfrm>
            <a:prstGeom prst="roundRect">
              <a:avLst/>
            </a:prstGeom>
            <a:solidFill>
              <a:srgbClr val="C00000">
                <a:alpha val="77000"/>
              </a:srgbClr>
            </a:solidFill>
            <a:ln w="9525" cap="flat" cmpd="sng" algn="ctr">
              <a:solidFill>
                <a:schemeClr val="tx1"/>
              </a:solidFill>
              <a:prstDash val="solid"/>
              <a:round/>
              <a:headEnd type="none" w="med" len="med"/>
              <a:tailEnd type="none" w="med" len="med"/>
            </a:ln>
            <a:effectLst>
              <a:outerShdw blurRad="63500" dist="35921" dir="2700000" algn="ctr" rotWithShape="0">
                <a:schemeClr val="tx1"/>
              </a:outerShdw>
              <a:reflection stA="50000" endPos="75000" dist="12700" dir="5400000" sy="-100000" algn="bl" rotWithShape="0"/>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s-ES_tradnl" sz="1050" b="1" kern="0">
                <a:latin typeface="Times New Roman" charset="0"/>
                <a:sym typeface="Symbol" charset="2"/>
              </a:endParaRPr>
            </a:p>
          </p:txBody>
        </p:sp>
        <p:sp>
          <p:nvSpPr>
            <p:cNvPr id="84" name="Text Box 11"/>
            <p:cNvSpPr txBox="1">
              <a:spLocks noChangeArrowheads="1"/>
            </p:cNvSpPr>
            <p:nvPr/>
          </p:nvSpPr>
          <p:spPr bwMode="auto">
            <a:xfrm>
              <a:off x="4012623" y="2857313"/>
              <a:ext cx="2147455" cy="357920"/>
            </a:xfrm>
            <a:prstGeom prst="rect">
              <a:avLst/>
            </a:prstGeom>
            <a:noFill/>
            <a:ln w="52451">
              <a:noFill/>
              <a:miter lim="800000"/>
              <a:headEnd/>
              <a:tailEnd/>
            </a:ln>
            <a:effectLst/>
          </p:spPr>
          <p:txBody>
            <a:bodyPr wrap="square" lIns="60104" tIns="30052" rIns="60104" bIns="30052" anchor="b">
              <a:prstTxWarp prst="textNoShape">
                <a:avLst/>
              </a:prstTxWarp>
              <a:spAutoFit/>
            </a:bodyPr>
            <a:lstStyle/>
            <a:p>
              <a:pPr algn="ctr" defTabSz="601266"/>
              <a:r>
                <a:rPr lang="en-GB" sz="1350" b="1" kern="0" dirty="0">
                  <a:solidFill>
                    <a:schemeClr val="bg1"/>
                  </a:solidFill>
                  <a:latin typeface="Arial" charset="0"/>
                </a:rPr>
                <a:t>Clinical suspicion</a:t>
              </a:r>
            </a:p>
          </p:txBody>
        </p:sp>
      </p:grpSp>
      <p:grpSp>
        <p:nvGrpSpPr>
          <p:cNvPr id="5" name="Agrupar 231"/>
          <p:cNvGrpSpPr/>
          <p:nvPr/>
        </p:nvGrpSpPr>
        <p:grpSpPr>
          <a:xfrm>
            <a:off x="2074285" y="1428750"/>
            <a:ext cx="5702949" cy="914399"/>
            <a:chOff x="1241713" y="1905000"/>
            <a:chExt cx="7603932" cy="1219198"/>
          </a:xfrm>
        </p:grpSpPr>
        <p:grpSp>
          <p:nvGrpSpPr>
            <p:cNvPr id="6" name="Agrupar 84"/>
            <p:cNvGrpSpPr/>
            <p:nvPr/>
          </p:nvGrpSpPr>
          <p:grpSpPr>
            <a:xfrm>
              <a:off x="1241713" y="1919204"/>
              <a:ext cx="1600200" cy="609600"/>
              <a:chOff x="2887807" y="2133600"/>
              <a:chExt cx="1600200" cy="457200"/>
            </a:xfrm>
          </p:grpSpPr>
          <p:sp>
            <p:nvSpPr>
              <p:cNvPr id="104" name="Rectángulo redondeado 103"/>
              <p:cNvSpPr/>
              <p:nvPr/>
            </p:nvSpPr>
            <p:spPr bwMode="auto">
              <a:xfrm>
                <a:off x="2887807" y="2133600"/>
                <a:ext cx="1600200" cy="457200"/>
              </a:xfrm>
              <a:prstGeom prst="roundRect">
                <a:avLst/>
              </a:prstGeom>
              <a:solidFill>
                <a:schemeClr val="bg1">
                  <a:alpha val="77000"/>
                </a:schemeClr>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s-ES_tradnl" sz="1050" kern="0">
                  <a:latin typeface="Times New Roman" charset="0"/>
                  <a:sym typeface="Symbol" charset="2"/>
                </a:endParaRPr>
              </a:p>
            </p:txBody>
          </p:sp>
          <p:sp>
            <p:nvSpPr>
              <p:cNvPr id="110" name="Text Box 11"/>
              <p:cNvSpPr txBox="1">
                <a:spLocks noChangeArrowheads="1"/>
              </p:cNvSpPr>
              <p:nvPr/>
            </p:nvSpPr>
            <p:spPr bwMode="auto">
              <a:xfrm>
                <a:off x="3331154" y="2246012"/>
                <a:ext cx="988387" cy="245357"/>
              </a:xfrm>
              <a:prstGeom prst="rect">
                <a:avLst/>
              </a:prstGeom>
              <a:noFill/>
              <a:ln w="52451">
                <a:noFill/>
                <a:miter lim="800000"/>
                <a:headEnd/>
                <a:tailEnd/>
              </a:ln>
              <a:effectLst/>
            </p:spPr>
            <p:txBody>
              <a:bodyPr wrap="square" lIns="60104" tIns="30052" rIns="60104" bIns="30052" anchor="b">
                <a:prstTxWarp prst="textNoShape">
                  <a:avLst/>
                </a:prstTxWarp>
                <a:spAutoFit/>
              </a:bodyPr>
              <a:lstStyle/>
              <a:p>
                <a:pPr defTabSz="601266"/>
                <a:r>
                  <a:rPr lang="en-GB" sz="1200" b="1" kern="0" dirty="0">
                    <a:latin typeface="Arial" charset="0"/>
                  </a:rPr>
                  <a:t>COPD</a:t>
                </a:r>
              </a:p>
            </p:txBody>
          </p:sp>
        </p:grpSp>
        <p:grpSp>
          <p:nvGrpSpPr>
            <p:cNvPr id="7" name="Agrupar 88"/>
            <p:cNvGrpSpPr/>
            <p:nvPr/>
          </p:nvGrpSpPr>
          <p:grpSpPr>
            <a:xfrm>
              <a:off x="3093027" y="1905009"/>
              <a:ext cx="2819400" cy="638005"/>
              <a:chOff x="2865294" y="2133600"/>
              <a:chExt cx="1645227" cy="457200"/>
            </a:xfrm>
          </p:grpSpPr>
          <p:sp>
            <p:nvSpPr>
              <p:cNvPr id="97" name="Rectángulo redondeado 96"/>
              <p:cNvSpPr/>
              <p:nvPr/>
            </p:nvSpPr>
            <p:spPr bwMode="auto">
              <a:xfrm>
                <a:off x="2887807" y="2133600"/>
                <a:ext cx="1600200" cy="457200"/>
              </a:xfrm>
              <a:prstGeom prst="roundRect">
                <a:avLst/>
              </a:prstGeom>
              <a:solidFill>
                <a:schemeClr val="bg1">
                  <a:alpha val="77000"/>
                </a:schemeClr>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s-ES_tradnl" sz="1050" kern="0">
                  <a:latin typeface="Times New Roman" charset="0"/>
                  <a:sym typeface="Symbol" charset="2"/>
                </a:endParaRPr>
              </a:p>
            </p:txBody>
          </p:sp>
          <p:sp>
            <p:nvSpPr>
              <p:cNvPr id="98" name="Text Box 11"/>
              <p:cNvSpPr txBox="1">
                <a:spLocks noChangeArrowheads="1"/>
              </p:cNvSpPr>
              <p:nvPr/>
            </p:nvSpPr>
            <p:spPr bwMode="auto">
              <a:xfrm>
                <a:off x="2865294" y="2166025"/>
                <a:ext cx="1645227" cy="410877"/>
              </a:xfrm>
              <a:prstGeom prst="rect">
                <a:avLst/>
              </a:prstGeom>
              <a:noFill/>
              <a:ln w="52451">
                <a:noFill/>
                <a:miter lim="800000"/>
                <a:headEnd/>
                <a:tailEnd/>
              </a:ln>
              <a:effectLst/>
            </p:spPr>
            <p:txBody>
              <a:bodyPr wrap="square" lIns="60104" tIns="30052" rIns="60104" bIns="30052" anchor="b">
                <a:prstTxWarp prst="textNoShape">
                  <a:avLst/>
                </a:prstTxWarp>
                <a:spAutoFit/>
              </a:bodyPr>
              <a:lstStyle>
                <a:defPPr>
                  <a:defRPr lang="es-ES_tradnl"/>
                </a:defPPr>
                <a:lvl1pPr defTabSz="801688">
                  <a:buFontTx/>
                  <a:buNone/>
                  <a:defRPr sz="1600" b="1">
                    <a:effectLst/>
                    <a:latin typeface="Arial" charset="0"/>
                  </a:defRPr>
                </a:lvl1pPr>
              </a:lstStyle>
              <a:p>
                <a:pPr algn="ctr" defTabSz="601266"/>
                <a:r>
                  <a:rPr lang="en-GB" sz="1200" kern="0" dirty="0">
                    <a:solidFill>
                      <a:sysClr val="windowText" lastClr="000000"/>
                    </a:solidFill>
                  </a:rPr>
                  <a:t> </a:t>
                </a:r>
                <a:r>
                  <a:rPr lang="en-US" sz="1200" kern="0" dirty="0">
                    <a:solidFill>
                      <a:sysClr val="windowText" lastClr="000000"/>
                    </a:solidFill>
                  </a:rPr>
                  <a:t>worsening of respiratory symptoms</a:t>
                </a:r>
                <a:endParaRPr lang="en-GB" sz="1200" kern="0" dirty="0">
                  <a:solidFill>
                    <a:sysClr val="windowText" lastClr="000000"/>
                  </a:solidFill>
                </a:endParaRPr>
              </a:p>
            </p:txBody>
          </p:sp>
        </p:grpSp>
        <p:sp>
          <p:nvSpPr>
            <p:cNvPr id="89" name="Text Box 11"/>
            <p:cNvSpPr txBox="1">
              <a:spLocks noChangeArrowheads="1"/>
            </p:cNvSpPr>
            <p:nvPr/>
          </p:nvSpPr>
          <p:spPr bwMode="auto">
            <a:xfrm>
              <a:off x="2864428" y="2085799"/>
              <a:ext cx="304800" cy="327142"/>
            </a:xfrm>
            <a:prstGeom prst="rect">
              <a:avLst/>
            </a:prstGeom>
            <a:noFill/>
            <a:ln w="52451">
              <a:noFill/>
              <a:miter lim="800000"/>
              <a:headEnd/>
              <a:tailEnd/>
            </a:ln>
            <a:effectLst/>
          </p:spPr>
          <p:txBody>
            <a:bodyPr wrap="square" lIns="60104" tIns="30052" rIns="60104" bIns="30052" anchor="b">
              <a:prstTxWarp prst="textNoShape">
                <a:avLst/>
              </a:prstTxWarp>
              <a:spAutoFit/>
            </a:bodyPr>
            <a:lstStyle/>
            <a:p>
              <a:pPr defTabSz="601266"/>
              <a:r>
                <a:rPr lang="en-GB" sz="1200" kern="0" dirty="0" err="1">
                  <a:solidFill>
                    <a:srgbClr val="16165D"/>
                  </a:solidFill>
                  <a:latin typeface="Arial" charset="0"/>
                </a:rPr>
                <a:t>+</a:t>
              </a:r>
              <a:endParaRPr lang="en-GB" sz="1200" kern="0" dirty="0">
                <a:solidFill>
                  <a:srgbClr val="16165D"/>
                </a:solidFill>
                <a:latin typeface="Arial" charset="0"/>
              </a:endParaRPr>
            </a:p>
          </p:txBody>
        </p:sp>
        <p:grpSp>
          <p:nvGrpSpPr>
            <p:cNvPr id="8" name="Agrupar 88"/>
            <p:cNvGrpSpPr/>
            <p:nvPr/>
          </p:nvGrpSpPr>
          <p:grpSpPr>
            <a:xfrm>
              <a:off x="6103407" y="1905000"/>
              <a:ext cx="2742238" cy="638003"/>
              <a:chOff x="2887807" y="2133600"/>
              <a:chExt cx="1600200" cy="457200"/>
            </a:xfrm>
          </p:grpSpPr>
          <p:sp>
            <p:nvSpPr>
              <p:cNvPr id="125" name="Rectángulo redondeado 124"/>
              <p:cNvSpPr/>
              <p:nvPr/>
            </p:nvSpPr>
            <p:spPr bwMode="auto">
              <a:xfrm>
                <a:off x="2887807" y="2133600"/>
                <a:ext cx="1600200" cy="457200"/>
              </a:xfrm>
              <a:prstGeom prst="roundRect">
                <a:avLst/>
              </a:prstGeom>
              <a:solidFill>
                <a:schemeClr val="bg1">
                  <a:alpha val="77000"/>
                </a:schemeClr>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s-ES_tradnl" sz="1050" kern="0">
                  <a:latin typeface="Times New Roman" charset="0"/>
                  <a:sym typeface="Symbol" charset="2"/>
                </a:endParaRPr>
              </a:p>
            </p:txBody>
          </p:sp>
          <p:sp>
            <p:nvSpPr>
              <p:cNvPr id="126" name="Text Box 11"/>
              <p:cNvSpPr txBox="1">
                <a:spLocks noChangeArrowheads="1"/>
              </p:cNvSpPr>
              <p:nvPr/>
            </p:nvSpPr>
            <p:spPr bwMode="auto">
              <a:xfrm>
                <a:off x="2961298" y="2154126"/>
                <a:ext cx="1471126" cy="410878"/>
              </a:xfrm>
              <a:prstGeom prst="rect">
                <a:avLst/>
              </a:prstGeom>
              <a:noFill/>
              <a:ln w="52451">
                <a:noFill/>
                <a:miter lim="800000"/>
                <a:headEnd/>
                <a:tailEnd/>
              </a:ln>
              <a:effectLst/>
            </p:spPr>
            <p:txBody>
              <a:bodyPr wrap="square" lIns="60104" tIns="30052" rIns="60104" bIns="30052" anchor="b">
                <a:prstTxWarp prst="textNoShape">
                  <a:avLst/>
                </a:prstTxWarp>
                <a:spAutoFit/>
              </a:bodyPr>
              <a:lstStyle/>
              <a:p>
                <a:pPr algn="ctr" defTabSz="601266"/>
                <a:r>
                  <a:rPr lang="en-GB" sz="1200" b="1" kern="0" dirty="0">
                    <a:latin typeface="Arial" charset="0"/>
                  </a:rPr>
                  <a:t>≥ 4 weeks from previous exacerbation</a:t>
                </a:r>
              </a:p>
            </p:txBody>
          </p:sp>
        </p:grpSp>
        <p:sp>
          <p:nvSpPr>
            <p:cNvPr id="127" name="Text Box 11"/>
            <p:cNvSpPr txBox="1">
              <a:spLocks noChangeArrowheads="1"/>
            </p:cNvSpPr>
            <p:nvPr/>
          </p:nvSpPr>
          <p:spPr bwMode="auto">
            <a:xfrm>
              <a:off x="5836228" y="2085799"/>
              <a:ext cx="304800" cy="327142"/>
            </a:xfrm>
            <a:prstGeom prst="rect">
              <a:avLst/>
            </a:prstGeom>
            <a:noFill/>
            <a:ln w="52451">
              <a:noFill/>
              <a:miter lim="800000"/>
              <a:headEnd/>
              <a:tailEnd/>
            </a:ln>
            <a:effectLst/>
          </p:spPr>
          <p:txBody>
            <a:bodyPr wrap="square" lIns="60104" tIns="30052" rIns="60104" bIns="30052" anchor="b">
              <a:prstTxWarp prst="textNoShape">
                <a:avLst/>
              </a:prstTxWarp>
              <a:spAutoFit/>
            </a:bodyPr>
            <a:lstStyle/>
            <a:p>
              <a:pPr defTabSz="601266"/>
              <a:r>
                <a:rPr lang="en-GB" sz="1200" kern="0" dirty="0" err="1">
                  <a:solidFill>
                    <a:srgbClr val="16165D"/>
                  </a:solidFill>
                  <a:latin typeface="Arial" charset="0"/>
                </a:rPr>
                <a:t>+</a:t>
              </a:r>
              <a:endParaRPr lang="en-GB" sz="1200" kern="0" dirty="0">
                <a:solidFill>
                  <a:srgbClr val="16165D"/>
                </a:solidFill>
                <a:latin typeface="Arial" charset="0"/>
              </a:endParaRPr>
            </a:p>
          </p:txBody>
        </p:sp>
        <p:grpSp>
          <p:nvGrpSpPr>
            <p:cNvPr id="9" name="Agrupar 110"/>
            <p:cNvGrpSpPr/>
            <p:nvPr/>
          </p:nvGrpSpPr>
          <p:grpSpPr>
            <a:xfrm>
              <a:off x="2057400" y="2590799"/>
              <a:ext cx="5486400" cy="533399"/>
              <a:chOff x="3581399" y="2590801"/>
              <a:chExt cx="3886201" cy="533399"/>
            </a:xfrm>
          </p:grpSpPr>
          <p:cxnSp>
            <p:nvCxnSpPr>
              <p:cNvPr id="146" name="Conector recto 145"/>
              <p:cNvCxnSpPr/>
              <p:nvPr/>
            </p:nvCxnSpPr>
            <p:spPr bwMode="auto">
              <a:xfrm>
                <a:off x="3581400" y="2818215"/>
                <a:ext cx="3884643" cy="1185"/>
              </a:xfrm>
              <a:prstGeom prst="line">
                <a:avLst/>
              </a:prstGeom>
              <a:solidFill>
                <a:schemeClr val="accent1"/>
              </a:solidFill>
              <a:ln w="28575" cap="flat" cmpd="sng" algn="ctr">
                <a:solidFill>
                  <a:schemeClr val="tx1"/>
                </a:solidFill>
                <a:prstDash val="solid"/>
                <a:round/>
                <a:headEnd type="none" w="med" len="med"/>
                <a:tailEnd type="none" w="med" len="med"/>
              </a:ln>
              <a:effectLst>
                <a:outerShdw blurRad="63500" dist="35921" dir="2700000" algn="ctr" rotWithShape="0">
                  <a:schemeClr val="tx1"/>
                </a:outerShdw>
              </a:effectLst>
            </p:spPr>
          </p:cxnSp>
          <p:cxnSp>
            <p:nvCxnSpPr>
              <p:cNvPr id="148" name="Conector recto 147"/>
              <p:cNvCxnSpPr/>
              <p:nvPr/>
            </p:nvCxnSpPr>
            <p:spPr bwMode="auto">
              <a:xfrm rot="5400000">
                <a:off x="7352522" y="2704322"/>
                <a:ext cx="228600" cy="1557"/>
              </a:xfrm>
              <a:prstGeom prst="line">
                <a:avLst/>
              </a:prstGeom>
              <a:solidFill>
                <a:schemeClr val="accent1"/>
              </a:solidFill>
              <a:ln w="28575" cap="flat" cmpd="sng" algn="ctr">
                <a:solidFill>
                  <a:schemeClr val="tx1"/>
                </a:solidFill>
                <a:prstDash val="solid"/>
                <a:round/>
                <a:headEnd type="none" w="med" len="med"/>
                <a:tailEnd type="none" w="med" len="med"/>
              </a:ln>
              <a:effectLst>
                <a:outerShdw blurRad="63500" dist="35921" dir="2700000" algn="ctr" rotWithShape="0">
                  <a:schemeClr val="tx1"/>
                </a:outerShdw>
              </a:effectLst>
            </p:spPr>
          </p:cxnSp>
          <p:cxnSp>
            <p:nvCxnSpPr>
              <p:cNvPr id="149" name="Conector recto 148"/>
              <p:cNvCxnSpPr/>
              <p:nvPr/>
            </p:nvCxnSpPr>
            <p:spPr bwMode="auto">
              <a:xfrm rot="5400000">
                <a:off x="5372894" y="2704322"/>
                <a:ext cx="228600" cy="1557"/>
              </a:xfrm>
              <a:prstGeom prst="line">
                <a:avLst/>
              </a:prstGeom>
              <a:solidFill>
                <a:schemeClr val="accent1"/>
              </a:solidFill>
              <a:ln w="28575" cap="flat" cmpd="sng" algn="ctr">
                <a:solidFill>
                  <a:schemeClr val="tx1"/>
                </a:solidFill>
                <a:prstDash val="solid"/>
                <a:round/>
                <a:headEnd type="none" w="med" len="med"/>
                <a:tailEnd type="none" w="med" len="med"/>
              </a:ln>
              <a:effectLst>
                <a:outerShdw blurRad="63500" dist="35921" dir="2700000" algn="ctr" rotWithShape="0">
                  <a:schemeClr val="tx1"/>
                </a:outerShdw>
              </a:effectLst>
            </p:spPr>
          </p:cxnSp>
          <p:cxnSp>
            <p:nvCxnSpPr>
              <p:cNvPr id="150" name="Conector recto 149"/>
              <p:cNvCxnSpPr/>
              <p:nvPr/>
            </p:nvCxnSpPr>
            <p:spPr bwMode="auto">
              <a:xfrm rot="5400000">
                <a:off x="3467878" y="2704322"/>
                <a:ext cx="228600" cy="1557"/>
              </a:xfrm>
              <a:prstGeom prst="line">
                <a:avLst/>
              </a:prstGeom>
              <a:solidFill>
                <a:schemeClr val="accent1"/>
              </a:solidFill>
              <a:ln w="28575" cap="flat" cmpd="sng" algn="ctr">
                <a:solidFill>
                  <a:schemeClr val="tx1"/>
                </a:solidFill>
                <a:prstDash val="solid"/>
                <a:round/>
                <a:headEnd type="none" w="med" len="med"/>
                <a:tailEnd type="none" w="med" len="med"/>
              </a:ln>
              <a:effectLst>
                <a:outerShdw blurRad="63500" dist="35921" dir="2700000" algn="ctr" rotWithShape="0">
                  <a:schemeClr val="tx1"/>
                </a:outerShdw>
              </a:effectLst>
            </p:spPr>
          </p:cxnSp>
          <p:cxnSp>
            <p:nvCxnSpPr>
              <p:cNvPr id="151" name="Conector recto 150"/>
              <p:cNvCxnSpPr/>
              <p:nvPr/>
            </p:nvCxnSpPr>
            <p:spPr bwMode="auto">
              <a:xfrm rot="5400000">
                <a:off x="5334794" y="2971006"/>
                <a:ext cx="304800" cy="1588"/>
              </a:xfrm>
              <a:prstGeom prst="line">
                <a:avLst/>
              </a:prstGeom>
              <a:solidFill>
                <a:schemeClr val="accent1"/>
              </a:solidFill>
              <a:ln w="28575" cap="flat" cmpd="sng" algn="ctr">
                <a:solidFill>
                  <a:schemeClr val="tx1"/>
                </a:solidFill>
                <a:prstDash val="solid"/>
                <a:round/>
                <a:headEnd type="oval" w="med" len="med"/>
                <a:tailEnd type="triangle" w="med" len="med"/>
              </a:ln>
              <a:effectLst>
                <a:outerShdw blurRad="63500" dist="35921" dir="2700000" algn="ctr" rotWithShape="0">
                  <a:schemeClr val="tx1"/>
                </a:outerShdw>
              </a:effectLst>
            </p:spPr>
          </p:cxnSp>
        </p:grpSp>
      </p:grpSp>
      <p:grpSp>
        <p:nvGrpSpPr>
          <p:cNvPr id="45" name="Agrupar 233"/>
          <p:cNvGrpSpPr/>
          <p:nvPr/>
        </p:nvGrpSpPr>
        <p:grpSpPr>
          <a:xfrm>
            <a:off x="4743450" y="2628900"/>
            <a:ext cx="3028950" cy="342881"/>
            <a:chOff x="6248401" y="3276624"/>
            <a:chExt cx="4038600" cy="457174"/>
          </a:xfrm>
        </p:grpSpPr>
        <p:cxnSp>
          <p:nvCxnSpPr>
            <p:cNvPr id="46" name="Conector recto de flecha 159"/>
            <p:cNvCxnSpPr/>
            <p:nvPr/>
          </p:nvCxnSpPr>
          <p:spPr>
            <a:xfrm rot="10800000">
              <a:off x="6248401" y="3581424"/>
              <a:ext cx="1371600" cy="1588"/>
            </a:xfrm>
            <a:prstGeom prst="straightConnector1">
              <a:avLst/>
            </a:prstGeom>
            <a:ln w="28575" cmpd="sng">
              <a:solidFill>
                <a:schemeClr val="tx1"/>
              </a:solidFill>
              <a:prstDash val="sysDash"/>
              <a:headEnd type="triangle"/>
              <a:tailEnd type="none"/>
            </a:ln>
          </p:spPr>
          <p:style>
            <a:lnRef idx="2">
              <a:schemeClr val="accent1"/>
            </a:lnRef>
            <a:fillRef idx="0">
              <a:schemeClr val="accent1"/>
            </a:fillRef>
            <a:effectRef idx="1">
              <a:schemeClr val="accent1"/>
            </a:effectRef>
            <a:fontRef idx="minor">
              <a:schemeClr val="tx1"/>
            </a:fontRef>
          </p:style>
        </p:cxnSp>
        <p:grpSp>
          <p:nvGrpSpPr>
            <p:cNvPr id="47" name="Agrupar 128"/>
            <p:cNvGrpSpPr/>
            <p:nvPr/>
          </p:nvGrpSpPr>
          <p:grpSpPr>
            <a:xfrm>
              <a:off x="7848601" y="3276624"/>
              <a:ext cx="2438400" cy="457174"/>
              <a:chOff x="2224054" y="4749780"/>
              <a:chExt cx="2590800" cy="533400"/>
            </a:xfrm>
          </p:grpSpPr>
          <p:sp>
            <p:nvSpPr>
              <p:cNvPr id="48" name="Rectángulo redondeado 161"/>
              <p:cNvSpPr/>
              <p:nvPr/>
            </p:nvSpPr>
            <p:spPr bwMode="auto">
              <a:xfrm>
                <a:off x="2224054" y="4749780"/>
                <a:ext cx="2590800" cy="533400"/>
              </a:xfrm>
              <a:prstGeom prst="roundRect">
                <a:avLst/>
              </a:prstGeom>
              <a:solidFill>
                <a:schemeClr val="bg1">
                  <a:lumMod val="85000"/>
                  <a:alpha val="92000"/>
                </a:schemeClr>
              </a:solidFill>
              <a:ln w="9525" cap="flat" cmpd="sng" algn="ctr">
                <a:solidFill>
                  <a:schemeClr val="tx1"/>
                </a:solidFill>
                <a:prstDash val="solid"/>
                <a:round/>
                <a:headEnd type="none" w="med" len="med"/>
                <a:tailEnd type="none" w="med" len="med"/>
              </a:ln>
              <a:effectLst>
                <a:outerShdw blurRad="63500" dist="35921" dir="2700000" algn="ctr" rotWithShape="0">
                  <a:schemeClr val="tx1"/>
                </a:outerShdw>
                <a:reflection stA="50000" endPos="75000" dist="12700" dir="5400000" sy="-100000" algn="bl" rotWithShape="0"/>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s-ES_tradnl" sz="1050" b="1" kern="0">
                  <a:latin typeface="Times New Roman" charset="0"/>
                  <a:sym typeface="Symbol" charset="2"/>
                </a:endParaRPr>
              </a:p>
            </p:txBody>
          </p:sp>
          <p:sp>
            <p:nvSpPr>
              <p:cNvPr id="49" name="Text Box 11"/>
              <p:cNvSpPr txBox="1">
                <a:spLocks noChangeArrowheads="1"/>
              </p:cNvSpPr>
              <p:nvPr/>
            </p:nvSpPr>
            <p:spPr bwMode="auto">
              <a:xfrm>
                <a:off x="2341819" y="4782970"/>
                <a:ext cx="2355273" cy="381688"/>
              </a:xfrm>
              <a:prstGeom prst="rect">
                <a:avLst/>
              </a:prstGeom>
              <a:noFill/>
              <a:ln w="52451">
                <a:noFill/>
                <a:miter lim="800000"/>
                <a:headEnd/>
                <a:tailEnd/>
              </a:ln>
              <a:effectLst/>
            </p:spPr>
            <p:txBody>
              <a:bodyPr wrap="square" lIns="60104" tIns="30052" rIns="60104" bIns="30052" anchor="b">
                <a:prstTxWarp prst="textNoShape">
                  <a:avLst/>
                </a:prstTxWarp>
                <a:spAutoFit/>
              </a:bodyPr>
              <a:lstStyle/>
              <a:p>
                <a:pPr defTabSz="601266"/>
                <a:r>
                  <a:rPr lang="en-GB" sz="1200" b="1" kern="0" dirty="0" err="1">
                    <a:solidFill>
                      <a:sysClr val="windowText" lastClr="000000"/>
                    </a:solidFill>
                    <a:latin typeface="Arial" charset="0"/>
                  </a:rPr>
                  <a:t>Diferential</a:t>
                </a:r>
                <a:r>
                  <a:rPr lang="en-GB" sz="1200" b="1" kern="0" dirty="0">
                    <a:solidFill>
                      <a:sysClr val="windowText" lastClr="000000"/>
                    </a:solidFill>
                    <a:latin typeface="Arial" charset="0"/>
                  </a:rPr>
                  <a:t> </a:t>
                </a:r>
                <a:r>
                  <a:rPr lang="en-GB" sz="1200" b="1" kern="0" dirty="0">
                    <a:latin typeface="Arial" charset="0"/>
                  </a:rPr>
                  <a:t>Diagnosis</a:t>
                </a:r>
              </a:p>
            </p:txBody>
          </p:sp>
        </p:grpSp>
      </p:grpSp>
      <p:grpSp>
        <p:nvGrpSpPr>
          <p:cNvPr id="50" name="Agrupar 232"/>
          <p:cNvGrpSpPr/>
          <p:nvPr/>
        </p:nvGrpSpPr>
        <p:grpSpPr>
          <a:xfrm>
            <a:off x="3829050" y="2743198"/>
            <a:ext cx="1771650" cy="1257302"/>
            <a:chOff x="3619500" y="3657598"/>
            <a:chExt cx="2362200" cy="1676402"/>
          </a:xfrm>
        </p:grpSpPr>
        <p:sp>
          <p:nvSpPr>
            <p:cNvPr id="51" name="Line 3"/>
            <p:cNvSpPr>
              <a:spLocks noChangeShapeType="1"/>
            </p:cNvSpPr>
            <p:nvPr/>
          </p:nvSpPr>
          <p:spPr bwMode="auto">
            <a:xfrm flipH="1" flipV="1">
              <a:off x="4800600" y="3657598"/>
              <a:ext cx="0" cy="1219201"/>
            </a:xfrm>
            <a:prstGeom prst="line">
              <a:avLst/>
            </a:prstGeom>
            <a:noFill/>
            <a:ln w="38100">
              <a:solidFill>
                <a:srgbClr val="000000"/>
              </a:solidFill>
              <a:round/>
              <a:headEnd type="triangle" w="med" len="med"/>
              <a:tailEnd/>
            </a:ln>
            <a:effectLst>
              <a:outerShdw blurRad="50800" dist="38100" dir="2700000">
                <a:srgbClr val="000000">
                  <a:alpha val="43000"/>
                </a:srgbClr>
              </a:outerShdw>
            </a:effectLst>
          </p:spPr>
          <p:txBody>
            <a:bodyPr wrap="none" anchor="ctr">
              <a:prstTxWarp prst="textNoShape">
                <a:avLst/>
              </a:prstTxWarp>
            </a:bodyPr>
            <a:lstStyle/>
            <a:p>
              <a:pPr algn="ctr" defTabSz="685800" eaLnBrk="0" hangingPunct="0">
                <a:spcAft>
                  <a:spcPct val="40000"/>
                </a:spcAft>
                <a:defRPr/>
              </a:pPr>
              <a:endParaRPr lang="es-ES_tradnl" sz="750" kern="0">
                <a:solidFill>
                  <a:sysClr val="windowText" lastClr="000000"/>
                </a:solidFill>
                <a:latin typeface="Arial"/>
                <a:cs typeface="Arial"/>
              </a:endParaRPr>
            </a:p>
          </p:txBody>
        </p:sp>
        <p:grpSp>
          <p:nvGrpSpPr>
            <p:cNvPr id="52" name="Agrupar 227"/>
            <p:cNvGrpSpPr/>
            <p:nvPr/>
          </p:nvGrpSpPr>
          <p:grpSpPr>
            <a:xfrm>
              <a:off x="3619500" y="4953000"/>
              <a:ext cx="2362200" cy="381000"/>
              <a:chOff x="3619500" y="4953000"/>
              <a:chExt cx="2362200" cy="381000"/>
            </a:xfrm>
          </p:grpSpPr>
          <p:sp>
            <p:nvSpPr>
              <p:cNvPr id="53" name="Rectángulo redondeado 195"/>
              <p:cNvSpPr/>
              <p:nvPr/>
            </p:nvSpPr>
            <p:spPr bwMode="auto">
              <a:xfrm>
                <a:off x="3619500" y="4953000"/>
                <a:ext cx="2362200" cy="381000"/>
              </a:xfrm>
              <a:prstGeom prst="roundRect">
                <a:avLst/>
              </a:prstGeom>
              <a:solidFill>
                <a:schemeClr val="bg2">
                  <a:lumMod val="90000"/>
                  <a:alpha val="77000"/>
                </a:schemeClr>
              </a:solidFill>
              <a:ln w="9525" cap="flat" cmpd="sng" algn="ctr">
                <a:solidFill>
                  <a:schemeClr val="tx1"/>
                </a:solidFill>
                <a:prstDash val="solid"/>
                <a:round/>
                <a:headEnd type="none" w="med" len="med"/>
                <a:tailEnd type="none" w="med" len="med"/>
              </a:ln>
              <a:effectLst>
                <a:outerShdw blurRad="63500" dist="35921" dir="2700000" algn="ctr" rotWithShape="0">
                  <a:schemeClr val="tx1"/>
                </a:outerShdw>
                <a:reflection stA="50000" endPos="75000" dist="12700" dir="5400000" sy="-100000" algn="bl" rotWithShape="0"/>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s-ES_tradnl" sz="1050" b="1" kern="0">
                  <a:solidFill>
                    <a:srgbClr val="FFFFFF"/>
                  </a:solidFill>
                  <a:latin typeface="Times New Roman" charset="0"/>
                  <a:sym typeface="Symbol" charset="2"/>
                </a:endParaRPr>
              </a:p>
            </p:txBody>
          </p:sp>
          <p:sp>
            <p:nvSpPr>
              <p:cNvPr id="54" name="Text Box 11"/>
              <p:cNvSpPr txBox="1">
                <a:spLocks noChangeArrowheads="1"/>
              </p:cNvSpPr>
              <p:nvPr/>
            </p:nvSpPr>
            <p:spPr bwMode="auto">
              <a:xfrm>
                <a:off x="3726873" y="4964539"/>
                <a:ext cx="2147455" cy="327143"/>
              </a:xfrm>
              <a:prstGeom prst="rect">
                <a:avLst/>
              </a:prstGeom>
              <a:noFill/>
              <a:ln w="52451">
                <a:noFill/>
                <a:miter lim="800000"/>
                <a:headEnd/>
                <a:tailEnd/>
              </a:ln>
              <a:effectLst/>
            </p:spPr>
            <p:txBody>
              <a:bodyPr wrap="square" lIns="60104" tIns="30052" rIns="60104" bIns="30052" anchor="b">
                <a:prstTxWarp prst="textNoShape">
                  <a:avLst/>
                </a:prstTxWarp>
                <a:spAutoFit/>
              </a:bodyPr>
              <a:lstStyle/>
              <a:p>
                <a:pPr defTabSz="601266"/>
                <a:r>
                  <a:rPr lang="en-GB" sz="1200" b="1" kern="0" dirty="0">
                    <a:solidFill>
                      <a:srgbClr val="FFFFFF"/>
                    </a:solidFill>
                    <a:latin typeface="Arial" charset="0"/>
                  </a:rPr>
                  <a:t>COPD exacerbation</a:t>
                </a:r>
              </a:p>
            </p:txBody>
          </p:sp>
        </p:grpSp>
      </p:grpSp>
      <p:grpSp>
        <p:nvGrpSpPr>
          <p:cNvPr id="55" name="Agrupar 92"/>
          <p:cNvGrpSpPr/>
          <p:nvPr/>
        </p:nvGrpSpPr>
        <p:grpSpPr>
          <a:xfrm>
            <a:off x="6115050" y="2971801"/>
            <a:ext cx="1495172" cy="2114552"/>
            <a:chOff x="6629400" y="3962400"/>
            <a:chExt cx="1993562" cy="2819402"/>
          </a:xfrm>
        </p:grpSpPr>
        <p:grpSp>
          <p:nvGrpSpPr>
            <p:cNvPr id="57" name="Agrupar 88"/>
            <p:cNvGrpSpPr/>
            <p:nvPr/>
          </p:nvGrpSpPr>
          <p:grpSpPr>
            <a:xfrm>
              <a:off x="6629400" y="4547343"/>
              <a:ext cx="1950027" cy="329459"/>
              <a:chOff x="2865294" y="2096612"/>
              <a:chExt cx="1645227" cy="494188"/>
            </a:xfrm>
          </p:grpSpPr>
          <p:sp>
            <p:nvSpPr>
              <p:cNvPr id="95" name="Rectángulo redondeado 151"/>
              <p:cNvSpPr/>
              <p:nvPr/>
            </p:nvSpPr>
            <p:spPr bwMode="auto">
              <a:xfrm>
                <a:off x="2887807" y="2133600"/>
                <a:ext cx="1600200" cy="457200"/>
              </a:xfrm>
              <a:prstGeom prst="roundRect">
                <a:avLst/>
              </a:prstGeom>
              <a:solidFill>
                <a:schemeClr val="bg1">
                  <a:alpha val="77000"/>
                </a:schemeClr>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s-ES_tradnl" sz="1050" b="1" kern="0">
                  <a:latin typeface="Times New Roman" charset="0"/>
                  <a:sym typeface="Symbol" charset="2"/>
                </a:endParaRPr>
              </a:p>
            </p:txBody>
          </p:sp>
          <p:sp>
            <p:nvSpPr>
              <p:cNvPr id="96" name="Text Box 11"/>
              <p:cNvSpPr txBox="1">
                <a:spLocks noChangeArrowheads="1"/>
              </p:cNvSpPr>
              <p:nvPr/>
            </p:nvSpPr>
            <p:spPr bwMode="auto">
              <a:xfrm>
                <a:off x="2865294" y="2096612"/>
                <a:ext cx="1645227" cy="398380"/>
              </a:xfrm>
              <a:prstGeom prst="rect">
                <a:avLst/>
              </a:prstGeom>
              <a:noFill/>
              <a:ln w="52451">
                <a:noFill/>
                <a:miter lim="800000"/>
                <a:headEnd/>
                <a:tailEnd/>
              </a:ln>
              <a:effectLst/>
            </p:spPr>
            <p:txBody>
              <a:bodyPr wrap="square" lIns="60104" tIns="30052" rIns="60104" bIns="30052" anchor="b">
                <a:prstTxWarp prst="textNoShape">
                  <a:avLst/>
                </a:prstTxWarp>
                <a:spAutoFit/>
              </a:bodyPr>
              <a:lstStyle/>
              <a:p>
                <a:pPr defTabSz="601266"/>
                <a:r>
                  <a:rPr lang="en-GB" sz="900" b="1" kern="0" dirty="0">
                    <a:latin typeface="Arial" charset="0"/>
                  </a:rPr>
                  <a:t>Pulmonary Embolism</a:t>
                </a:r>
              </a:p>
            </p:txBody>
          </p:sp>
        </p:grpSp>
        <p:sp>
          <p:nvSpPr>
            <p:cNvPr id="58" name="Line 3"/>
            <p:cNvSpPr>
              <a:spLocks noChangeShapeType="1"/>
            </p:cNvSpPr>
            <p:nvPr/>
          </p:nvSpPr>
          <p:spPr bwMode="auto">
            <a:xfrm flipV="1">
              <a:off x="7620000" y="3962400"/>
              <a:ext cx="0" cy="243840"/>
            </a:xfrm>
            <a:prstGeom prst="line">
              <a:avLst/>
            </a:prstGeom>
            <a:noFill/>
            <a:ln w="38100">
              <a:solidFill>
                <a:srgbClr val="000000"/>
              </a:solidFill>
              <a:round/>
              <a:headEnd type="triangle" w="med" len="med"/>
              <a:tailEnd/>
            </a:ln>
            <a:effectLst>
              <a:outerShdw blurRad="50800" dist="38100" dir="2700000">
                <a:srgbClr val="000000">
                  <a:alpha val="43000"/>
                </a:srgbClr>
              </a:outerShdw>
            </a:effectLst>
          </p:spPr>
          <p:txBody>
            <a:bodyPr wrap="none" anchor="ctr">
              <a:prstTxWarp prst="textNoShape">
                <a:avLst/>
              </a:prstTxWarp>
            </a:bodyPr>
            <a:lstStyle/>
            <a:p>
              <a:pPr algn="ctr" defTabSz="685800" eaLnBrk="0" hangingPunct="0">
                <a:spcAft>
                  <a:spcPct val="40000"/>
                </a:spcAft>
                <a:defRPr/>
              </a:pPr>
              <a:endParaRPr lang="es-ES_tradnl" sz="750" b="1" kern="0">
                <a:solidFill>
                  <a:sysClr val="windowText" lastClr="000000"/>
                </a:solidFill>
                <a:latin typeface="Arial"/>
                <a:cs typeface="Arial"/>
              </a:endParaRPr>
            </a:p>
          </p:txBody>
        </p:sp>
        <p:grpSp>
          <p:nvGrpSpPr>
            <p:cNvPr id="59" name="Agrupar 88"/>
            <p:cNvGrpSpPr/>
            <p:nvPr/>
          </p:nvGrpSpPr>
          <p:grpSpPr>
            <a:xfrm>
              <a:off x="6629400" y="4928343"/>
              <a:ext cx="1950027" cy="329459"/>
              <a:chOff x="2865294" y="2096612"/>
              <a:chExt cx="1645227" cy="494188"/>
            </a:xfrm>
          </p:grpSpPr>
          <p:sp>
            <p:nvSpPr>
              <p:cNvPr id="93" name="Rectángulo redondeado 171"/>
              <p:cNvSpPr/>
              <p:nvPr/>
            </p:nvSpPr>
            <p:spPr bwMode="auto">
              <a:xfrm>
                <a:off x="2887807" y="2133600"/>
                <a:ext cx="1600200" cy="457200"/>
              </a:xfrm>
              <a:prstGeom prst="roundRect">
                <a:avLst/>
              </a:prstGeom>
              <a:solidFill>
                <a:schemeClr val="bg1">
                  <a:alpha val="77000"/>
                </a:schemeClr>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s-ES_tradnl" sz="1050" b="1" kern="0">
                  <a:latin typeface="Times New Roman" charset="0"/>
                  <a:sym typeface="Symbol" charset="2"/>
                </a:endParaRPr>
              </a:p>
            </p:txBody>
          </p:sp>
          <p:sp>
            <p:nvSpPr>
              <p:cNvPr id="94" name="Text Box 11"/>
              <p:cNvSpPr txBox="1">
                <a:spLocks noChangeArrowheads="1"/>
              </p:cNvSpPr>
              <p:nvPr/>
            </p:nvSpPr>
            <p:spPr bwMode="auto">
              <a:xfrm>
                <a:off x="2865294" y="2096612"/>
                <a:ext cx="1645227" cy="398380"/>
              </a:xfrm>
              <a:prstGeom prst="rect">
                <a:avLst/>
              </a:prstGeom>
              <a:noFill/>
              <a:ln w="52451">
                <a:noFill/>
                <a:miter lim="800000"/>
                <a:headEnd/>
                <a:tailEnd/>
              </a:ln>
              <a:effectLst/>
            </p:spPr>
            <p:txBody>
              <a:bodyPr wrap="square" lIns="60104" tIns="30052" rIns="60104" bIns="30052" anchor="b">
                <a:prstTxWarp prst="textNoShape">
                  <a:avLst/>
                </a:prstTxWarp>
                <a:spAutoFit/>
              </a:bodyPr>
              <a:lstStyle/>
              <a:p>
                <a:pPr defTabSz="601266"/>
                <a:r>
                  <a:rPr lang="en-GB" sz="900" b="1" kern="0" dirty="0">
                    <a:latin typeface="Arial" charset="0"/>
                  </a:rPr>
                  <a:t>Cardiac Failure</a:t>
                </a:r>
              </a:p>
            </p:txBody>
          </p:sp>
        </p:grpSp>
        <p:grpSp>
          <p:nvGrpSpPr>
            <p:cNvPr id="60" name="Agrupar 88"/>
            <p:cNvGrpSpPr/>
            <p:nvPr/>
          </p:nvGrpSpPr>
          <p:grpSpPr>
            <a:xfrm>
              <a:off x="6656084" y="5328389"/>
              <a:ext cx="1966878" cy="310409"/>
              <a:chOff x="2887807" y="2125186"/>
              <a:chExt cx="1659444" cy="465614"/>
            </a:xfrm>
          </p:grpSpPr>
          <p:sp>
            <p:nvSpPr>
              <p:cNvPr id="91" name="Rectángulo redondeado 174"/>
              <p:cNvSpPr/>
              <p:nvPr/>
            </p:nvSpPr>
            <p:spPr bwMode="auto">
              <a:xfrm>
                <a:off x="2887807" y="2133600"/>
                <a:ext cx="1600200" cy="457200"/>
              </a:xfrm>
              <a:prstGeom prst="roundRect">
                <a:avLst/>
              </a:prstGeom>
              <a:solidFill>
                <a:schemeClr val="bg1">
                  <a:alpha val="77000"/>
                </a:schemeClr>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s-ES_tradnl" sz="1050" b="1" kern="0">
                  <a:latin typeface="Times New Roman" charset="0"/>
                  <a:sym typeface="Symbol" charset="2"/>
                </a:endParaRPr>
              </a:p>
            </p:txBody>
          </p:sp>
          <p:sp>
            <p:nvSpPr>
              <p:cNvPr id="92" name="Text Box 11"/>
              <p:cNvSpPr txBox="1">
                <a:spLocks noChangeArrowheads="1"/>
              </p:cNvSpPr>
              <p:nvPr/>
            </p:nvSpPr>
            <p:spPr bwMode="auto">
              <a:xfrm>
                <a:off x="2902024" y="2125186"/>
                <a:ext cx="1645227" cy="398380"/>
              </a:xfrm>
              <a:prstGeom prst="rect">
                <a:avLst/>
              </a:prstGeom>
              <a:noFill/>
              <a:ln w="52451">
                <a:noFill/>
                <a:miter lim="800000"/>
                <a:headEnd/>
                <a:tailEnd/>
              </a:ln>
              <a:effectLst/>
            </p:spPr>
            <p:txBody>
              <a:bodyPr wrap="square" lIns="60104" tIns="30052" rIns="60104" bIns="30052" anchor="b">
                <a:prstTxWarp prst="textNoShape">
                  <a:avLst/>
                </a:prstTxWarp>
                <a:spAutoFit/>
              </a:bodyPr>
              <a:lstStyle/>
              <a:p>
                <a:pPr defTabSz="601266"/>
                <a:r>
                  <a:rPr lang="es-ES" sz="900" b="1" kern="0" dirty="0" err="1">
                    <a:solidFill>
                      <a:sysClr val="windowText" lastClr="000000"/>
                    </a:solidFill>
                    <a:latin typeface="Arial" charset="0"/>
                  </a:rPr>
                  <a:t>Arrhythmia</a:t>
                </a:r>
                <a:endParaRPr lang="en-GB" sz="900" b="1" kern="0" dirty="0">
                  <a:solidFill>
                    <a:sysClr val="windowText" lastClr="000000"/>
                  </a:solidFill>
                  <a:latin typeface="Arial" charset="0"/>
                </a:endParaRPr>
              </a:p>
            </p:txBody>
          </p:sp>
        </p:grpSp>
        <p:grpSp>
          <p:nvGrpSpPr>
            <p:cNvPr id="61" name="Agrupar 88"/>
            <p:cNvGrpSpPr/>
            <p:nvPr/>
          </p:nvGrpSpPr>
          <p:grpSpPr>
            <a:xfrm>
              <a:off x="6629400" y="5690343"/>
              <a:ext cx="1950027" cy="329459"/>
              <a:chOff x="2865294" y="2096612"/>
              <a:chExt cx="1645227" cy="494188"/>
            </a:xfrm>
          </p:grpSpPr>
          <p:sp>
            <p:nvSpPr>
              <p:cNvPr id="88" name="Rectángulo redondeado 177"/>
              <p:cNvSpPr/>
              <p:nvPr/>
            </p:nvSpPr>
            <p:spPr bwMode="auto">
              <a:xfrm>
                <a:off x="2887807" y="2133600"/>
                <a:ext cx="1600200" cy="457200"/>
              </a:xfrm>
              <a:prstGeom prst="roundRect">
                <a:avLst/>
              </a:prstGeom>
              <a:solidFill>
                <a:schemeClr val="bg1">
                  <a:alpha val="77000"/>
                </a:schemeClr>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s-ES_tradnl" sz="1050" b="1" kern="0">
                  <a:latin typeface="Times New Roman" charset="0"/>
                  <a:sym typeface="Symbol" charset="2"/>
                </a:endParaRPr>
              </a:p>
            </p:txBody>
          </p:sp>
          <p:sp>
            <p:nvSpPr>
              <p:cNvPr id="90" name="Text Box 11"/>
              <p:cNvSpPr txBox="1">
                <a:spLocks noChangeArrowheads="1"/>
              </p:cNvSpPr>
              <p:nvPr/>
            </p:nvSpPr>
            <p:spPr bwMode="auto">
              <a:xfrm>
                <a:off x="2865294" y="2096612"/>
                <a:ext cx="1645227" cy="398380"/>
              </a:xfrm>
              <a:prstGeom prst="rect">
                <a:avLst/>
              </a:prstGeom>
              <a:noFill/>
              <a:ln w="52451">
                <a:noFill/>
                <a:miter lim="800000"/>
                <a:headEnd/>
                <a:tailEnd/>
              </a:ln>
              <a:effectLst/>
            </p:spPr>
            <p:txBody>
              <a:bodyPr wrap="square" lIns="60104" tIns="30052" rIns="60104" bIns="30052" anchor="b">
                <a:prstTxWarp prst="textNoShape">
                  <a:avLst/>
                </a:prstTxWarp>
                <a:spAutoFit/>
              </a:bodyPr>
              <a:lstStyle/>
              <a:p>
                <a:pPr defTabSz="601266"/>
                <a:r>
                  <a:rPr lang="en-GB" sz="900" b="1" kern="0" dirty="0">
                    <a:solidFill>
                      <a:sysClr val="windowText" lastClr="000000"/>
                    </a:solidFill>
                    <a:latin typeface="Arial" charset="0"/>
                  </a:rPr>
                  <a:t>Thorax </a:t>
                </a:r>
                <a:r>
                  <a:rPr lang="en-GB" sz="900" b="1" kern="0" dirty="0" err="1">
                    <a:solidFill>
                      <a:sysClr val="windowText" lastClr="000000"/>
                    </a:solidFill>
                    <a:latin typeface="Arial" charset="0"/>
                  </a:rPr>
                  <a:t>thrauma</a:t>
                </a:r>
                <a:endParaRPr lang="en-GB" sz="900" b="1" kern="0" dirty="0">
                  <a:latin typeface="Arial" charset="0"/>
                </a:endParaRPr>
              </a:p>
            </p:txBody>
          </p:sp>
        </p:grpSp>
        <p:grpSp>
          <p:nvGrpSpPr>
            <p:cNvPr id="63" name="Agrupar 88"/>
            <p:cNvGrpSpPr/>
            <p:nvPr/>
          </p:nvGrpSpPr>
          <p:grpSpPr>
            <a:xfrm>
              <a:off x="6629400" y="6452343"/>
              <a:ext cx="1950027" cy="329459"/>
              <a:chOff x="2865294" y="2096612"/>
              <a:chExt cx="1645227" cy="494188"/>
            </a:xfrm>
          </p:grpSpPr>
          <p:sp>
            <p:nvSpPr>
              <p:cNvPr id="86" name="Rectángulo redondeado 180"/>
              <p:cNvSpPr/>
              <p:nvPr/>
            </p:nvSpPr>
            <p:spPr bwMode="auto">
              <a:xfrm>
                <a:off x="2887807" y="2133600"/>
                <a:ext cx="1600200" cy="457200"/>
              </a:xfrm>
              <a:prstGeom prst="roundRect">
                <a:avLst/>
              </a:prstGeom>
              <a:solidFill>
                <a:schemeClr val="bg1">
                  <a:alpha val="77000"/>
                </a:schemeClr>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s-ES_tradnl" sz="1050" b="1" kern="0">
                  <a:latin typeface="Times New Roman" charset="0"/>
                  <a:sym typeface="Symbol" charset="2"/>
                </a:endParaRPr>
              </a:p>
            </p:txBody>
          </p:sp>
          <p:sp>
            <p:nvSpPr>
              <p:cNvPr id="87" name="Text Box 11"/>
              <p:cNvSpPr txBox="1">
                <a:spLocks noChangeArrowheads="1"/>
              </p:cNvSpPr>
              <p:nvPr/>
            </p:nvSpPr>
            <p:spPr bwMode="auto">
              <a:xfrm>
                <a:off x="2865294" y="2096612"/>
                <a:ext cx="1645227" cy="398380"/>
              </a:xfrm>
              <a:prstGeom prst="rect">
                <a:avLst/>
              </a:prstGeom>
              <a:noFill/>
              <a:ln w="52451">
                <a:noFill/>
                <a:miter lim="800000"/>
                <a:headEnd/>
                <a:tailEnd/>
              </a:ln>
              <a:effectLst/>
            </p:spPr>
            <p:txBody>
              <a:bodyPr wrap="square" lIns="60104" tIns="30052" rIns="60104" bIns="30052" anchor="b">
                <a:prstTxWarp prst="textNoShape">
                  <a:avLst/>
                </a:prstTxWarp>
                <a:spAutoFit/>
              </a:bodyPr>
              <a:lstStyle/>
              <a:p>
                <a:pPr defTabSz="601266"/>
                <a:r>
                  <a:rPr lang="en-GB" sz="900" b="1" kern="0" dirty="0">
                    <a:latin typeface="Arial" charset="0"/>
                  </a:rPr>
                  <a:t>Pleural effusion</a:t>
                </a:r>
              </a:p>
            </p:txBody>
          </p:sp>
        </p:grpSp>
        <p:grpSp>
          <p:nvGrpSpPr>
            <p:cNvPr id="64" name="Agrupar 88"/>
            <p:cNvGrpSpPr/>
            <p:nvPr/>
          </p:nvGrpSpPr>
          <p:grpSpPr>
            <a:xfrm>
              <a:off x="6629400" y="6071343"/>
              <a:ext cx="1950027" cy="329459"/>
              <a:chOff x="2865294" y="2096612"/>
              <a:chExt cx="1645227" cy="494188"/>
            </a:xfrm>
          </p:grpSpPr>
          <p:sp>
            <p:nvSpPr>
              <p:cNvPr id="82" name="Rectángulo redondeado 241"/>
              <p:cNvSpPr/>
              <p:nvPr/>
            </p:nvSpPr>
            <p:spPr bwMode="auto">
              <a:xfrm>
                <a:off x="2887807" y="2133600"/>
                <a:ext cx="1600200" cy="457200"/>
              </a:xfrm>
              <a:prstGeom prst="roundRect">
                <a:avLst/>
              </a:prstGeom>
              <a:solidFill>
                <a:schemeClr val="bg1">
                  <a:alpha val="77000"/>
                </a:schemeClr>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s-ES_tradnl" sz="1050" b="1" kern="0">
                  <a:latin typeface="Times New Roman" charset="0"/>
                  <a:sym typeface="Symbol" charset="2"/>
                </a:endParaRPr>
              </a:p>
            </p:txBody>
          </p:sp>
          <p:sp>
            <p:nvSpPr>
              <p:cNvPr id="85" name="Text Box 11"/>
              <p:cNvSpPr txBox="1">
                <a:spLocks noChangeArrowheads="1"/>
              </p:cNvSpPr>
              <p:nvPr/>
            </p:nvSpPr>
            <p:spPr bwMode="auto">
              <a:xfrm>
                <a:off x="2865294" y="2096612"/>
                <a:ext cx="1645227" cy="398380"/>
              </a:xfrm>
              <a:prstGeom prst="rect">
                <a:avLst/>
              </a:prstGeom>
              <a:noFill/>
              <a:ln w="52451">
                <a:noFill/>
                <a:miter lim="800000"/>
                <a:headEnd/>
                <a:tailEnd/>
              </a:ln>
              <a:effectLst/>
            </p:spPr>
            <p:txBody>
              <a:bodyPr wrap="square" lIns="60104" tIns="30052" rIns="60104" bIns="30052" anchor="b">
                <a:prstTxWarp prst="textNoShape">
                  <a:avLst/>
                </a:prstTxWarp>
                <a:spAutoFit/>
              </a:bodyPr>
              <a:lstStyle/>
              <a:p>
                <a:pPr defTabSz="601266"/>
                <a:r>
                  <a:rPr lang="en-GB" sz="900" b="1" kern="0" dirty="0" err="1">
                    <a:latin typeface="Arial" charset="0"/>
                  </a:rPr>
                  <a:t>Neumothórax</a:t>
                </a:r>
                <a:endParaRPr lang="en-GB" sz="900" b="1" kern="0" dirty="0">
                  <a:latin typeface="Arial" charset="0"/>
                </a:endParaRPr>
              </a:p>
            </p:txBody>
          </p:sp>
        </p:grpSp>
        <p:grpSp>
          <p:nvGrpSpPr>
            <p:cNvPr id="66" name="Agrupar 88"/>
            <p:cNvGrpSpPr/>
            <p:nvPr/>
          </p:nvGrpSpPr>
          <p:grpSpPr>
            <a:xfrm>
              <a:off x="6629400" y="4190999"/>
              <a:ext cx="1950027" cy="304803"/>
              <a:chOff x="2865294" y="2133596"/>
              <a:chExt cx="1645227" cy="457204"/>
            </a:xfrm>
          </p:grpSpPr>
          <p:sp>
            <p:nvSpPr>
              <p:cNvPr id="67" name="Rectángulo redondeado 90"/>
              <p:cNvSpPr/>
              <p:nvPr/>
            </p:nvSpPr>
            <p:spPr bwMode="auto">
              <a:xfrm>
                <a:off x="2887807" y="2133600"/>
                <a:ext cx="1600200" cy="457200"/>
              </a:xfrm>
              <a:prstGeom prst="roundRect">
                <a:avLst/>
              </a:prstGeom>
              <a:solidFill>
                <a:schemeClr val="bg1">
                  <a:alpha val="77000"/>
                </a:schemeClr>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s-ES_tradnl" sz="1050" b="1" kern="0">
                  <a:latin typeface="Times New Roman" charset="0"/>
                  <a:sym typeface="Symbol" charset="2"/>
                </a:endParaRPr>
              </a:p>
            </p:txBody>
          </p:sp>
          <p:sp>
            <p:nvSpPr>
              <p:cNvPr id="81" name="Text Box 11"/>
              <p:cNvSpPr txBox="1">
                <a:spLocks noChangeArrowheads="1"/>
              </p:cNvSpPr>
              <p:nvPr/>
            </p:nvSpPr>
            <p:spPr bwMode="auto">
              <a:xfrm>
                <a:off x="2865294" y="2133596"/>
                <a:ext cx="1645227" cy="398380"/>
              </a:xfrm>
              <a:prstGeom prst="rect">
                <a:avLst/>
              </a:prstGeom>
              <a:noFill/>
              <a:ln w="52451">
                <a:noFill/>
                <a:miter lim="800000"/>
                <a:headEnd/>
                <a:tailEnd/>
              </a:ln>
              <a:effectLst/>
            </p:spPr>
            <p:txBody>
              <a:bodyPr wrap="square" lIns="60104" tIns="30052" rIns="60104" bIns="30052" anchor="b">
                <a:prstTxWarp prst="textNoShape">
                  <a:avLst/>
                </a:prstTxWarp>
                <a:spAutoFit/>
              </a:bodyPr>
              <a:lstStyle/>
              <a:p>
                <a:pPr defTabSz="601266"/>
                <a:r>
                  <a:rPr lang="en-GB" sz="900" b="1" kern="0" dirty="0">
                    <a:latin typeface="Arial" charset="0"/>
                  </a:rPr>
                  <a:t>Pneumonia</a:t>
                </a:r>
              </a:p>
            </p:txBody>
          </p:sp>
        </p:grpSp>
      </p:grpSp>
    </p:spTree>
    <p:extLst>
      <p:ext uri="{BB962C8B-B14F-4D97-AF65-F5344CB8AC3E}">
        <p14:creationId xmlns:p14="http://schemas.microsoft.com/office/powerpoint/2010/main" xmlns="" val="19203052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1" fill="hold"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up)">
                                      <p:cBhvr>
                                        <p:cTn id="10" dur="500"/>
                                        <p:tgtEl>
                                          <p:spTgt spid="5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57"/>
          <p:cNvGrpSpPr/>
          <p:nvPr/>
        </p:nvGrpSpPr>
        <p:grpSpPr>
          <a:xfrm>
            <a:off x="1314450" y="628650"/>
            <a:ext cx="4219109" cy="885527"/>
            <a:chOff x="228599" y="990600"/>
            <a:chExt cx="5625479" cy="1180702"/>
          </a:xfrm>
        </p:grpSpPr>
        <p:grpSp>
          <p:nvGrpSpPr>
            <p:cNvPr id="3" name="Agrupar 36"/>
            <p:cNvGrpSpPr/>
            <p:nvPr/>
          </p:nvGrpSpPr>
          <p:grpSpPr>
            <a:xfrm>
              <a:off x="3491878" y="1243608"/>
              <a:ext cx="2362200" cy="609600"/>
              <a:chOff x="6807926" y="1853208"/>
              <a:chExt cx="1905000" cy="609600"/>
            </a:xfrm>
          </p:grpSpPr>
          <p:sp>
            <p:nvSpPr>
              <p:cNvPr id="70" name="Rectángulo redondeado 69"/>
              <p:cNvSpPr/>
              <p:nvPr/>
            </p:nvSpPr>
            <p:spPr bwMode="auto">
              <a:xfrm>
                <a:off x="6807926" y="1853208"/>
                <a:ext cx="1905000" cy="609600"/>
              </a:xfrm>
              <a:prstGeom prst="roundRect">
                <a:avLst/>
              </a:prstGeom>
              <a:solidFill>
                <a:schemeClr val="accent1">
                  <a:lumMod val="40000"/>
                  <a:lumOff val="60000"/>
                  <a:alpha val="77000"/>
                </a:schemeClr>
              </a:solidFill>
              <a:ln w="9525" cap="flat" cmpd="sng" algn="ctr">
                <a:solidFill>
                  <a:schemeClr val="tx1"/>
                </a:solidFill>
                <a:prstDash val="solid"/>
                <a:round/>
                <a:headEnd type="none" w="med" len="med"/>
                <a:tailEnd type="none" w="med" len="med"/>
              </a:ln>
              <a:effectLst>
                <a:outerShdw blurRad="63500" dist="35921" dir="2700000" algn="ctr" rotWithShape="0">
                  <a:schemeClr val="tx1"/>
                </a:outerShdw>
                <a:reflection stA="50000" endPos="75000" dist="12700" dir="5400000" sy="-100000" algn="bl" rotWithShape="0"/>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s-ES_tradnl" sz="1050" b="1" kern="0">
                  <a:solidFill>
                    <a:srgbClr val="FFFFFF"/>
                  </a:solidFill>
                  <a:latin typeface="Times New Roman" charset="0"/>
                  <a:sym typeface="Symbol" charset="2"/>
                </a:endParaRPr>
              </a:p>
            </p:txBody>
          </p:sp>
          <p:sp>
            <p:nvSpPr>
              <p:cNvPr id="73" name="Text Box 11"/>
              <p:cNvSpPr txBox="1">
                <a:spLocks noChangeArrowheads="1"/>
              </p:cNvSpPr>
              <p:nvPr/>
            </p:nvSpPr>
            <p:spPr bwMode="auto">
              <a:xfrm>
                <a:off x="6924070" y="1995209"/>
                <a:ext cx="1731818" cy="327143"/>
              </a:xfrm>
              <a:prstGeom prst="rect">
                <a:avLst/>
              </a:prstGeom>
              <a:noFill/>
              <a:ln w="52451">
                <a:noFill/>
                <a:miter lim="800000"/>
                <a:headEnd/>
                <a:tailEnd/>
              </a:ln>
              <a:effectLst/>
            </p:spPr>
            <p:txBody>
              <a:bodyPr wrap="square" lIns="60104" tIns="30052" rIns="60104" bIns="30052" anchor="b">
                <a:prstTxWarp prst="textNoShape">
                  <a:avLst/>
                </a:prstTxWarp>
                <a:spAutoFit/>
              </a:bodyPr>
              <a:lstStyle/>
              <a:p>
                <a:pPr defTabSz="601266"/>
                <a:r>
                  <a:rPr lang="en-GB" sz="1200" b="1" kern="0" dirty="0">
                    <a:solidFill>
                      <a:srgbClr val="FFFFFF"/>
                    </a:solidFill>
                    <a:latin typeface="Arial" charset="0"/>
                  </a:rPr>
                  <a:t>Severity </a:t>
                </a:r>
                <a:r>
                  <a:rPr lang="en-GB" sz="1200" b="1" kern="0" dirty="0" err="1">
                    <a:solidFill>
                      <a:srgbClr val="FFFFFF"/>
                    </a:solidFill>
                    <a:latin typeface="Arial" charset="0"/>
                  </a:rPr>
                  <a:t>assesment</a:t>
                </a:r>
                <a:endParaRPr lang="en-GB" sz="1200" b="1" kern="0" dirty="0">
                  <a:solidFill>
                    <a:srgbClr val="FFFFFF"/>
                  </a:solidFill>
                  <a:latin typeface="Arial" charset="0"/>
                </a:endParaRPr>
              </a:p>
            </p:txBody>
          </p:sp>
        </p:grpSp>
        <p:cxnSp>
          <p:nvCxnSpPr>
            <p:cNvPr id="62" name="Conector recto 61"/>
            <p:cNvCxnSpPr/>
            <p:nvPr/>
          </p:nvCxnSpPr>
          <p:spPr bwMode="auto">
            <a:xfrm>
              <a:off x="1600201" y="1544216"/>
              <a:ext cx="1828798" cy="1588"/>
            </a:xfrm>
            <a:prstGeom prst="line">
              <a:avLst/>
            </a:prstGeom>
            <a:solidFill>
              <a:schemeClr val="accent1"/>
            </a:solidFill>
            <a:ln w="28575" cap="flat" cmpd="sng" algn="ctr">
              <a:solidFill>
                <a:schemeClr val="bg1">
                  <a:lumMod val="50000"/>
                </a:schemeClr>
              </a:solidFill>
              <a:prstDash val="sysDot"/>
              <a:round/>
              <a:headEnd type="none" w="med" len="med"/>
              <a:tailEnd type="triangle" w="med" len="med"/>
            </a:ln>
            <a:effectLst>
              <a:outerShdw blurRad="63500" dist="35921" dir="2700000" algn="ctr" rotWithShape="0">
                <a:schemeClr val="tx1"/>
              </a:outerShdw>
            </a:effectLst>
          </p:spPr>
        </p:cxnSp>
        <p:sp>
          <p:nvSpPr>
            <p:cNvPr id="65" name="Elipse 64"/>
            <p:cNvSpPr/>
            <p:nvPr/>
          </p:nvSpPr>
          <p:spPr bwMode="auto">
            <a:xfrm>
              <a:off x="228599" y="990600"/>
              <a:ext cx="1311471" cy="1180702"/>
            </a:xfrm>
            <a:prstGeom prst="ellipse">
              <a:avLst/>
            </a:prstGeom>
            <a:noFill/>
            <a:ln w="28575" cap="flat" cmpd="sng" algn="ctr">
              <a:solidFill>
                <a:schemeClr val="bg1">
                  <a:lumMod val="50000"/>
                </a:schemeClr>
              </a:solidFill>
              <a:prstDash val="sysDot"/>
              <a:round/>
              <a:headEnd type="none" w="med" len="med"/>
              <a:tailEnd type="none" w="med" len="med"/>
            </a:ln>
            <a:effectLst>
              <a:outerShdw blurRad="63500" dist="35921" dir="2700000" algn="ctr" rotWithShape="0">
                <a:schemeClr val="tx1"/>
              </a:outerShdw>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s-ES_tradnl" b="1" kern="0">
                <a:solidFill>
                  <a:schemeClr val="bg1"/>
                </a:solidFill>
                <a:effectLst>
                  <a:outerShdw blurRad="38100" dist="38100" dir="2700000" algn="tl">
                    <a:srgbClr val="000000">
                      <a:alpha val="43137"/>
                    </a:srgbClr>
                  </a:outerShdw>
                </a:effectLst>
                <a:latin typeface="Times New Roman" charset="0"/>
                <a:sym typeface="Symbol" charset="2"/>
              </a:endParaRPr>
            </a:p>
          </p:txBody>
        </p:sp>
      </p:grpSp>
      <p:grpSp>
        <p:nvGrpSpPr>
          <p:cNvPr id="4" name="Agrupar 74"/>
          <p:cNvGrpSpPr/>
          <p:nvPr/>
        </p:nvGrpSpPr>
        <p:grpSpPr>
          <a:xfrm>
            <a:off x="1771650" y="1314748"/>
            <a:ext cx="5772150" cy="856655"/>
            <a:chOff x="838200" y="1753394"/>
            <a:chExt cx="7696200" cy="1142206"/>
          </a:xfrm>
        </p:grpSpPr>
        <p:grpSp>
          <p:nvGrpSpPr>
            <p:cNvPr id="5" name="Agrupar 68"/>
            <p:cNvGrpSpPr/>
            <p:nvPr/>
          </p:nvGrpSpPr>
          <p:grpSpPr>
            <a:xfrm>
              <a:off x="838200" y="2438400"/>
              <a:ext cx="1524000" cy="457200"/>
              <a:chOff x="762000" y="2438400"/>
              <a:chExt cx="1524000" cy="457200"/>
            </a:xfrm>
          </p:grpSpPr>
          <p:sp>
            <p:nvSpPr>
              <p:cNvPr id="109" name="Rectángulo redondeado 108"/>
              <p:cNvSpPr/>
              <p:nvPr/>
            </p:nvSpPr>
            <p:spPr bwMode="auto">
              <a:xfrm>
                <a:off x="762000" y="2438400"/>
                <a:ext cx="1524000" cy="457200"/>
              </a:xfrm>
              <a:prstGeom prst="roundRect">
                <a:avLst/>
              </a:prstGeom>
              <a:solidFill>
                <a:schemeClr val="accent5"/>
              </a:solidFill>
              <a:ln w="9525" cap="flat" cmpd="sng" algn="ctr">
                <a:solidFill>
                  <a:schemeClr val="tx1"/>
                </a:solidFill>
                <a:prstDash val="solid"/>
                <a:round/>
                <a:headEnd type="none" w="med" len="med"/>
                <a:tailEnd type="none" w="med" len="med"/>
              </a:ln>
              <a:effectLst>
                <a:outerShdw blurRad="63500" dist="35921" dir="2700000" algn="ctr" rotWithShape="0">
                  <a:schemeClr val="tx1"/>
                </a:outerShdw>
                <a:reflection stA="50000" endPos="75000" dist="12700" dir="5400000" sy="-100000" algn="bl" rotWithShape="0"/>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s-ES_tradnl" sz="900" b="1" kern="0">
                  <a:solidFill>
                    <a:schemeClr val="bg1"/>
                  </a:solidFill>
                  <a:latin typeface="Times New Roman" charset="0"/>
                  <a:sym typeface="Symbol" charset="2"/>
                </a:endParaRPr>
              </a:p>
            </p:txBody>
          </p:sp>
          <p:sp>
            <p:nvSpPr>
              <p:cNvPr id="111" name="Text Box 11"/>
              <p:cNvSpPr txBox="1">
                <a:spLocks noChangeArrowheads="1"/>
              </p:cNvSpPr>
              <p:nvPr/>
            </p:nvSpPr>
            <p:spPr bwMode="auto">
              <a:xfrm>
                <a:off x="796636" y="2534208"/>
                <a:ext cx="1454728" cy="265587"/>
              </a:xfrm>
              <a:prstGeom prst="rect">
                <a:avLst/>
              </a:prstGeom>
              <a:noFill/>
              <a:ln w="52451">
                <a:noFill/>
                <a:miter lim="800000"/>
                <a:headEnd/>
                <a:tailEnd/>
              </a:ln>
              <a:effectLst/>
            </p:spPr>
            <p:txBody>
              <a:bodyPr wrap="square" lIns="60104" tIns="30052" rIns="60104" bIns="30052" anchor="b">
                <a:prstTxWarp prst="textNoShape">
                  <a:avLst/>
                </a:prstTxWarp>
                <a:spAutoFit/>
              </a:bodyPr>
              <a:lstStyle/>
              <a:p>
                <a:pPr defTabSz="601266"/>
                <a:r>
                  <a:rPr lang="en-GB" sz="900" kern="0" dirty="0" err="1">
                    <a:solidFill>
                      <a:srgbClr val="000000"/>
                    </a:solidFill>
                    <a:latin typeface="Arial" charset="0"/>
                  </a:rPr>
                  <a:t>Muy</a:t>
                </a:r>
                <a:r>
                  <a:rPr lang="en-GB" sz="900" kern="0" dirty="0">
                    <a:solidFill>
                      <a:srgbClr val="000000"/>
                    </a:solidFill>
                    <a:latin typeface="Arial" charset="0"/>
                  </a:rPr>
                  <a:t> grave</a:t>
                </a:r>
                <a:endParaRPr lang="en-GB" sz="900" b="1" kern="0" dirty="0">
                  <a:solidFill>
                    <a:srgbClr val="000000"/>
                  </a:solidFill>
                  <a:latin typeface="Arial" charset="0"/>
                </a:endParaRPr>
              </a:p>
            </p:txBody>
          </p:sp>
        </p:grpSp>
        <p:grpSp>
          <p:nvGrpSpPr>
            <p:cNvPr id="6" name="Agrupar 70"/>
            <p:cNvGrpSpPr/>
            <p:nvPr/>
          </p:nvGrpSpPr>
          <p:grpSpPr>
            <a:xfrm>
              <a:off x="2743200" y="2438400"/>
              <a:ext cx="1524000" cy="457200"/>
              <a:chOff x="2743200" y="2438400"/>
              <a:chExt cx="1524000" cy="457200"/>
            </a:xfrm>
          </p:grpSpPr>
          <p:sp>
            <p:nvSpPr>
              <p:cNvPr id="107" name="Rectángulo redondeado 106"/>
              <p:cNvSpPr/>
              <p:nvPr/>
            </p:nvSpPr>
            <p:spPr bwMode="auto">
              <a:xfrm>
                <a:off x="2743200" y="2438400"/>
                <a:ext cx="1524000" cy="457200"/>
              </a:xfrm>
              <a:prstGeom prst="roundRect">
                <a:avLst/>
              </a:prstGeom>
              <a:solidFill>
                <a:schemeClr val="accent5"/>
              </a:solidFill>
              <a:ln w="9525" cap="flat" cmpd="sng" algn="ctr">
                <a:solidFill>
                  <a:schemeClr val="tx1"/>
                </a:solidFill>
                <a:prstDash val="solid"/>
                <a:round/>
                <a:headEnd type="none" w="med" len="med"/>
                <a:tailEnd type="none" w="med" len="med"/>
              </a:ln>
              <a:effectLst>
                <a:outerShdw blurRad="63500" dist="35921" dir="2700000" algn="ctr" rotWithShape="0">
                  <a:schemeClr val="tx1"/>
                </a:outerShdw>
                <a:reflection stA="50000" endPos="75000" dist="12700" dir="5400000" sy="-100000" algn="bl" rotWithShape="0"/>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s-ES_tradnl" sz="900" b="1" kern="0">
                  <a:solidFill>
                    <a:schemeClr val="bg1"/>
                  </a:solidFill>
                  <a:latin typeface="Times New Roman" charset="0"/>
                  <a:sym typeface="Symbol" charset="2"/>
                </a:endParaRPr>
              </a:p>
            </p:txBody>
          </p:sp>
          <p:sp>
            <p:nvSpPr>
              <p:cNvPr id="108" name="Text Box 11"/>
              <p:cNvSpPr txBox="1">
                <a:spLocks noChangeArrowheads="1"/>
              </p:cNvSpPr>
              <p:nvPr/>
            </p:nvSpPr>
            <p:spPr bwMode="auto">
              <a:xfrm>
                <a:off x="2777836" y="2534208"/>
                <a:ext cx="1454727" cy="265587"/>
              </a:xfrm>
              <a:prstGeom prst="rect">
                <a:avLst/>
              </a:prstGeom>
              <a:noFill/>
              <a:ln w="52451">
                <a:noFill/>
                <a:miter lim="800000"/>
                <a:headEnd/>
                <a:tailEnd/>
              </a:ln>
              <a:effectLst/>
            </p:spPr>
            <p:txBody>
              <a:bodyPr wrap="square" lIns="60104" tIns="30052" rIns="60104" bIns="30052" anchor="b">
                <a:prstTxWarp prst="textNoShape">
                  <a:avLst/>
                </a:prstTxWarp>
                <a:spAutoFit/>
              </a:bodyPr>
              <a:lstStyle/>
              <a:p>
                <a:pPr defTabSz="601266"/>
                <a:r>
                  <a:rPr lang="en-GB" sz="900" kern="0" dirty="0">
                    <a:solidFill>
                      <a:srgbClr val="000000"/>
                    </a:solidFill>
                    <a:latin typeface="Arial" charset="0"/>
                  </a:rPr>
                  <a:t>Grave</a:t>
                </a:r>
                <a:endParaRPr lang="en-GB" sz="900" b="1" kern="0" dirty="0">
                  <a:solidFill>
                    <a:srgbClr val="000000"/>
                  </a:solidFill>
                  <a:latin typeface="Arial" charset="0"/>
                </a:endParaRPr>
              </a:p>
            </p:txBody>
          </p:sp>
        </p:grpSp>
        <p:cxnSp>
          <p:nvCxnSpPr>
            <p:cNvPr id="91" name="Conector recto 90"/>
            <p:cNvCxnSpPr/>
            <p:nvPr/>
          </p:nvCxnSpPr>
          <p:spPr bwMode="auto">
            <a:xfrm rot="5400000">
              <a:off x="4533106" y="1866900"/>
              <a:ext cx="228600" cy="1588"/>
            </a:xfrm>
            <a:prstGeom prst="line">
              <a:avLst/>
            </a:prstGeom>
            <a:solidFill>
              <a:schemeClr val="accent1"/>
            </a:solidFill>
            <a:ln w="38100" cap="rnd" cmpd="sng" algn="ctr">
              <a:solidFill>
                <a:schemeClr val="tx1">
                  <a:lumMod val="75000"/>
                  <a:lumOff val="25000"/>
                </a:schemeClr>
              </a:solidFill>
              <a:prstDash val="solid"/>
              <a:round/>
              <a:headEnd type="none" w="med" len="med"/>
              <a:tailEnd type="none" w="med" len="med"/>
            </a:ln>
            <a:effectLst>
              <a:outerShdw blurRad="63500" dist="35921" dir="2700000" algn="ctr" rotWithShape="0">
                <a:schemeClr val="tx1"/>
              </a:outerShdw>
            </a:effectLst>
          </p:spPr>
        </p:cxnSp>
        <p:grpSp>
          <p:nvGrpSpPr>
            <p:cNvPr id="7" name="Agrupar 43"/>
            <p:cNvGrpSpPr/>
            <p:nvPr/>
          </p:nvGrpSpPr>
          <p:grpSpPr>
            <a:xfrm>
              <a:off x="1600942" y="1981199"/>
              <a:ext cx="6172658" cy="381000"/>
              <a:chOff x="3275806" y="2666999"/>
              <a:chExt cx="2440782" cy="381000"/>
            </a:xfrm>
          </p:grpSpPr>
          <p:cxnSp>
            <p:nvCxnSpPr>
              <p:cNvPr id="103" name="Conector recto 102"/>
              <p:cNvCxnSpPr/>
              <p:nvPr/>
            </p:nvCxnSpPr>
            <p:spPr bwMode="auto">
              <a:xfrm rot="5400000">
                <a:off x="3086100" y="2856705"/>
                <a:ext cx="381000" cy="1588"/>
              </a:xfrm>
              <a:prstGeom prst="line">
                <a:avLst/>
              </a:prstGeom>
              <a:solidFill>
                <a:schemeClr val="accent1"/>
              </a:solidFill>
              <a:ln w="38100" cap="rnd" cmpd="sng" algn="ctr">
                <a:solidFill>
                  <a:schemeClr val="tx1">
                    <a:lumMod val="75000"/>
                    <a:lumOff val="25000"/>
                  </a:schemeClr>
                </a:solidFill>
                <a:prstDash val="solid"/>
                <a:round/>
                <a:headEnd type="none" w="med" len="med"/>
                <a:tailEnd type="none" w="med" len="med"/>
              </a:ln>
              <a:effectLst>
                <a:outerShdw blurRad="63500" dist="35921" dir="2700000" algn="ctr" rotWithShape="0">
                  <a:schemeClr val="tx1"/>
                </a:outerShdw>
              </a:effectLst>
            </p:spPr>
          </p:cxnSp>
          <p:cxnSp>
            <p:nvCxnSpPr>
              <p:cNvPr id="105" name="Conector recto 104"/>
              <p:cNvCxnSpPr/>
              <p:nvPr/>
            </p:nvCxnSpPr>
            <p:spPr bwMode="auto">
              <a:xfrm flipV="1">
                <a:off x="3276600" y="2667000"/>
                <a:ext cx="2438400" cy="794"/>
              </a:xfrm>
              <a:prstGeom prst="line">
                <a:avLst/>
              </a:prstGeom>
              <a:solidFill>
                <a:schemeClr val="accent1"/>
              </a:solidFill>
              <a:ln w="38100" cap="rnd" cmpd="sng" algn="ctr">
                <a:solidFill>
                  <a:schemeClr val="tx1">
                    <a:lumMod val="75000"/>
                    <a:lumOff val="25000"/>
                  </a:schemeClr>
                </a:solidFill>
                <a:prstDash val="solid"/>
                <a:round/>
                <a:headEnd type="none" w="med" len="med"/>
                <a:tailEnd type="none" w="med" len="med"/>
              </a:ln>
              <a:effectLst>
                <a:outerShdw blurRad="63500" dist="35921" dir="2700000" algn="ctr" rotWithShape="0">
                  <a:schemeClr val="tx1"/>
                </a:outerShdw>
              </a:effectLst>
            </p:spPr>
          </p:cxnSp>
          <p:cxnSp>
            <p:nvCxnSpPr>
              <p:cNvPr id="106" name="Conector recto 105"/>
              <p:cNvCxnSpPr/>
              <p:nvPr/>
            </p:nvCxnSpPr>
            <p:spPr bwMode="auto">
              <a:xfrm rot="5400000">
                <a:off x="5525294" y="2856705"/>
                <a:ext cx="381000" cy="1588"/>
              </a:xfrm>
              <a:prstGeom prst="line">
                <a:avLst/>
              </a:prstGeom>
              <a:solidFill>
                <a:schemeClr val="accent1"/>
              </a:solidFill>
              <a:ln w="38100" cap="rnd" cmpd="sng" algn="ctr">
                <a:solidFill>
                  <a:schemeClr val="tx1">
                    <a:lumMod val="75000"/>
                    <a:lumOff val="25000"/>
                  </a:schemeClr>
                </a:solidFill>
                <a:prstDash val="solid"/>
                <a:round/>
                <a:headEnd type="none" w="med" len="med"/>
                <a:tailEnd type="none" w="med" len="med"/>
              </a:ln>
              <a:effectLst>
                <a:outerShdw blurRad="63500" dist="35921" dir="2700000" algn="ctr" rotWithShape="0">
                  <a:schemeClr val="tx1"/>
                </a:outerShdw>
              </a:effectLst>
            </p:spPr>
          </p:cxnSp>
        </p:grpSp>
        <p:cxnSp>
          <p:nvCxnSpPr>
            <p:cNvPr id="93" name="Conector recto 92"/>
            <p:cNvCxnSpPr/>
            <p:nvPr/>
          </p:nvCxnSpPr>
          <p:spPr bwMode="auto">
            <a:xfrm rot="5400000">
              <a:off x="3240433" y="2169767"/>
              <a:ext cx="381000" cy="3867"/>
            </a:xfrm>
            <a:prstGeom prst="line">
              <a:avLst/>
            </a:prstGeom>
            <a:solidFill>
              <a:schemeClr val="accent1"/>
            </a:solidFill>
            <a:ln w="38100" cap="rnd" cmpd="sng" algn="ctr">
              <a:solidFill>
                <a:schemeClr val="tx1">
                  <a:lumMod val="75000"/>
                  <a:lumOff val="25000"/>
                </a:schemeClr>
              </a:solidFill>
              <a:prstDash val="solid"/>
              <a:round/>
              <a:headEnd type="none" w="med" len="med"/>
              <a:tailEnd type="none" w="med" len="med"/>
            </a:ln>
            <a:effectLst>
              <a:outerShdw blurRad="63500" dist="35921" dir="2700000" algn="ctr" rotWithShape="0">
                <a:schemeClr val="tx1"/>
              </a:outerShdw>
            </a:effectLst>
          </p:spPr>
        </p:cxnSp>
        <p:cxnSp>
          <p:nvCxnSpPr>
            <p:cNvPr id="94" name="Conector recto 93"/>
            <p:cNvCxnSpPr/>
            <p:nvPr/>
          </p:nvCxnSpPr>
          <p:spPr bwMode="auto">
            <a:xfrm rot="5400000">
              <a:off x="5602634" y="2169767"/>
              <a:ext cx="381000" cy="3867"/>
            </a:xfrm>
            <a:prstGeom prst="line">
              <a:avLst/>
            </a:prstGeom>
            <a:solidFill>
              <a:schemeClr val="accent1"/>
            </a:solidFill>
            <a:ln w="38100" cap="rnd" cmpd="sng" algn="ctr">
              <a:solidFill>
                <a:schemeClr val="tx1">
                  <a:lumMod val="75000"/>
                  <a:lumOff val="25000"/>
                </a:schemeClr>
              </a:solidFill>
              <a:prstDash val="solid"/>
              <a:round/>
              <a:headEnd type="none" w="med" len="med"/>
              <a:tailEnd type="none" w="med" len="med"/>
            </a:ln>
            <a:effectLst>
              <a:outerShdw blurRad="63500" dist="35921" dir="2700000" algn="ctr" rotWithShape="0">
                <a:schemeClr val="tx1"/>
              </a:outerShdw>
            </a:effectLst>
          </p:spPr>
        </p:cxnSp>
        <p:grpSp>
          <p:nvGrpSpPr>
            <p:cNvPr id="8" name="Agrupar 71"/>
            <p:cNvGrpSpPr/>
            <p:nvPr/>
          </p:nvGrpSpPr>
          <p:grpSpPr>
            <a:xfrm>
              <a:off x="5029200" y="2438400"/>
              <a:ext cx="1524000" cy="457200"/>
              <a:chOff x="5029200" y="2438400"/>
              <a:chExt cx="1524000" cy="457200"/>
            </a:xfrm>
          </p:grpSpPr>
          <p:sp>
            <p:nvSpPr>
              <p:cNvPr id="101" name="Rectángulo redondeado 100"/>
              <p:cNvSpPr/>
              <p:nvPr/>
            </p:nvSpPr>
            <p:spPr bwMode="auto">
              <a:xfrm>
                <a:off x="5029200" y="2438400"/>
                <a:ext cx="1524000" cy="457200"/>
              </a:xfrm>
              <a:prstGeom prst="roundRect">
                <a:avLst/>
              </a:prstGeom>
              <a:solidFill>
                <a:schemeClr val="accent5"/>
              </a:solidFill>
              <a:ln w="9525" cap="flat" cmpd="sng" algn="ctr">
                <a:solidFill>
                  <a:schemeClr val="tx1"/>
                </a:solidFill>
                <a:prstDash val="solid"/>
                <a:round/>
                <a:headEnd type="none" w="med" len="med"/>
                <a:tailEnd type="none" w="med" len="med"/>
              </a:ln>
              <a:effectLst>
                <a:outerShdw blurRad="63500" dist="35921" dir="2700000" algn="ctr" rotWithShape="0">
                  <a:schemeClr val="tx1"/>
                </a:outerShdw>
                <a:reflection stA="50000" endPos="75000" dist="12700" dir="5400000" sy="-100000" algn="bl" rotWithShape="0"/>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s-ES_tradnl" sz="900" b="1" kern="0">
                  <a:solidFill>
                    <a:schemeClr val="bg1"/>
                  </a:solidFill>
                  <a:latin typeface="Times New Roman" charset="0"/>
                  <a:sym typeface="Symbol" charset="2"/>
                </a:endParaRPr>
              </a:p>
            </p:txBody>
          </p:sp>
          <p:sp>
            <p:nvSpPr>
              <p:cNvPr id="102" name="Text Box 11"/>
              <p:cNvSpPr txBox="1">
                <a:spLocks noChangeArrowheads="1"/>
              </p:cNvSpPr>
              <p:nvPr/>
            </p:nvSpPr>
            <p:spPr bwMode="auto">
              <a:xfrm>
                <a:off x="5063836" y="2534208"/>
                <a:ext cx="1454728" cy="265587"/>
              </a:xfrm>
              <a:prstGeom prst="rect">
                <a:avLst/>
              </a:prstGeom>
              <a:noFill/>
              <a:ln w="52451">
                <a:noFill/>
                <a:miter lim="800000"/>
                <a:headEnd/>
                <a:tailEnd/>
              </a:ln>
              <a:effectLst/>
            </p:spPr>
            <p:txBody>
              <a:bodyPr wrap="square" lIns="60104" tIns="30052" rIns="60104" bIns="30052" anchor="b">
                <a:prstTxWarp prst="textNoShape">
                  <a:avLst/>
                </a:prstTxWarp>
                <a:spAutoFit/>
              </a:bodyPr>
              <a:lstStyle/>
              <a:p>
                <a:pPr defTabSz="601266"/>
                <a:r>
                  <a:rPr lang="en-GB" sz="900" kern="0" dirty="0" err="1">
                    <a:solidFill>
                      <a:srgbClr val="000000"/>
                    </a:solidFill>
                    <a:latin typeface="Arial" charset="0"/>
                  </a:rPr>
                  <a:t>Moderada</a:t>
                </a:r>
                <a:endParaRPr lang="en-GB" sz="900" b="1" kern="0" dirty="0">
                  <a:solidFill>
                    <a:srgbClr val="000000"/>
                  </a:solidFill>
                  <a:latin typeface="Arial" charset="0"/>
                </a:endParaRPr>
              </a:p>
            </p:txBody>
          </p:sp>
        </p:grpSp>
        <p:grpSp>
          <p:nvGrpSpPr>
            <p:cNvPr id="9" name="Agrupar 73"/>
            <p:cNvGrpSpPr/>
            <p:nvPr/>
          </p:nvGrpSpPr>
          <p:grpSpPr>
            <a:xfrm>
              <a:off x="7010400" y="2438400"/>
              <a:ext cx="1524000" cy="457200"/>
              <a:chOff x="7010400" y="2438400"/>
              <a:chExt cx="1524000" cy="457200"/>
            </a:xfrm>
          </p:grpSpPr>
          <p:sp>
            <p:nvSpPr>
              <p:cNvPr id="99" name="Rectángulo redondeado 98"/>
              <p:cNvSpPr/>
              <p:nvPr/>
            </p:nvSpPr>
            <p:spPr bwMode="auto">
              <a:xfrm>
                <a:off x="7010400" y="2438400"/>
                <a:ext cx="1524000" cy="457200"/>
              </a:xfrm>
              <a:prstGeom prst="roundRect">
                <a:avLst/>
              </a:prstGeom>
              <a:solidFill>
                <a:schemeClr val="accent5"/>
              </a:solidFill>
              <a:ln w="9525" cap="flat" cmpd="sng" algn="ctr">
                <a:solidFill>
                  <a:schemeClr val="tx1"/>
                </a:solidFill>
                <a:prstDash val="solid"/>
                <a:round/>
                <a:headEnd type="none" w="med" len="med"/>
                <a:tailEnd type="none" w="med" len="med"/>
              </a:ln>
              <a:effectLst>
                <a:outerShdw blurRad="63500" dist="35921" dir="2700000" algn="ctr" rotWithShape="0">
                  <a:schemeClr val="tx1"/>
                </a:outerShdw>
                <a:reflection stA="50000" endPos="75000" dist="12700" dir="5400000" sy="-100000" algn="bl" rotWithShape="0"/>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s-ES_tradnl" sz="900" b="1" kern="0">
                  <a:solidFill>
                    <a:schemeClr val="bg1"/>
                  </a:solidFill>
                  <a:latin typeface="Times New Roman" charset="0"/>
                  <a:sym typeface="Symbol" charset="2"/>
                </a:endParaRPr>
              </a:p>
            </p:txBody>
          </p:sp>
          <p:sp>
            <p:nvSpPr>
              <p:cNvPr id="100" name="Text Box 11"/>
              <p:cNvSpPr txBox="1">
                <a:spLocks noChangeArrowheads="1"/>
              </p:cNvSpPr>
              <p:nvPr/>
            </p:nvSpPr>
            <p:spPr bwMode="auto">
              <a:xfrm>
                <a:off x="7045036" y="2534208"/>
                <a:ext cx="1454728" cy="265587"/>
              </a:xfrm>
              <a:prstGeom prst="rect">
                <a:avLst/>
              </a:prstGeom>
              <a:noFill/>
              <a:ln w="52451">
                <a:noFill/>
                <a:miter lim="800000"/>
                <a:headEnd/>
                <a:tailEnd/>
              </a:ln>
              <a:effectLst/>
            </p:spPr>
            <p:txBody>
              <a:bodyPr wrap="square" lIns="60104" tIns="30052" rIns="60104" bIns="30052" anchor="b">
                <a:prstTxWarp prst="textNoShape">
                  <a:avLst/>
                </a:prstTxWarp>
                <a:spAutoFit/>
              </a:bodyPr>
              <a:lstStyle/>
              <a:p>
                <a:pPr defTabSz="601266"/>
                <a:r>
                  <a:rPr lang="en-GB" sz="900" b="1" kern="0" dirty="0" err="1">
                    <a:solidFill>
                      <a:srgbClr val="000000"/>
                    </a:solidFill>
                    <a:latin typeface="Arial" charset="0"/>
                  </a:rPr>
                  <a:t>Leve</a:t>
                </a:r>
                <a:endParaRPr lang="en-GB" sz="900" b="1" kern="0" dirty="0">
                  <a:solidFill>
                    <a:srgbClr val="000000"/>
                  </a:solidFill>
                  <a:latin typeface="Arial" charset="0"/>
                </a:endParaRPr>
              </a:p>
            </p:txBody>
          </p:sp>
        </p:grpSp>
      </p:grpSp>
      <p:cxnSp>
        <p:nvCxnSpPr>
          <p:cNvPr id="112" name="Conector recto 111"/>
          <p:cNvCxnSpPr/>
          <p:nvPr/>
        </p:nvCxnSpPr>
        <p:spPr bwMode="auto">
          <a:xfrm rot="5400000">
            <a:off x="1028701" y="3657601"/>
            <a:ext cx="2628901" cy="1"/>
          </a:xfrm>
          <a:prstGeom prst="line">
            <a:avLst/>
          </a:prstGeom>
          <a:solidFill>
            <a:schemeClr val="accent1"/>
          </a:solidFill>
          <a:ln w="38100" cap="rnd" cmpd="sng" algn="ctr">
            <a:solidFill>
              <a:schemeClr val="tx1">
                <a:lumMod val="75000"/>
                <a:lumOff val="25000"/>
              </a:schemeClr>
            </a:solidFill>
            <a:prstDash val="solid"/>
            <a:round/>
            <a:headEnd type="none" w="med" len="med"/>
            <a:tailEnd type="none" w="med" len="med"/>
          </a:ln>
          <a:effectLst>
            <a:outerShdw blurRad="63500" dist="35921" dir="2700000" algn="ctr" rotWithShape="0">
              <a:schemeClr val="tx1"/>
            </a:outerShdw>
          </a:effectLst>
        </p:spPr>
      </p:cxnSp>
      <p:grpSp>
        <p:nvGrpSpPr>
          <p:cNvPr id="10" name="Agrupar 112"/>
          <p:cNvGrpSpPr/>
          <p:nvPr/>
        </p:nvGrpSpPr>
        <p:grpSpPr>
          <a:xfrm>
            <a:off x="2228850" y="3092430"/>
            <a:ext cx="3777098" cy="268440"/>
            <a:chOff x="1600200" y="3407783"/>
            <a:chExt cx="5036130" cy="357920"/>
          </a:xfrm>
        </p:grpSpPr>
        <p:sp>
          <p:nvSpPr>
            <p:cNvPr id="114" name="Text Box 11"/>
            <p:cNvSpPr txBox="1">
              <a:spLocks noChangeArrowheads="1"/>
            </p:cNvSpPr>
            <p:nvPr/>
          </p:nvSpPr>
          <p:spPr bwMode="auto">
            <a:xfrm>
              <a:off x="1981200" y="3407783"/>
              <a:ext cx="4655130" cy="357920"/>
            </a:xfrm>
            <a:prstGeom prst="rect">
              <a:avLst/>
            </a:prstGeom>
            <a:noFill/>
            <a:ln w="52451">
              <a:noFill/>
              <a:miter lim="800000"/>
              <a:headEnd/>
              <a:tailEnd/>
            </a:ln>
            <a:effectLst/>
          </p:spPr>
          <p:txBody>
            <a:bodyPr wrap="square" lIns="60104" tIns="30052" rIns="60104" bIns="30052" anchor="b">
              <a:prstTxWarp prst="textNoShape">
                <a:avLst/>
              </a:prstTxWarp>
              <a:spAutoFit/>
            </a:bodyPr>
            <a:lstStyle/>
            <a:p>
              <a:pPr defTabSz="601266"/>
              <a:r>
                <a:rPr lang="en-GB" sz="1350" b="1" kern="0" dirty="0">
                  <a:solidFill>
                    <a:srgbClr val="000000"/>
                  </a:solidFill>
                  <a:latin typeface="Arial" charset="0"/>
                </a:rPr>
                <a:t>Respiratory arrest</a:t>
              </a:r>
            </a:p>
          </p:txBody>
        </p:sp>
        <p:sp>
          <p:nvSpPr>
            <p:cNvPr id="115" name="Rombo 114"/>
            <p:cNvSpPr/>
            <p:nvPr/>
          </p:nvSpPr>
          <p:spPr bwMode="auto">
            <a:xfrm>
              <a:off x="1600200" y="3449732"/>
              <a:ext cx="304800" cy="304800"/>
            </a:xfrm>
            <a:prstGeom prst="diamond">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s-ES_tradnl" b="1" kern="0">
                <a:solidFill>
                  <a:schemeClr val="bg1"/>
                </a:solidFill>
                <a:latin typeface="Times New Roman" charset="0"/>
                <a:sym typeface="Symbol" charset="2"/>
              </a:endParaRPr>
            </a:p>
          </p:txBody>
        </p:sp>
      </p:grpSp>
      <p:grpSp>
        <p:nvGrpSpPr>
          <p:cNvPr id="11" name="Agrupar 115"/>
          <p:cNvGrpSpPr/>
          <p:nvPr/>
        </p:nvGrpSpPr>
        <p:grpSpPr>
          <a:xfrm>
            <a:off x="2228850" y="3389163"/>
            <a:ext cx="3777098" cy="268440"/>
            <a:chOff x="1600200" y="3909280"/>
            <a:chExt cx="5036130" cy="357920"/>
          </a:xfrm>
        </p:grpSpPr>
        <p:sp>
          <p:nvSpPr>
            <p:cNvPr id="117" name="Text Box 11"/>
            <p:cNvSpPr txBox="1">
              <a:spLocks noChangeArrowheads="1"/>
            </p:cNvSpPr>
            <p:nvPr/>
          </p:nvSpPr>
          <p:spPr bwMode="auto">
            <a:xfrm>
              <a:off x="1981200" y="3909280"/>
              <a:ext cx="4655130" cy="357920"/>
            </a:xfrm>
            <a:prstGeom prst="rect">
              <a:avLst/>
            </a:prstGeom>
            <a:noFill/>
            <a:ln w="52451">
              <a:noFill/>
              <a:miter lim="800000"/>
              <a:headEnd/>
              <a:tailEnd/>
            </a:ln>
            <a:effectLst/>
          </p:spPr>
          <p:txBody>
            <a:bodyPr wrap="square" lIns="60104" tIns="30052" rIns="60104" bIns="30052" anchor="b">
              <a:prstTxWarp prst="textNoShape">
                <a:avLst/>
              </a:prstTxWarp>
              <a:spAutoFit/>
            </a:bodyPr>
            <a:lstStyle/>
            <a:p>
              <a:pPr defTabSz="601266"/>
              <a:r>
                <a:rPr lang="es-ES" sz="1350" b="1" kern="0" dirty="0" err="1">
                  <a:solidFill>
                    <a:sysClr val="windowText" lastClr="000000"/>
                  </a:solidFill>
                </a:rPr>
                <a:t>Decreased</a:t>
              </a:r>
              <a:r>
                <a:rPr lang="es-ES" sz="1350" b="1" kern="0" dirty="0">
                  <a:solidFill>
                    <a:sysClr val="windowText" lastClr="000000"/>
                  </a:solidFill>
                </a:rPr>
                <a:t> </a:t>
              </a:r>
              <a:r>
                <a:rPr lang="es-ES" sz="1350" b="1" kern="0" dirty="0" err="1">
                  <a:solidFill>
                    <a:sysClr val="windowText" lastClr="000000"/>
                  </a:solidFill>
                </a:rPr>
                <a:t>level</a:t>
              </a:r>
              <a:r>
                <a:rPr lang="es-ES" sz="1350" b="1" kern="0" dirty="0">
                  <a:solidFill>
                    <a:sysClr val="windowText" lastClr="000000"/>
                  </a:solidFill>
                </a:rPr>
                <a:t> of </a:t>
              </a:r>
              <a:r>
                <a:rPr lang="es-ES" sz="1350" b="1" kern="0" dirty="0" err="1">
                  <a:solidFill>
                    <a:sysClr val="windowText" lastClr="000000"/>
                  </a:solidFill>
                </a:rPr>
                <a:t>consciousness</a:t>
              </a:r>
              <a:endParaRPr lang="en-GB" sz="1350" b="1" kern="0" dirty="0">
                <a:solidFill>
                  <a:srgbClr val="000000"/>
                </a:solidFill>
                <a:latin typeface="Arial" charset="0"/>
              </a:endParaRPr>
            </a:p>
          </p:txBody>
        </p:sp>
        <p:sp>
          <p:nvSpPr>
            <p:cNvPr id="118" name="Rombo 117"/>
            <p:cNvSpPr/>
            <p:nvPr/>
          </p:nvSpPr>
          <p:spPr bwMode="auto">
            <a:xfrm>
              <a:off x="1600200" y="3951229"/>
              <a:ext cx="304800" cy="304800"/>
            </a:xfrm>
            <a:prstGeom prst="diamond">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s-ES_tradnl" b="1" kern="0">
                <a:solidFill>
                  <a:schemeClr val="bg1"/>
                </a:solidFill>
                <a:latin typeface="Times New Roman" charset="0"/>
                <a:sym typeface="Symbol" charset="2"/>
              </a:endParaRPr>
            </a:p>
          </p:txBody>
        </p:sp>
      </p:grpSp>
      <p:grpSp>
        <p:nvGrpSpPr>
          <p:cNvPr id="12" name="Agrupar 118"/>
          <p:cNvGrpSpPr/>
          <p:nvPr/>
        </p:nvGrpSpPr>
        <p:grpSpPr>
          <a:xfrm>
            <a:off x="2228850" y="3703488"/>
            <a:ext cx="3777098" cy="268440"/>
            <a:chOff x="1600200" y="4556980"/>
            <a:chExt cx="5036130" cy="357920"/>
          </a:xfrm>
        </p:grpSpPr>
        <p:sp>
          <p:nvSpPr>
            <p:cNvPr id="120" name="Rombo 119"/>
            <p:cNvSpPr/>
            <p:nvPr/>
          </p:nvSpPr>
          <p:spPr bwMode="auto">
            <a:xfrm>
              <a:off x="1600200" y="4560829"/>
              <a:ext cx="304800" cy="304800"/>
            </a:xfrm>
            <a:prstGeom prst="diamond">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s-ES_tradnl" b="1" kern="0">
                <a:solidFill>
                  <a:schemeClr val="bg1"/>
                </a:solidFill>
                <a:latin typeface="Times New Roman" charset="0"/>
                <a:sym typeface="Symbol" charset="2"/>
              </a:endParaRPr>
            </a:p>
          </p:txBody>
        </p:sp>
        <p:sp>
          <p:nvSpPr>
            <p:cNvPr id="121" name="Text Box 11"/>
            <p:cNvSpPr txBox="1">
              <a:spLocks noChangeArrowheads="1"/>
            </p:cNvSpPr>
            <p:nvPr/>
          </p:nvSpPr>
          <p:spPr bwMode="auto">
            <a:xfrm>
              <a:off x="1981200" y="4556980"/>
              <a:ext cx="4655130" cy="357920"/>
            </a:xfrm>
            <a:prstGeom prst="rect">
              <a:avLst/>
            </a:prstGeom>
            <a:noFill/>
            <a:ln w="52451">
              <a:noFill/>
              <a:miter lim="800000"/>
              <a:headEnd/>
              <a:tailEnd/>
            </a:ln>
            <a:effectLst/>
          </p:spPr>
          <p:txBody>
            <a:bodyPr wrap="square" lIns="60104" tIns="30052" rIns="60104" bIns="30052" anchor="b">
              <a:prstTxWarp prst="textNoShape">
                <a:avLst/>
              </a:prstTxWarp>
              <a:spAutoFit/>
            </a:bodyPr>
            <a:lstStyle/>
            <a:p>
              <a:pPr defTabSz="601266"/>
              <a:r>
                <a:rPr lang="es-ES" sz="1350" b="1" kern="0" dirty="0" err="1">
                  <a:solidFill>
                    <a:sysClr val="windowText" lastClr="000000"/>
                  </a:solidFill>
                </a:rPr>
                <a:t>Hemodynamic</a:t>
              </a:r>
              <a:r>
                <a:rPr lang="es-ES" sz="1350" b="1" kern="0" dirty="0">
                  <a:solidFill>
                    <a:sysClr val="windowText" lastClr="000000"/>
                  </a:solidFill>
                </a:rPr>
                <a:t> </a:t>
              </a:r>
              <a:r>
                <a:rPr lang="es-ES" sz="1350" b="1" kern="0" dirty="0" err="1">
                  <a:solidFill>
                    <a:sysClr val="windowText" lastClr="000000"/>
                  </a:solidFill>
                </a:rPr>
                <a:t>inestability</a:t>
              </a:r>
              <a:endParaRPr lang="en-GB" sz="1350" b="1" kern="0" dirty="0">
                <a:solidFill>
                  <a:srgbClr val="000000"/>
                </a:solidFill>
                <a:latin typeface="Arial" charset="0"/>
              </a:endParaRPr>
            </a:p>
          </p:txBody>
        </p:sp>
      </p:grpSp>
      <p:grpSp>
        <p:nvGrpSpPr>
          <p:cNvPr id="13" name="Agrupar 121"/>
          <p:cNvGrpSpPr/>
          <p:nvPr/>
        </p:nvGrpSpPr>
        <p:grpSpPr>
          <a:xfrm>
            <a:off x="2228850" y="3977500"/>
            <a:ext cx="3777098" cy="268440"/>
            <a:chOff x="1600200" y="5128480"/>
            <a:chExt cx="5036130" cy="357920"/>
          </a:xfrm>
        </p:grpSpPr>
        <p:sp>
          <p:nvSpPr>
            <p:cNvPr id="123" name="Rombo 122"/>
            <p:cNvSpPr/>
            <p:nvPr/>
          </p:nvSpPr>
          <p:spPr bwMode="auto">
            <a:xfrm>
              <a:off x="1600200" y="5170429"/>
              <a:ext cx="304800" cy="304800"/>
            </a:xfrm>
            <a:prstGeom prst="diamond">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s-ES_tradnl" b="1" kern="0">
                <a:solidFill>
                  <a:schemeClr val="bg1"/>
                </a:solidFill>
                <a:latin typeface="Times New Roman" charset="0"/>
                <a:sym typeface="Symbol" charset="2"/>
              </a:endParaRPr>
            </a:p>
          </p:txBody>
        </p:sp>
        <p:sp>
          <p:nvSpPr>
            <p:cNvPr id="124" name="Text Box 11"/>
            <p:cNvSpPr txBox="1">
              <a:spLocks noChangeArrowheads="1"/>
            </p:cNvSpPr>
            <p:nvPr/>
          </p:nvSpPr>
          <p:spPr bwMode="auto">
            <a:xfrm>
              <a:off x="1981200" y="5128480"/>
              <a:ext cx="4655130" cy="357920"/>
            </a:xfrm>
            <a:prstGeom prst="rect">
              <a:avLst/>
            </a:prstGeom>
            <a:noFill/>
            <a:ln w="52451">
              <a:noFill/>
              <a:miter lim="800000"/>
              <a:headEnd/>
              <a:tailEnd/>
            </a:ln>
            <a:effectLst/>
          </p:spPr>
          <p:txBody>
            <a:bodyPr wrap="square" lIns="60104" tIns="30052" rIns="60104" bIns="30052" anchor="b">
              <a:prstTxWarp prst="textNoShape">
                <a:avLst/>
              </a:prstTxWarp>
              <a:spAutoFit/>
            </a:bodyPr>
            <a:lstStyle/>
            <a:p>
              <a:pPr defTabSz="601266"/>
              <a:r>
                <a:rPr lang="en-GB" sz="1350" b="1" kern="0" dirty="0">
                  <a:solidFill>
                    <a:srgbClr val="000000"/>
                  </a:solidFill>
                  <a:latin typeface="Arial" charset="0"/>
                </a:rPr>
                <a:t>Severe Respiratory acidosis (pH &lt; 7,30)</a:t>
              </a:r>
            </a:p>
          </p:txBody>
        </p:sp>
      </p:grpSp>
      <p:sp>
        <p:nvSpPr>
          <p:cNvPr id="128" name="Text Box 11"/>
          <p:cNvSpPr txBox="1">
            <a:spLocks noChangeArrowheads="1"/>
          </p:cNvSpPr>
          <p:nvPr/>
        </p:nvSpPr>
        <p:spPr bwMode="auto">
          <a:xfrm>
            <a:off x="2114550" y="2616801"/>
            <a:ext cx="5200650" cy="291523"/>
          </a:xfrm>
          <a:prstGeom prst="rect">
            <a:avLst/>
          </a:prstGeom>
          <a:solidFill>
            <a:schemeClr val="bg1"/>
          </a:solidFill>
          <a:ln w="52451">
            <a:noFill/>
            <a:miter lim="800000"/>
            <a:headEnd/>
            <a:tailEnd/>
          </a:ln>
          <a:effectLst/>
        </p:spPr>
        <p:txBody>
          <a:bodyPr wrap="square" lIns="60104" tIns="30052" rIns="60104" bIns="30052" anchor="b">
            <a:prstTxWarp prst="textNoShape">
              <a:avLst/>
            </a:prstTxWarp>
            <a:spAutoFit/>
          </a:bodyPr>
          <a:lstStyle/>
          <a:p>
            <a:pPr defTabSz="601266"/>
            <a:r>
              <a:rPr lang="en-GB" sz="1500" kern="0" dirty="0">
                <a:solidFill>
                  <a:srgbClr val="0070C0"/>
                </a:solidFill>
                <a:latin typeface="Arial"/>
                <a:cs typeface="Arial"/>
              </a:rPr>
              <a:t>At least one of the following</a:t>
            </a:r>
          </a:p>
        </p:txBody>
      </p:sp>
      <p:grpSp>
        <p:nvGrpSpPr>
          <p:cNvPr id="14" name="Agrupar 75"/>
          <p:cNvGrpSpPr/>
          <p:nvPr/>
        </p:nvGrpSpPr>
        <p:grpSpPr>
          <a:xfrm>
            <a:off x="1771650" y="1314748"/>
            <a:ext cx="5772150" cy="856655"/>
            <a:chOff x="838200" y="1753394"/>
            <a:chExt cx="7696200" cy="1142206"/>
          </a:xfrm>
        </p:grpSpPr>
        <p:grpSp>
          <p:nvGrpSpPr>
            <p:cNvPr id="15" name="Agrupar 68"/>
            <p:cNvGrpSpPr/>
            <p:nvPr/>
          </p:nvGrpSpPr>
          <p:grpSpPr>
            <a:xfrm>
              <a:off x="838200" y="2438400"/>
              <a:ext cx="1524000" cy="457200"/>
              <a:chOff x="762000" y="2438400"/>
              <a:chExt cx="1524000" cy="457200"/>
            </a:xfrm>
          </p:grpSpPr>
          <p:sp>
            <p:nvSpPr>
              <p:cNvPr id="97" name="Rectángulo redondeado 96"/>
              <p:cNvSpPr/>
              <p:nvPr/>
            </p:nvSpPr>
            <p:spPr bwMode="auto">
              <a:xfrm>
                <a:off x="762000" y="2438400"/>
                <a:ext cx="1524000" cy="457200"/>
              </a:xfrm>
              <a:prstGeom prst="roundRect">
                <a:avLst/>
              </a:prstGeom>
              <a:solidFill>
                <a:srgbClr val="C00000"/>
              </a:solidFill>
              <a:ln w="9525" cap="flat" cmpd="sng" algn="ctr">
                <a:solidFill>
                  <a:schemeClr val="tx1"/>
                </a:solidFill>
                <a:prstDash val="solid"/>
                <a:round/>
                <a:headEnd type="none" w="med" len="med"/>
                <a:tailEnd type="none" w="med" len="med"/>
              </a:ln>
              <a:effectLst>
                <a:outerShdw blurRad="63500" dist="35921" dir="2700000" algn="ctr" rotWithShape="0">
                  <a:schemeClr val="tx1"/>
                </a:outerShdw>
                <a:reflection stA="50000" endPos="75000" dist="12700" dir="5400000" sy="-100000" algn="bl" rotWithShape="0"/>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s-ES_tradnl" sz="900" b="1" kern="0">
                  <a:solidFill>
                    <a:schemeClr val="bg1"/>
                  </a:solidFill>
                  <a:latin typeface="Times New Roman" charset="0"/>
                  <a:sym typeface="Symbol" charset="2"/>
                </a:endParaRPr>
              </a:p>
            </p:txBody>
          </p:sp>
          <p:sp>
            <p:nvSpPr>
              <p:cNvPr id="98" name="Text Box 11"/>
              <p:cNvSpPr txBox="1">
                <a:spLocks noChangeArrowheads="1"/>
              </p:cNvSpPr>
              <p:nvPr/>
            </p:nvSpPr>
            <p:spPr bwMode="auto">
              <a:xfrm>
                <a:off x="796636" y="2510751"/>
                <a:ext cx="1454728" cy="327143"/>
              </a:xfrm>
              <a:prstGeom prst="rect">
                <a:avLst/>
              </a:prstGeom>
              <a:noFill/>
              <a:ln w="52451">
                <a:noFill/>
                <a:miter lim="800000"/>
                <a:headEnd/>
                <a:tailEnd/>
              </a:ln>
              <a:effectLst/>
            </p:spPr>
            <p:txBody>
              <a:bodyPr wrap="square" lIns="60104" tIns="30052" rIns="60104" bIns="30052" anchor="b">
                <a:prstTxWarp prst="textNoShape">
                  <a:avLst/>
                </a:prstTxWarp>
                <a:spAutoFit/>
              </a:bodyPr>
              <a:lstStyle/>
              <a:p>
                <a:pPr algn="ctr" defTabSz="601266"/>
                <a:r>
                  <a:rPr lang="en-GB" sz="1200" b="1" kern="0" dirty="0">
                    <a:solidFill>
                      <a:schemeClr val="bg1"/>
                    </a:solidFill>
                    <a:latin typeface="Arial" charset="0"/>
                  </a:rPr>
                  <a:t>Very Severe</a:t>
                </a:r>
              </a:p>
            </p:txBody>
          </p:sp>
        </p:grpSp>
        <p:grpSp>
          <p:nvGrpSpPr>
            <p:cNvPr id="16" name="Agrupar 70"/>
            <p:cNvGrpSpPr/>
            <p:nvPr/>
          </p:nvGrpSpPr>
          <p:grpSpPr>
            <a:xfrm>
              <a:off x="2743200" y="2438400"/>
              <a:ext cx="1524000" cy="457200"/>
              <a:chOff x="2743200" y="2438400"/>
              <a:chExt cx="1524000" cy="457200"/>
            </a:xfrm>
          </p:grpSpPr>
          <p:sp>
            <p:nvSpPr>
              <p:cNvPr id="95" name="Rectángulo redondeado 94"/>
              <p:cNvSpPr/>
              <p:nvPr/>
            </p:nvSpPr>
            <p:spPr bwMode="auto">
              <a:xfrm>
                <a:off x="2743200" y="2438400"/>
                <a:ext cx="1524000" cy="457200"/>
              </a:xfrm>
              <a:prstGeom prst="roundRect">
                <a:avLst/>
              </a:prstGeom>
              <a:solidFill>
                <a:schemeClr val="bg1">
                  <a:lumMod val="85000"/>
                </a:schemeClr>
              </a:solidFill>
              <a:ln w="9525" cap="flat" cmpd="sng" algn="ctr">
                <a:solidFill>
                  <a:schemeClr val="tx1"/>
                </a:solidFill>
                <a:prstDash val="solid"/>
                <a:round/>
                <a:headEnd type="none" w="med" len="med"/>
                <a:tailEnd type="none" w="med" len="med"/>
              </a:ln>
              <a:effectLst>
                <a:outerShdw blurRad="63500" dist="35921" dir="2700000" algn="ctr" rotWithShape="0">
                  <a:schemeClr val="tx1"/>
                </a:outerShdw>
                <a:reflection stA="50000" endPos="75000" dist="12700" dir="5400000" sy="-100000" algn="bl" rotWithShape="0"/>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s-ES_tradnl" sz="900" b="1" kern="0">
                  <a:solidFill>
                    <a:schemeClr val="bg1"/>
                  </a:solidFill>
                  <a:latin typeface="Times New Roman" charset="0"/>
                  <a:sym typeface="Symbol" charset="2"/>
                </a:endParaRPr>
              </a:p>
            </p:txBody>
          </p:sp>
          <p:sp>
            <p:nvSpPr>
              <p:cNvPr id="96" name="Text Box 11"/>
              <p:cNvSpPr txBox="1">
                <a:spLocks noChangeArrowheads="1"/>
              </p:cNvSpPr>
              <p:nvPr/>
            </p:nvSpPr>
            <p:spPr bwMode="auto">
              <a:xfrm>
                <a:off x="2758787" y="2529801"/>
                <a:ext cx="1454727" cy="327143"/>
              </a:xfrm>
              <a:prstGeom prst="rect">
                <a:avLst/>
              </a:prstGeom>
              <a:noFill/>
              <a:ln w="52451">
                <a:noFill/>
                <a:miter lim="800000"/>
                <a:headEnd/>
                <a:tailEnd/>
              </a:ln>
              <a:effectLst/>
            </p:spPr>
            <p:txBody>
              <a:bodyPr wrap="square" lIns="60104" tIns="30052" rIns="60104" bIns="30052" anchor="b">
                <a:prstTxWarp prst="textNoShape">
                  <a:avLst/>
                </a:prstTxWarp>
                <a:spAutoFit/>
              </a:bodyPr>
              <a:lstStyle/>
              <a:p>
                <a:pPr algn="ctr" defTabSz="601266"/>
                <a:r>
                  <a:rPr lang="en-GB" sz="1200" kern="0" dirty="0">
                    <a:solidFill>
                      <a:schemeClr val="bg1">
                        <a:lumMod val="50000"/>
                      </a:schemeClr>
                    </a:solidFill>
                    <a:latin typeface="Arial" charset="0"/>
                  </a:rPr>
                  <a:t>Severe</a:t>
                </a:r>
                <a:endParaRPr lang="en-GB" sz="1200" b="1" kern="0" dirty="0">
                  <a:solidFill>
                    <a:schemeClr val="bg1">
                      <a:lumMod val="50000"/>
                    </a:schemeClr>
                  </a:solidFill>
                  <a:latin typeface="Arial" charset="0"/>
                </a:endParaRPr>
              </a:p>
            </p:txBody>
          </p:sp>
        </p:grpSp>
        <p:cxnSp>
          <p:nvCxnSpPr>
            <p:cNvPr id="79" name="Conector recto 78"/>
            <p:cNvCxnSpPr/>
            <p:nvPr/>
          </p:nvCxnSpPr>
          <p:spPr bwMode="auto">
            <a:xfrm rot="5400000">
              <a:off x="4533106" y="1866900"/>
              <a:ext cx="228600" cy="1588"/>
            </a:xfrm>
            <a:prstGeom prst="line">
              <a:avLst/>
            </a:prstGeom>
            <a:solidFill>
              <a:schemeClr val="accent1"/>
            </a:solidFill>
            <a:ln w="38100" cap="rnd" cmpd="sng" algn="ctr">
              <a:solidFill>
                <a:schemeClr val="tx1">
                  <a:lumMod val="75000"/>
                  <a:lumOff val="25000"/>
                </a:schemeClr>
              </a:solidFill>
              <a:prstDash val="solid"/>
              <a:round/>
              <a:headEnd type="none" w="med" len="med"/>
              <a:tailEnd type="none" w="med" len="med"/>
            </a:ln>
            <a:effectLst>
              <a:outerShdw blurRad="63500" dist="35921" dir="2700000" algn="ctr" rotWithShape="0">
                <a:schemeClr val="tx1"/>
              </a:outerShdw>
            </a:effectLst>
          </p:spPr>
        </p:cxnSp>
        <p:grpSp>
          <p:nvGrpSpPr>
            <p:cNvPr id="17" name="Agrupar 43"/>
            <p:cNvGrpSpPr/>
            <p:nvPr/>
          </p:nvGrpSpPr>
          <p:grpSpPr>
            <a:xfrm>
              <a:off x="1600942" y="1981199"/>
              <a:ext cx="6172658" cy="381000"/>
              <a:chOff x="3275806" y="2666999"/>
              <a:chExt cx="2440782" cy="381000"/>
            </a:xfrm>
          </p:grpSpPr>
          <p:cxnSp>
            <p:nvCxnSpPr>
              <p:cNvPr id="89" name="Conector recto 88"/>
              <p:cNvCxnSpPr/>
              <p:nvPr/>
            </p:nvCxnSpPr>
            <p:spPr bwMode="auto">
              <a:xfrm rot="5400000">
                <a:off x="3086100" y="2856705"/>
                <a:ext cx="381000" cy="1588"/>
              </a:xfrm>
              <a:prstGeom prst="line">
                <a:avLst/>
              </a:prstGeom>
              <a:solidFill>
                <a:schemeClr val="accent1"/>
              </a:solidFill>
              <a:ln w="38100" cap="rnd" cmpd="sng" algn="ctr">
                <a:solidFill>
                  <a:schemeClr val="tx1">
                    <a:lumMod val="75000"/>
                    <a:lumOff val="25000"/>
                  </a:schemeClr>
                </a:solidFill>
                <a:prstDash val="solid"/>
                <a:round/>
                <a:headEnd type="none" w="med" len="med"/>
                <a:tailEnd type="none" w="med" len="med"/>
              </a:ln>
              <a:effectLst>
                <a:outerShdw blurRad="63500" dist="35921" dir="2700000" algn="ctr" rotWithShape="0">
                  <a:schemeClr val="tx1"/>
                </a:outerShdw>
              </a:effectLst>
            </p:spPr>
          </p:cxnSp>
          <p:cxnSp>
            <p:nvCxnSpPr>
              <p:cNvPr id="90" name="Conector recto 89"/>
              <p:cNvCxnSpPr/>
              <p:nvPr/>
            </p:nvCxnSpPr>
            <p:spPr bwMode="auto">
              <a:xfrm flipV="1">
                <a:off x="3276600" y="2667000"/>
                <a:ext cx="2438400" cy="794"/>
              </a:xfrm>
              <a:prstGeom prst="line">
                <a:avLst/>
              </a:prstGeom>
              <a:solidFill>
                <a:schemeClr val="accent1"/>
              </a:solidFill>
              <a:ln w="38100" cap="rnd" cmpd="sng" algn="ctr">
                <a:solidFill>
                  <a:schemeClr val="tx1">
                    <a:lumMod val="75000"/>
                    <a:lumOff val="25000"/>
                  </a:schemeClr>
                </a:solidFill>
                <a:prstDash val="solid"/>
                <a:round/>
                <a:headEnd type="none" w="med" len="med"/>
                <a:tailEnd type="none" w="med" len="med"/>
              </a:ln>
              <a:effectLst>
                <a:outerShdw blurRad="63500" dist="35921" dir="2700000" algn="ctr" rotWithShape="0">
                  <a:schemeClr val="tx1"/>
                </a:outerShdw>
              </a:effectLst>
            </p:spPr>
          </p:cxnSp>
          <p:cxnSp>
            <p:nvCxnSpPr>
              <p:cNvPr id="92" name="Conector recto 91"/>
              <p:cNvCxnSpPr/>
              <p:nvPr/>
            </p:nvCxnSpPr>
            <p:spPr bwMode="auto">
              <a:xfrm rot="5400000">
                <a:off x="5525294" y="2856705"/>
                <a:ext cx="381000" cy="1588"/>
              </a:xfrm>
              <a:prstGeom prst="line">
                <a:avLst/>
              </a:prstGeom>
              <a:solidFill>
                <a:schemeClr val="accent1"/>
              </a:solidFill>
              <a:ln w="38100" cap="rnd" cmpd="sng" algn="ctr">
                <a:solidFill>
                  <a:schemeClr val="tx1">
                    <a:lumMod val="75000"/>
                    <a:lumOff val="25000"/>
                  </a:schemeClr>
                </a:solidFill>
                <a:prstDash val="solid"/>
                <a:round/>
                <a:headEnd type="none" w="med" len="med"/>
                <a:tailEnd type="none" w="med" len="med"/>
              </a:ln>
              <a:effectLst>
                <a:outerShdw blurRad="63500" dist="35921" dir="2700000" algn="ctr" rotWithShape="0">
                  <a:schemeClr val="tx1"/>
                </a:outerShdw>
              </a:effectLst>
            </p:spPr>
          </p:cxnSp>
        </p:grpSp>
        <p:cxnSp>
          <p:nvCxnSpPr>
            <p:cNvPr id="81" name="Conector recto 80"/>
            <p:cNvCxnSpPr/>
            <p:nvPr/>
          </p:nvCxnSpPr>
          <p:spPr bwMode="auto">
            <a:xfrm rot="5400000">
              <a:off x="3240433" y="2169767"/>
              <a:ext cx="381000" cy="3867"/>
            </a:xfrm>
            <a:prstGeom prst="line">
              <a:avLst/>
            </a:prstGeom>
            <a:solidFill>
              <a:schemeClr val="accent1"/>
            </a:solidFill>
            <a:ln w="38100" cap="rnd" cmpd="sng" algn="ctr">
              <a:solidFill>
                <a:schemeClr val="tx1">
                  <a:lumMod val="75000"/>
                  <a:lumOff val="25000"/>
                </a:schemeClr>
              </a:solidFill>
              <a:prstDash val="solid"/>
              <a:round/>
              <a:headEnd type="none" w="med" len="med"/>
              <a:tailEnd type="none" w="med" len="med"/>
            </a:ln>
            <a:effectLst>
              <a:outerShdw blurRad="63500" dist="35921" dir="2700000" algn="ctr" rotWithShape="0">
                <a:schemeClr val="tx1"/>
              </a:outerShdw>
            </a:effectLst>
          </p:spPr>
        </p:cxnSp>
        <p:cxnSp>
          <p:nvCxnSpPr>
            <p:cNvPr id="82" name="Conector recto 81"/>
            <p:cNvCxnSpPr/>
            <p:nvPr/>
          </p:nvCxnSpPr>
          <p:spPr bwMode="auto">
            <a:xfrm rot="5400000">
              <a:off x="5602634" y="2169767"/>
              <a:ext cx="381000" cy="3867"/>
            </a:xfrm>
            <a:prstGeom prst="line">
              <a:avLst/>
            </a:prstGeom>
            <a:solidFill>
              <a:schemeClr val="accent1"/>
            </a:solidFill>
            <a:ln w="38100" cap="rnd" cmpd="sng" algn="ctr">
              <a:solidFill>
                <a:schemeClr val="tx1">
                  <a:lumMod val="75000"/>
                  <a:lumOff val="25000"/>
                </a:schemeClr>
              </a:solidFill>
              <a:prstDash val="solid"/>
              <a:round/>
              <a:headEnd type="none" w="med" len="med"/>
              <a:tailEnd type="none" w="med" len="med"/>
            </a:ln>
            <a:effectLst>
              <a:outerShdw blurRad="63500" dist="35921" dir="2700000" algn="ctr" rotWithShape="0">
                <a:schemeClr val="tx1"/>
              </a:outerShdw>
            </a:effectLst>
          </p:spPr>
        </p:cxnSp>
        <p:grpSp>
          <p:nvGrpSpPr>
            <p:cNvPr id="18" name="Agrupar 71"/>
            <p:cNvGrpSpPr/>
            <p:nvPr/>
          </p:nvGrpSpPr>
          <p:grpSpPr>
            <a:xfrm>
              <a:off x="5029200" y="2438400"/>
              <a:ext cx="1524000" cy="457200"/>
              <a:chOff x="5029200" y="2438400"/>
              <a:chExt cx="1524000" cy="457200"/>
            </a:xfrm>
          </p:grpSpPr>
          <p:sp>
            <p:nvSpPr>
              <p:cNvPr id="87" name="Rectángulo redondeado 86"/>
              <p:cNvSpPr/>
              <p:nvPr/>
            </p:nvSpPr>
            <p:spPr bwMode="auto">
              <a:xfrm>
                <a:off x="5029200" y="2438400"/>
                <a:ext cx="1524000" cy="457200"/>
              </a:xfrm>
              <a:prstGeom prst="roundRect">
                <a:avLst/>
              </a:prstGeom>
              <a:solidFill>
                <a:schemeClr val="bg1">
                  <a:lumMod val="85000"/>
                </a:schemeClr>
              </a:solidFill>
              <a:ln w="9525" cap="flat" cmpd="sng" algn="ctr">
                <a:solidFill>
                  <a:schemeClr val="tx1"/>
                </a:solidFill>
                <a:prstDash val="solid"/>
                <a:round/>
                <a:headEnd type="none" w="med" len="med"/>
                <a:tailEnd type="none" w="med" len="med"/>
              </a:ln>
              <a:effectLst>
                <a:outerShdw blurRad="63500" dist="35921" dir="2700000" algn="ctr" rotWithShape="0">
                  <a:schemeClr val="tx1"/>
                </a:outerShdw>
                <a:reflection stA="50000" endPos="75000" dist="12700" dir="5400000" sy="-100000" algn="bl" rotWithShape="0"/>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s-ES_tradnl" sz="900" b="1" kern="0">
                  <a:solidFill>
                    <a:schemeClr val="bg1"/>
                  </a:solidFill>
                  <a:latin typeface="Times New Roman" charset="0"/>
                  <a:sym typeface="Symbol" charset="2"/>
                </a:endParaRPr>
              </a:p>
            </p:txBody>
          </p:sp>
          <p:sp>
            <p:nvSpPr>
              <p:cNvPr id="88" name="Text Box 11"/>
              <p:cNvSpPr txBox="1">
                <a:spLocks noChangeArrowheads="1"/>
              </p:cNvSpPr>
              <p:nvPr/>
            </p:nvSpPr>
            <p:spPr bwMode="auto">
              <a:xfrm>
                <a:off x="5063836" y="2548851"/>
                <a:ext cx="1454728" cy="327143"/>
              </a:xfrm>
              <a:prstGeom prst="rect">
                <a:avLst/>
              </a:prstGeom>
              <a:noFill/>
              <a:ln w="52451">
                <a:noFill/>
                <a:miter lim="800000"/>
                <a:headEnd/>
                <a:tailEnd/>
              </a:ln>
              <a:effectLst/>
            </p:spPr>
            <p:txBody>
              <a:bodyPr wrap="square" lIns="60104" tIns="30052" rIns="60104" bIns="30052" anchor="b">
                <a:prstTxWarp prst="textNoShape">
                  <a:avLst/>
                </a:prstTxWarp>
                <a:spAutoFit/>
              </a:bodyPr>
              <a:lstStyle/>
              <a:p>
                <a:pPr algn="ctr" defTabSz="601266"/>
                <a:r>
                  <a:rPr lang="en-GB" sz="1200" kern="0" dirty="0">
                    <a:solidFill>
                      <a:schemeClr val="bg1">
                        <a:lumMod val="50000"/>
                      </a:schemeClr>
                    </a:solidFill>
                    <a:latin typeface="Arial" charset="0"/>
                  </a:rPr>
                  <a:t>Moderate</a:t>
                </a:r>
                <a:endParaRPr lang="en-GB" sz="1200" b="1" kern="0" dirty="0">
                  <a:solidFill>
                    <a:schemeClr val="bg1">
                      <a:lumMod val="50000"/>
                    </a:schemeClr>
                  </a:solidFill>
                  <a:latin typeface="Arial" charset="0"/>
                </a:endParaRPr>
              </a:p>
            </p:txBody>
          </p:sp>
        </p:grpSp>
        <p:grpSp>
          <p:nvGrpSpPr>
            <p:cNvPr id="19" name="Agrupar 73"/>
            <p:cNvGrpSpPr/>
            <p:nvPr/>
          </p:nvGrpSpPr>
          <p:grpSpPr>
            <a:xfrm>
              <a:off x="7010400" y="2438400"/>
              <a:ext cx="1524000" cy="457200"/>
              <a:chOff x="7010400" y="2438400"/>
              <a:chExt cx="1524000" cy="457200"/>
            </a:xfrm>
          </p:grpSpPr>
          <p:sp>
            <p:nvSpPr>
              <p:cNvPr id="85" name="Rectángulo redondeado 84"/>
              <p:cNvSpPr/>
              <p:nvPr/>
            </p:nvSpPr>
            <p:spPr bwMode="auto">
              <a:xfrm>
                <a:off x="7010400" y="2438400"/>
                <a:ext cx="1524000" cy="457200"/>
              </a:xfrm>
              <a:prstGeom prst="roundRect">
                <a:avLst/>
              </a:prstGeom>
              <a:solidFill>
                <a:schemeClr val="bg1">
                  <a:lumMod val="85000"/>
                </a:schemeClr>
              </a:solidFill>
              <a:ln w="9525" cap="flat" cmpd="sng" algn="ctr">
                <a:solidFill>
                  <a:schemeClr val="tx1"/>
                </a:solidFill>
                <a:prstDash val="solid"/>
                <a:round/>
                <a:headEnd type="none" w="med" len="med"/>
                <a:tailEnd type="none" w="med" len="med"/>
              </a:ln>
              <a:effectLst>
                <a:outerShdw blurRad="63500" dist="35921" dir="2700000" algn="ctr" rotWithShape="0">
                  <a:schemeClr val="tx1"/>
                </a:outerShdw>
                <a:reflection stA="50000" endPos="75000" dist="12700" dir="5400000" sy="-100000" algn="bl" rotWithShape="0"/>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s-ES_tradnl" sz="900" b="1" kern="0">
                  <a:solidFill>
                    <a:schemeClr val="bg1"/>
                  </a:solidFill>
                  <a:latin typeface="Times New Roman" charset="0"/>
                  <a:sym typeface="Symbol" charset="2"/>
                </a:endParaRPr>
              </a:p>
            </p:txBody>
          </p:sp>
          <p:sp>
            <p:nvSpPr>
              <p:cNvPr id="86" name="Text Box 11"/>
              <p:cNvSpPr txBox="1">
                <a:spLocks noChangeArrowheads="1"/>
              </p:cNvSpPr>
              <p:nvPr/>
            </p:nvSpPr>
            <p:spPr bwMode="auto">
              <a:xfrm>
                <a:off x="7045036" y="2548851"/>
                <a:ext cx="1454728" cy="327143"/>
              </a:xfrm>
              <a:prstGeom prst="rect">
                <a:avLst/>
              </a:prstGeom>
              <a:noFill/>
              <a:ln w="52451">
                <a:noFill/>
                <a:miter lim="800000"/>
                <a:headEnd/>
                <a:tailEnd/>
              </a:ln>
              <a:effectLst/>
            </p:spPr>
            <p:txBody>
              <a:bodyPr wrap="square" lIns="60104" tIns="30052" rIns="60104" bIns="30052" anchor="b">
                <a:prstTxWarp prst="textNoShape">
                  <a:avLst/>
                </a:prstTxWarp>
                <a:spAutoFit/>
              </a:bodyPr>
              <a:lstStyle/>
              <a:p>
                <a:pPr algn="ctr" defTabSz="601266"/>
                <a:r>
                  <a:rPr lang="en-GB" sz="1200" b="1" kern="0" dirty="0">
                    <a:solidFill>
                      <a:schemeClr val="bg1">
                        <a:lumMod val="50000"/>
                      </a:schemeClr>
                    </a:solidFill>
                    <a:latin typeface="Arial" charset="0"/>
                  </a:rPr>
                  <a:t>Mild</a:t>
                </a:r>
              </a:p>
            </p:txBody>
          </p:sp>
        </p:grpSp>
      </p:grpSp>
      <p:sp>
        <p:nvSpPr>
          <p:cNvPr id="71" name="Text Box 49"/>
          <p:cNvSpPr txBox="1">
            <a:spLocks noChangeArrowheads="1"/>
          </p:cNvSpPr>
          <p:nvPr/>
        </p:nvSpPr>
        <p:spPr bwMode="auto">
          <a:xfrm>
            <a:off x="1176338" y="890595"/>
            <a:ext cx="1304925" cy="369332"/>
          </a:xfrm>
          <a:prstGeom prst="rect">
            <a:avLst/>
          </a:prstGeom>
          <a:noFill/>
          <a:ln w="9525">
            <a:noFill/>
            <a:miter lim="800000"/>
            <a:headEnd/>
            <a:tailEnd/>
          </a:ln>
          <a:effectLst/>
        </p:spPr>
        <p:txBody>
          <a:bodyPr wrap="square">
            <a:prstTxWarp prst="textNoShape">
              <a:avLst/>
            </a:prstTxWarp>
            <a:spAutoFit/>
          </a:bodyPr>
          <a:lstStyle/>
          <a:p>
            <a:pPr algn="ctr" defTabSz="685800" eaLnBrk="0" hangingPunct="0">
              <a:spcAft>
                <a:spcPct val="40000"/>
              </a:spcAft>
              <a:defRPr/>
            </a:pPr>
            <a:r>
              <a:rPr lang="es-ES_tradnl" b="1" kern="0" dirty="0">
                <a:solidFill>
                  <a:srgbClr val="0070C0"/>
                </a:solidFill>
                <a:latin typeface="Arial"/>
                <a:cs typeface="Arial"/>
              </a:rPr>
              <a:t>STEP 2</a:t>
            </a:r>
          </a:p>
        </p:txBody>
      </p:sp>
    </p:spTree>
    <p:extLst>
      <p:ext uri="{BB962C8B-B14F-4D97-AF65-F5344CB8AC3E}">
        <p14:creationId xmlns:p14="http://schemas.microsoft.com/office/powerpoint/2010/main" xmlns="" val="39761300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up)">
                                      <p:cBhvr>
                                        <p:cTn id="7" dur="500"/>
                                        <p:tgtEl>
                                          <p:spTgt spid="1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8"/>
                                        </p:tgtEl>
                                        <p:attrNameLst>
                                          <p:attrName>style.visibility</p:attrName>
                                        </p:attrNameLst>
                                      </p:cBhvr>
                                      <p:to>
                                        <p:strVal val="visible"/>
                                      </p:to>
                                    </p:set>
                                    <p:animEffect transition="in" filter="wipe(left)">
                                      <p:cBhvr>
                                        <p:cTn id="10" dur="500"/>
                                        <p:tgtEl>
                                          <p:spTgt spid="12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par>
                                <p:cTn id="16" presetID="22" presetClass="entr" presetSubtype="8"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par>
                                <p:cTn id="19" presetID="22" presetClass="entr" presetSubtype="8"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par>
                                <p:cTn id="22" presetID="22" presetClass="entr" presetSubtype="8"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57"/>
          <p:cNvGrpSpPr/>
          <p:nvPr/>
        </p:nvGrpSpPr>
        <p:grpSpPr>
          <a:xfrm>
            <a:off x="1314450" y="628650"/>
            <a:ext cx="4219109" cy="885527"/>
            <a:chOff x="228599" y="990600"/>
            <a:chExt cx="5625479" cy="1180702"/>
          </a:xfrm>
        </p:grpSpPr>
        <p:grpSp>
          <p:nvGrpSpPr>
            <p:cNvPr id="3" name="Agrupar 36"/>
            <p:cNvGrpSpPr/>
            <p:nvPr/>
          </p:nvGrpSpPr>
          <p:grpSpPr>
            <a:xfrm>
              <a:off x="3491878" y="1243608"/>
              <a:ext cx="2362200" cy="609600"/>
              <a:chOff x="6807926" y="1853208"/>
              <a:chExt cx="1905000" cy="609600"/>
            </a:xfrm>
          </p:grpSpPr>
          <p:sp>
            <p:nvSpPr>
              <p:cNvPr id="70" name="Rectángulo redondeado 69"/>
              <p:cNvSpPr/>
              <p:nvPr/>
            </p:nvSpPr>
            <p:spPr bwMode="auto">
              <a:xfrm>
                <a:off x="6807926" y="1853208"/>
                <a:ext cx="1905000" cy="609600"/>
              </a:xfrm>
              <a:prstGeom prst="roundRect">
                <a:avLst/>
              </a:prstGeom>
              <a:solidFill>
                <a:schemeClr val="accent1">
                  <a:lumMod val="40000"/>
                  <a:lumOff val="60000"/>
                  <a:alpha val="77000"/>
                </a:schemeClr>
              </a:solidFill>
              <a:ln w="9525" cap="flat" cmpd="sng" algn="ctr">
                <a:solidFill>
                  <a:schemeClr val="tx1"/>
                </a:solidFill>
                <a:prstDash val="solid"/>
                <a:round/>
                <a:headEnd type="none" w="med" len="med"/>
                <a:tailEnd type="none" w="med" len="med"/>
              </a:ln>
              <a:effectLst>
                <a:outerShdw blurRad="63500" dist="35921" dir="2700000" algn="ctr" rotWithShape="0">
                  <a:schemeClr val="tx1"/>
                </a:outerShdw>
                <a:reflection stA="50000" endPos="75000" dist="12700" dir="5400000" sy="-100000" algn="bl" rotWithShape="0"/>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s-ES_tradnl" sz="1050" b="1" kern="0">
                  <a:solidFill>
                    <a:srgbClr val="FFFFFF"/>
                  </a:solidFill>
                  <a:latin typeface="Times New Roman" charset="0"/>
                  <a:sym typeface="Symbol" charset="2"/>
                </a:endParaRPr>
              </a:p>
            </p:txBody>
          </p:sp>
          <p:sp>
            <p:nvSpPr>
              <p:cNvPr id="73" name="Text Box 11"/>
              <p:cNvSpPr txBox="1">
                <a:spLocks noChangeArrowheads="1"/>
              </p:cNvSpPr>
              <p:nvPr/>
            </p:nvSpPr>
            <p:spPr bwMode="auto">
              <a:xfrm>
                <a:off x="6924070" y="1995209"/>
                <a:ext cx="1731818" cy="327143"/>
              </a:xfrm>
              <a:prstGeom prst="rect">
                <a:avLst/>
              </a:prstGeom>
              <a:noFill/>
              <a:ln w="52451">
                <a:noFill/>
                <a:miter lim="800000"/>
                <a:headEnd/>
                <a:tailEnd/>
              </a:ln>
              <a:effectLst/>
            </p:spPr>
            <p:txBody>
              <a:bodyPr wrap="square" lIns="60104" tIns="30052" rIns="60104" bIns="30052" anchor="b">
                <a:prstTxWarp prst="textNoShape">
                  <a:avLst/>
                </a:prstTxWarp>
                <a:spAutoFit/>
              </a:bodyPr>
              <a:lstStyle/>
              <a:p>
                <a:pPr defTabSz="601266"/>
                <a:r>
                  <a:rPr lang="en-GB" sz="1200" b="1" kern="0" dirty="0">
                    <a:solidFill>
                      <a:srgbClr val="FFFFFF"/>
                    </a:solidFill>
                    <a:latin typeface="Arial" charset="0"/>
                  </a:rPr>
                  <a:t>Severity </a:t>
                </a:r>
                <a:r>
                  <a:rPr lang="en-GB" sz="1200" b="1" kern="0" dirty="0" err="1">
                    <a:solidFill>
                      <a:srgbClr val="FFFFFF"/>
                    </a:solidFill>
                    <a:latin typeface="Arial" charset="0"/>
                  </a:rPr>
                  <a:t>assesment</a:t>
                </a:r>
                <a:endParaRPr lang="en-GB" sz="1200" b="1" kern="0" dirty="0">
                  <a:solidFill>
                    <a:srgbClr val="FFFFFF"/>
                  </a:solidFill>
                  <a:latin typeface="Arial" charset="0"/>
                </a:endParaRPr>
              </a:p>
            </p:txBody>
          </p:sp>
        </p:grpSp>
        <p:cxnSp>
          <p:nvCxnSpPr>
            <p:cNvPr id="62" name="Conector recto 61"/>
            <p:cNvCxnSpPr/>
            <p:nvPr/>
          </p:nvCxnSpPr>
          <p:spPr bwMode="auto">
            <a:xfrm>
              <a:off x="1600201" y="1544216"/>
              <a:ext cx="1828798" cy="1588"/>
            </a:xfrm>
            <a:prstGeom prst="line">
              <a:avLst/>
            </a:prstGeom>
            <a:solidFill>
              <a:schemeClr val="accent1"/>
            </a:solidFill>
            <a:ln w="28575" cap="flat" cmpd="sng" algn="ctr">
              <a:solidFill>
                <a:schemeClr val="bg1">
                  <a:lumMod val="50000"/>
                </a:schemeClr>
              </a:solidFill>
              <a:prstDash val="sysDot"/>
              <a:round/>
              <a:headEnd type="none" w="med" len="med"/>
              <a:tailEnd type="triangle" w="med" len="med"/>
            </a:ln>
            <a:effectLst>
              <a:outerShdw blurRad="63500" dist="35921" dir="2700000" algn="ctr" rotWithShape="0">
                <a:schemeClr val="tx1"/>
              </a:outerShdw>
            </a:effectLst>
          </p:spPr>
        </p:cxnSp>
        <p:sp>
          <p:nvSpPr>
            <p:cNvPr id="65" name="Elipse 64"/>
            <p:cNvSpPr/>
            <p:nvPr/>
          </p:nvSpPr>
          <p:spPr bwMode="auto">
            <a:xfrm>
              <a:off x="228599" y="990600"/>
              <a:ext cx="1311471" cy="1180702"/>
            </a:xfrm>
            <a:prstGeom prst="ellipse">
              <a:avLst/>
            </a:prstGeom>
            <a:noFill/>
            <a:ln w="28575" cap="flat" cmpd="sng" algn="ctr">
              <a:solidFill>
                <a:schemeClr val="bg1">
                  <a:lumMod val="50000"/>
                </a:schemeClr>
              </a:solidFill>
              <a:prstDash val="sysDot"/>
              <a:round/>
              <a:headEnd type="none" w="med" len="med"/>
              <a:tailEnd type="none" w="med" len="med"/>
            </a:ln>
            <a:effectLst>
              <a:outerShdw blurRad="63500" dist="35921" dir="2700000" algn="ctr" rotWithShape="0">
                <a:schemeClr val="tx1"/>
              </a:outerShdw>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s-ES_tradnl" b="1" kern="0">
                <a:solidFill>
                  <a:schemeClr val="bg1"/>
                </a:solidFill>
                <a:effectLst>
                  <a:outerShdw blurRad="38100" dist="38100" dir="2700000" algn="tl">
                    <a:srgbClr val="000000">
                      <a:alpha val="43137"/>
                    </a:srgbClr>
                  </a:outerShdw>
                </a:effectLst>
                <a:latin typeface="Times New Roman" charset="0"/>
                <a:sym typeface="Symbol" charset="2"/>
              </a:endParaRPr>
            </a:p>
          </p:txBody>
        </p:sp>
      </p:grpSp>
      <p:grpSp>
        <p:nvGrpSpPr>
          <p:cNvPr id="4" name="Agrupar 74"/>
          <p:cNvGrpSpPr/>
          <p:nvPr/>
        </p:nvGrpSpPr>
        <p:grpSpPr>
          <a:xfrm>
            <a:off x="1771650" y="1314748"/>
            <a:ext cx="5772150" cy="856655"/>
            <a:chOff x="838200" y="1753394"/>
            <a:chExt cx="7696200" cy="1142206"/>
          </a:xfrm>
        </p:grpSpPr>
        <p:sp>
          <p:nvSpPr>
            <p:cNvPr id="109" name="Rectángulo redondeado 108"/>
            <p:cNvSpPr/>
            <p:nvPr/>
          </p:nvSpPr>
          <p:spPr bwMode="auto">
            <a:xfrm>
              <a:off x="838200" y="2438400"/>
              <a:ext cx="1524000" cy="457200"/>
            </a:xfrm>
            <a:prstGeom prst="roundRect">
              <a:avLst/>
            </a:prstGeom>
            <a:solidFill>
              <a:schemeClr val="accent5"/>
            </a:solidFill>
            <a:ln w="9525" cap="flat" cmpd="sng" algn="ctr">
              <a:solidFill>
                <a:schemeClr val="tx1"/>
              </a:solidFill>
              <a:prstDash val="solid"/>
              <a:round/>
              <a:headEnd type="none" w="med" len="med"/>
              <a:tailEnd type="none" w="med" len="med"/>
            </a:ln>
            <a:effectLst>
              <a:outerShdw blurRad="63500" dist="35921" dir="2700000" algn="ctr" rotWithShape="0">
                <a:schemeClr val="tx1"/>
              </a:outerShdw>
              <a:reflection stA="50000" endPos="75000" dist="12700" dir="5400000" sy="-100000" algn="bl" rotWithShape="0"/>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s-ES_tradnl" sz="900" b="1" kern="0">
                <a:solidFill>
                  <a:schemeClr val="bg1"/>
                </a:solidFill>
                <a:latin typeface="Times New Roman" charset="0"/>
                <a:sym typeface="Symbol" charset="2"/>
              </a:endParaRPr>
            </a:p>
          </p:txBody>
        </p:sp>
        <p:grpSp>
          <p:nvGrpSpPr>
            <p:cNvPr id="6" name="Agrupar 70"/>
            <p:cNvGrpSpPr/>
            <p:nvPr/>
          </p:nvGrpSpPr>
          <p:grpSpPr>
            <a:xfrm>
              <a:off x="2743200" y="2438400"/>
              <a:ext cx="1524000" cy="457200"/>
              <a:chOff x="2743200" y="2438400"/>
              <a:chExt cx="1524000" cy="457200"/>
            </a:xfrm>
          </p:grpSpPr>
          <p:sp>
            <p:nvSpPr>
              <p:cNvPr id="107" name="Rectángulo redondeado 106"/>
              <p:cNvSpPr/>
              <p:nvPr/>
            </p:nvSpPr>
            <p:spPr bwMode="auto">
              <a:xfrm>
                <a:off x="2743200" y="2438400"/>
                <a:ext cx="1524000" cy="457200"/>
              </a:xfrm>
              <a:prstGeom prst="roundRect">
                <a:avLst/>
              </a:prstGeom>
              <a:solidFill>
                <a:schemeClr val="accent5"/>
              </a:solidFill>
              <a:ln w="9525" cap="flat" cmpd="sng" algn="ctr">
                <a:solidFill>
                  <a:schemeClr val="tx1"/>
                </a:solidFill>
                <a:prstDash val="solid"/>
                <a:round/>
                <a:headEnd type="none" w="med" len="med"/>
                <a:tailEnd type="none" w="med" len="med"/>
              </a:ln>
              <a:effectLst>
                <a:outerShdw blurRad="63500" dist="35921" dir="2700000" algn="ctr" rotWithShape="0">
                  <a:schemeClr val="tx1"/>
                </a:outerShdw>
                <a:reflection stA="50000" endPos="75000" dist="12700" dir="5400000" sy="-100000" algn="bl" rotWithShape="0"/>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s-ES_tradnl" sz="900" b="1" kern="0">
                  <a:solidFill>
                    <a:schemeClr val="bg1"/>
                  </a:solidFill>
                  <a:latin typeface="Times New Roman" charset="0"/>
                  <a:sym typeface="Symbol" charset="2"/>
                </a:endParaRPr>
              </a:p>
            </p:txBody>
          </p:sp>
          <p:sp>
            <p:nvSpPr>
              <p:cNvPr id="108" name="Text Box 11"/>
              <p:cNvSpPr txBox="1">
                <a:spLocks noChangeArrowheads="1"/>
              </p:cNvSpPr>
              <p:nvPr/>
            </p:nvSpPr>
            <p:spPr bwMode="auto">
              <a:xfrm>
                <a:off x="2777836" y="2534208"/>
                <a:ext cx="1454727" cy="265587"/>
              </a:xfrm>
              <a:prstGeom prst="rect">
                <a:avLst/>
              </a:prstGeom>
              <a:noFill/>
              <a:ln w="52451">
                <a:noFill/>
                <a:miter lim="800000"/>
                <a:headEnd/>
                <a:tailEnd/>
              </a:ln>
              <a:effectLst/>
            </p:spPr>
            <p:txBody>
              <a:bodyPr wrap="square" lIns="60104" tIns="30052" rIns="60104" bIns="30052" anchor="b">
                <a:prstTxWarp prst="textNoShape">
                  <a:avLst/>
                </a:prstTxWarp>
                <a:spAutoFit/>
              </a:bodyPr>
              <a:lstStyle/>
              <a:p>
                <a:pPr defTabSz="601266"/>
                <a:r>
                  <a:rPr lang="en-GB" sz="900" kern="0" dirty="0">
                    <a:solidFill>
                      <a:srgbClr val="000000"/>
                    </a:solidFill>
                    <a:latin typeface="Arial" charset="0"/>
                  </a:rPr>
                  <a:t>Grave</a:t>
                </a:r>
                <a:endParaRPr lang="en-GB" sz="900" b="1" kern="0" dirty="0">
                  <a:solidFill>
                    <a:srgbClr val="000000"/>
                  </a:solidFill>
                  <a:latin typeface="Arial" charset="0"/>
                </a:endParaRPr>
              </a:p>
            </p:txBody>
          </p:sp>
        </p:grpSp>
        <p:cxnSp>
          <p:nvCxnSpPr>
            <p:cNvPr id="91" name="Conector recto 90"/>
            <p:cNvCxnSpPr/>
            <p:nvPr/>
          </p:nvCxnSpPr>
          <p:spPr bwMode="auto">
            <a:xfrm rot="5400000">
              <a:off x="4533106" y="1866900"/>
              <a:ext cx="228600" cy="1588"/>
            </a:xfrm>
            <a:prstGeom prst="line">
              <a:avLst/>
            </a:prstGeom>
            <a:solidFill>
              <a:schemeClr val="accent1"/>
            </a:solidFill>
            <a:ln w="38100" cap="rnd" cmpd="sng" algn="ctr">
              <a:solidFill>
                <a:schemeClr val="tx1">
                  <a:lumMod val="75000"/>
                  <a:lumOff val="25000"/>
                </a:schemeClr>
              </a:solidFill>
              <a:prstDash val="solid"/>
              <a:round/>
              <a:headEnd type="none" w="med" len="med"/>
              <a:tailEnd type="none" w="med" len="med"/>
            </a:ln>
            <a:effectLst>
              <a:outerShdw blurRad="63500" dist="35921" dir="2700000" algn="ctr" rotWithShape="0">
                <a:schemeClr val="tx1"/>
              </a:outerShdw>
            </a:effectLst>
          </p:spPr>
        </p:cxnSp>
        <p:grpSp>
          <p:nvGrpSpPr>
            <p:cNvPr id="7" name="Agrupar 43"/>
            <p:cNvGrpSpPr/>
            <p:nvPr/>
          </p:nvGrpSpPr>
          <p:grpSpPr>
            <a:xfrm>
              <a:off x="1600942" y="1981199"/>
              <a:ext cx="6172658" cy="381000"/>
              <a:chOff x="3275806" y="2666999"/>
              <a:chExt cx="2440782" cy="381000"/>
            </a:xfrm>
          </p:grpSpPr>
          <p:cxnSp>
            <p:nvCxnSpPr>
              <p:cNvPr id="103" name="Conector recto 102"/>
              <p:cNvCxnSpPr/>
              <p:nvPr/>
            </p:nvCxnSpPr>
            <p:spPr bwMode="auto">
              <a:xfrm rot="5400000">
                <a:off x="3086100" y="2856705"/>
                <a:ext cx="381000" cy="1588"/>
              </a:xfrm>
              <a:prstGeom prst="line">
                <a:avLst/>
              </a:prstGeom>
              <a:solidFill>
                <a:schemeClr val="accent1"/>
              </a:solidFill>
              <a:ln w="38100" cap="rnd" cmpd="sng" algn="ctr">
                <a:solidFill>
                  <a:schemeClr val="tx1">
                    <a:lumMod val="75000"/>
                    <a:lumOff val="25000"/>
                  </a:schemeClr>
                </a:solidFill>
                <a:prstDash val="solid"/>
                <a:round/>
                <a:headEnd type="none" w="med" len="med"/>
                <a:tailEnd type="none" w="med" len="med"/>
              </a:ln>
              <a:effectLst>
                <a:outerShdw blurRad="63500" dist="35921" dir="2700000" algn="ctr" rotWithShape="0">
                  <a:schemeClr val="tx1"/>
                </a:outerShdw>
              </a:effectLst>
            </p:spPr>
          </p:cxnSp>
          <p:cxnSp>
            <p:nvCxnSpPr>
              <p:cNvPr id="105" name="Conector recto 104"/>
              <p:cNvCxnSpPr/>
              <p:nvPr/>
            </p:nvCxnSpPr>
            <p:spPr bwMode="auto">
              <a:xfrm flipV="1">
                <a:off x="3276600" y="2667000"/>
                <a:ext cx="2438400" cy="794"/>
              </a:xfrm>
              <a:prstGeom prst="line">
                <a:avLst/>
              </a:prstGeom>
              <a:solidFill>
                <a:schemeClr val="accent1"/>
              </a:solidFill>
              <a:ln w="38100" cap="rnd" cmpd="sng" algn="ctr">
                <a:solidFill>
                  <a:schemeClr val="tx1">
                    <a:lumMod val="75000"/>
                    <a:lumOff val="25000"/>
                  </a:schemeClr>
                </a:solidFill>
                <a:prstDash val="solid"/>
                <a:round/>
                <a:headEnd type="none" w="med" len="med"/>
                <a:tailEnd type="none" w="med" len="med"/>
              </a:ln>
              <a:effectLst>
                <a:outerShdw blurRad="63500" dist="35921" dir="2700000" algn="ctr" rotWithShape="0">
                  <a:schemeClr val="tx1"/>
                </a:outerShdw>
              </a:effectLst>
            </p:spPr>
          </p:cxnSp>
          <p:cxnSp>
            <p:nvCxnSpPr>
              <p:cNvPr id="106" name="Conector recto 105"/>
              <p:cNvCxnSpPr/>
              <p:nvPr/>
            </p:nvCxnSpPr>
            <p:spPr bwMode="auto">
              <a:xfrm rot="5400000">
                <a:off x="5525294" y="2856705"/>
                <a:ext cx="381000" cy="1588"/>
              </a:xfrm>
              <a:prstGeom prst="line">
                <a:avLst/>
              </a:prstGeom>
              <a:solidFill>
                <a:schemeClr val="accent1"/>
              </a:solidFill>
              <a:ln w="38100" cap="rnd" cmpd="sng" algn="ctr">
                <a:solidFill>
                  <a:schemeClr val="tx1">
                    <a:lumMod val="75000"/>
                    <a:lumOff val="25000"/>
                  </a:schemeClr>
                </a:solidFill>
                <a:prstDash val="solid"/>
                <a:round/>
                <a:headEnd type="none" w="med" len="med"/>
                <a:tailEnd type="none" w="med" len="med"/>
              </a:ln>
              <a:effectLst>
                <a:outerShdw blurRad="63500" dist="35921" dir="2700000" algn="ctr" rotWithShape="0">
                  <a:schemeClr val="tx1"/>
                </a:outerShdw>
              </a:effectLst>
            </p:spPr>
          </p:cxnSp>
        </p:grpSp>
        <p:cxnSp>
          <p:nvCxnSpPr>
            <p:cNvPr id="93" name="Conector recto 92"/>
            <p:cNvCxnSpPr/>
            <p:nvPr/>
          </p:nvCxnSpPr>
          <p:spPr bwMode="auto">
            <a:xfrm rot="5400000">
              <a:off x="3240433" y="2169767"/>
              <a:ext cx="381000" cy="3867"/>
            </a:xfrm>
            <a:prstGeom prst="line">
              <a:avLst/>
            </a:prstGeom>
            <a:solidFill>
              <a:schemeClr val="accent1"/>
            </a:solidFill>
            <a:ln w="38100" cap="rnd" cmpd="sng" algn="ctr">
              <a:solidFill>
                <a:schemeClr val="tx1">
                  <a:lumMod val="75000"/>
                  <a:lumOff val="25000"/>
                </a:schemeClr>
              </a:solidFill>
              <a:prstDash val="solid"/>
              <a:round/>
              <a:headEnd type="none" w="med" len="med"/>
              <a:tailEnd type="none" w="med" len="med"/>
            </a:ln>
            <a:effectLst>
              <a:outerShdw blurRad="63500" dist="35921" dir="2700000" algn="ctr" rotWithShape="0">
                <a:schemeClr val="tx1"/>
              </a:outerShdw>
            </a:effectLst>
          </p:spPr>
        </p:cxnSp>
        <p:cxnSp>
          <p:nvCxnSpPr>
            <p:cNvPr id="94" name="Conector recto 93"/>
            <p:cNvCxnSpPr/>
            <p:nvPr/>
          </p:nvCxnSpPr>
          <p:spPr bwMode="auto">
            <a:xfrm rot="5400000">
              <a:off x="5602634" y="2169767"/>
              <a:ext cx="381000" cy="3867"/>
            </a:xfrm>
            <a:prstGeom prst="line">
              <a:avLst/>
            </a:prstGeom>
            <a:solidFill>
              <a:schemeClr val="accent1"/>
            </a:solidFill>
            <a:ln w="38100" cap="rnd" cmpd="sng" algn="ctr">
              <a:solidFill>
                <a:schemeClr val="tx1">
                  <a:lumMod val="75000"/>
                  <a:lumOff val="25000"/>
                </a:schemeClr>
              </a:solidFill>
              <a:prstDash val="solid"/>
              <a:round/>
              <a:headEnd type="none" w="med" len="med"/>
              <a:tailEnd type="none" w="med" len="med"/>
            </a:ln>
            <a:effectLst>
              <a:outerShdw blurRad="63500" dist="35921" dir="2700000" algn="ctr" rotWithShape="0">
                <a:schemeClr val="tx1"/>
              </a:outerShdw>
            </a:effectLst>
          </p:spPr>
        </p:cxnSp>
        <p:grpSp>
          <p:nvGrpSpPr>
            <p:cNvPr id="8" name="Agrupar 71"/>
            <p:cNvGrpSpPr/>
            <p:nvPr/>
          </p:nvGrpSpPr>
          <p:grpSpPr>
            <a:xfrm>
              <a:off x="5029200" y="2438400"/>
              <a:ext cx="1524000" cy="457200"/>
              <a:chOff x="5029200" y="2438400"/>
              <a:chExt cx="1524000" cy="457200"/>
            </a:xfrm>
          </p:grpSpPr>
          <p:sp>
            <p:nvSpPr>
              <p:cNvPr id="101" name="Rectángulo redondeado 100"/>
              <p:cNvSpPr/>
              <p:nvPr/>
            </p:nvSpPr>
            <p:spPr bwMode="auto">
              <a:xfrm>
                <a:off x="5029200" y="2438400"/>
                <a:ext cx="1524000" cy="457200"/>
              </a:xfrm>
              <a:prstGeom prst="roundRect">
                <a:avLst/>
              </a:prstGeom>
              <a:solidFill>
                <a:schemeClr val="accent5"/>
              </a:solidFill>
              <a:ln w="9525" cap="flat" cmpd="sng" algn="ctr">
                <a:solidFill>
                  <a:schemeClr val="tx1"/>
                </a:solidFill>
                <a:prstDash val="solid"/>
                <a:round/>
                <a:headEnd type="none" w="med" len="med"/>
                <a:tailEnd type="none" w="med" len="med"/>
              </a:ln>
              <a:effectLst>
                <a:outerShdw blurRad="63500" dist="35921" dir="2700000" algn="ctr" rotWithShape="0">
                  <a:schemeClr val="tx1"/>
                </a:outerShdw>
                <a:reflection stA="50000" endPos="75000" dist="12700" dir="5400000" sy="-100000" algn="bl" rotWithShape="0"/>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s-ES_tradnl" sz="900" b="1" kern="0">
                  <a:solidFill>
                    <a:schemeClr val="bg1"/>
                  </a:solidFill>
                  <a:latin typeface="Times New Roman" charset="0"/>
                  <a:sym typeface="Symbol" charset="2"/>
                </a:endParaRPr>
              </a:p>
            </p:txBody>
          </p:sp>
          <p:sp>
            <p:nvSpPr>
              <p:cNvPr id="102" name="Text Box 11"/>
              <p:cNvSpPr txBox="1">
                <a:spLocks noChangeArrowheads="1"/>
              </p:cNvSpPr>
              <p:nvPr/>
            </p:nvSpPr>
            <p:spPr bwMode="auto">
              <a:xfrm>
                <a:off x="5063836" y="2534208"/>
                <a:ext cx="1454728" cy="265587"/>
              </a:xfrm>
              <a:prstGeom prst="rect">
                <a:avLst/>
              </a:prstGeom>
              <a:noFill/>
              <a:ln w="52451">
                <a:noFill/>
                <a:miter lim="800000"/>
                <a:headEnd/>
                <a:tailEnd/>
              </a:ln>
              <a:effectLst/>
            </p:spPr>
            <p:txBody>
              <a:bodyPr wrap="square" lIns="60104" tIns="30052" rIns="60104" bIns="30052" anchor="b">
                <a:prstTxWarp prst="textNoShape">
                  <a:avLst/>
                </a:prstTxWarp>
                <a:spAutoFit/>
              </a:bodyPr>
              <a:lstStyle/>
              <a:p>
                <a:pPr defTabSz="601266"/>
                <a:r>
                  <a:rPr lang="en-GB" sz="900" kern="0" dirty="0" err="1">
                    <a:solidFill>
                      <a:srgbClr val="000000"/>
                    </a:solidFill>
                    <a:latin typeface="Arial" charset="0"/>
                  </a:rPr>
                  <a:t>Moderada</a:t>
                </a:r>
                <a:endParaRPr lang="en-GB" sz="900" b="1" kern="0" dirty="0">
                  <a:solidFill>
                    <a:srgbClr val="000000"/>
                  </a:solidFill>
                  <a:latin typeface="Arial" charset="0"/>
                </a:endParaRPr>
              </a:p>
            </p:txBody>
          </p:sp>
        </p:grpSp>
        <p:grpSp>
          <p:nvGrpSpPr>
            <p:cNvPr id="9" name="Agrupar 73"/>
            <p:cNvGrpSpPr/>
            <p:nvPr/>
          </p:nvGrpSpPr>
          <p:grpSpPr>
            <a:xfrm>
              <a:off x="7010400" y="2438400"/>
              <a:ext cx="1524000" cy="457200"/>
              <a:chOff x="7010400" y="2438400"/>
              <a:chExt cx="1524000" cy="457200"/>
            </a:xfrm>
          </p:grpSpPr>
          <p:sp>
            <p:nvSpPr>
              <p:cNvPr id="99" name="Rectángulo redondeado 98"/>
              <p:cNvSpPr/>
              <p:nvPr/>
            </p:nvSpPr>
            <p:spPr bwMode="auto">
              <a:xfrm>
                <a:off x="7010400" y="2438400"/>
                <a:ext cx="1524000" cy="457200"/>
              </a:xfrm>
              <a:prstGeom prst="roundRect">
                <a:avLst/>
              </a:prstGeom>
              <a:solidFill>
                <a:schemeClr val="accent5"/>
              </a:solidFill>
              <a:ln w="9525" cap="flat" cmpd="sng" algn="ctr">
                <a:solidFill>
                  <a:schemeClr val="tx1"/>
                </a:solidFill>
                <a:prstDash val="solid"/>
                <a:round/>
                <a:headEnd type="none" w="med" len="med"/>
                <a:tailEnd type="none" w="med" len="med"/>
              </a:ln>
              <a:effectLst>
                <a:outerShdw blurRad="63500" dist="35921" dir="2700000" algn="ctr" rotWithShape="0">
                  <a:schemeClr val="tx1"/>
                </a:outerShdw>
                <a:reflection stA="50000" endPos="75000" dist="12700" dir="5400000" sy="-100000" algn="bl" rotWithShape="0"/>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s-ES_tradnl" sz="900" b="1" kern="0">
                  <a:solidFill>
                    <a:schemeClr val="bg1"/>
                  </a:solidFill>
                  <a:latin typeface="Times New Roman" charset="0"/>
                  <a:sym typeface="Symbol" charset="2"/>
                </a:endParaRPr>
              </a:p>
            </p:txBody>
          </p:sp>
          <p:sp>
            <p:nvSpPr>
              <p:cNvPr id="100" name="Text Box 11"/>
              <p:cNvSpPr txBox="1">
                <a:spLocks noChangeArrowheads="1"/>
              </p:cNvSpPr>
              <p:nvPr/>
            </p:nvSpPr>
            <p:spPr bwMode="auto">
              <a:xfrm>
                <a:off x="7045036" y="2534208"/>
                <a:ext cx="1454728" cy="265587"/>
              </a:xfrm>
              <a:prstGeom prst="rect">
                <a:avLst/>
              </a:prstGeom>
              <a:noFill/>
              <a:ln w="52451">
                <a:noFill/>
                <a:miter lim="800000"/>
                <a:headEnd/>
                <a:tailEnd/>
              </a:ln>
              <a:effectLst/>
            </p:spPr>
            <p:txBody>
              <a:bodyPr wrap="square" lIns="60104" tIns="30052" rIns="60104" bIns="30052" anchor="b">
                <a:prstTxWarp prst="textNoShape">
                  <a:avLst/>
                </a:prstTxWarp>
                <a:spAutoFit/>
              </a:bodyPr>
              <a:lstStyle/>
              <a:p>
                <a:pPr defTabSz="601266"/>
                <a:r>
                  <a:rPr lang="en-GB" sz="900" b="1" kern="0" dirty="0" err="1">
                    <a:solidFill>
                      <a:srgbClr val="000000"/>
                    </a:solidFill>
                    <a:latin typeface="Arial" charset="0"/>
                  </a:rPr>
                  <a:t>Leve</a:t>
                </a:r>
                <a:endParaRPr lang="en-GB" sz="900" b="1" kern="0" dirty="0">
                  <a:solidFill>
                    <a:srgbClr val="000000"/>
                  </a:solidFill>
                  <a:latin typeface="Arial" charset="0"/>
                </a:endParaRPr>
              </a:p>
            </p:txBody>
          </p:sp>
        </p:grpSp>
      </p:grpSp>
      <p:grpSp>
        <p:nvGrpSpPr>
          <p:cNvPr id="14" name="Agrupar 75"/>
          <p:cNvGrpSpPr/>
          <p:nvPr/>
        </p:nvGrpSpPr>
        <p:grpSpPr>
          <a:xfrm>
            <a:off x="2343706" y="1314748"/>
            <a:ext cx="5200094" cy="856655"/>
            <a:chOff x="1600942" y="1753394"/>
            <a:chExt cx="6933458" cy="1142206"/>
          </a:xfrm>
        </p:grpSpPr>
        <p:grpSp>
          <p:nvGrpSpPr>
            <p:cNvPr id="16" name="Agrupar 70"/>
            <p:cNvGrpSpPr/>
            <p:nvPr/>
          </p:nvGrpSpPr>
          <p:grpSpPr>
            <a:xfrm>
              <a:off x="2743200" y="2438400"/>
              <a:ext cx="1524000" cy="457200"/>
              <a:chOff x="2743200" y="2438400"/>
              <a:chExt cx="1524000" cy="457200"/>
            </a:xfrm>
          </p:grpSpPr>
          <p:sp>
            <p:nvSpPr>
              <p:cNvPr id="95" name="Rectángulo redondeado 94"/>
              <p:cNvSpPr/>
              <p:nvPr/>
            </p:nvSpPr>
            <p:spPr bwMode="auto">
              <a:xfrm>
                <a:off x="2743200" y="2438400"/>
                <a:ext cx="1524000" cy="457200"/>
              </a:xfrm>
              <a:prstGeom prst="roundRect">
                <a:avLst/>
              </a:prstGeom>
              <a:solidFill>
                <a:schemeClr val="bg1">
                  <a:lumMod val="85000"/>
                </a:schemeClr>
              </a:solidFill>
              <a:ln w="9525" cap="flat" cmpd="sng" algn="ctr">
                <a:solidFill>
                  <a:schemeClr val="tx1"/>
                </a:solidFill>
                <a:prstDash val="solid"/>
                <a:round/>
                <a:headEnd type="none" w="med" len="med"/>
                <a:tailEnd type="none" w="med" len="med"/>
              </a:ln>
              <a:effectLst>
                <a:outerShdw blurRad="63500" dist="35921" dir="2700000" algn="ctr" rotWithShape="0">
                  <a:schemeClr val="tx1"/>
                </a:outerShdw>
                <a:reflection stA="50000" endPos="75000" dist="12700" dir="5400000" sy="-100000" algn="bl" rotWithShape="0"/>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s-ES_tradnl" sz="900" b="1" kern="0">
                  <a:solidFill>
                    <a:schemeClr val="bg1"/>
                  </a:solidFill>
                  <a:latin typeface="Times New Roman" charset="0"/>
                  <a:sym typeface="Symbol" charset="2"/>
                </a:endParaRPr>
              </a:p>
            </p:txBody>
          </p:sp>
          <p:sp>
            <p:nvSpPr>
              <p:cNvPr id="96" name="Text Box 11"/>
              <p:cNvSpPr txBox="1">
                <a:spLocks noChangeArrowheads="1"/>
              </p:cNvSpPr>
              <p:nvPr/>
            </p:nvSpPr>
            <p:spPr bwMode="auto">
              <a:xfrm>
                <a:off x="2758787" y="2529801"/>
                <a:ext cx="1454727" cy="327143"/>
              </a:xfrm>
              <a:prstGeom prst="rect">
                <a:avLst/>
              </a:prstGeom>
              <a:noFill/>
              <a:ln w="52451">
                <a:noFill/>
                <a:miter lim="800000"/>
                <a:headEnd/>
                <a:tailEnd/>
              </a:ln>
              <a:effectLst/>
            </p:spPr>
            <p:txBody>
              <a:bodyPr wrap="square" lIns="60104" tIns="30052" rIns="60104" bIns="30052" anchor="b">
                <a:prstTxWarp prst="textNoShape">
                  <a:avLst/>
                </a:prstTxWarp>
                <a:spAutoFit/>
              </a:bodyPr>
              <a:lstStyle/>
              <a:p>
                <a:pPr algn="ctr" defTabSz="601266"/>
                <a:r>
                  <a:rPr lang="en-GB" sz="1200" kern="0" dirty="0">
                    <a:solidFill>
                      <a:schemeClr val="bg1"/>
                    </a:solidFill>
                    <a:latin typeface="Arial" charset="0"/>
                  </a:rPr>
                  <a:t>Severe</a:t>
                </a:r>
                <a:endParaRPr lang="en-GB" sz="1200" b="1" kern="0" dirty="0">
                  <a:solidFill>
                    <a:schemeClr val="bg1"/>
                  </a:solidFill>
                  <a:latin typeface="Arial" charset="0"/>
                </a:endParaRPr>
              </a:p>
            </p:txBody>
          </p:sp>
        </p:grpSp>
        <p:cxnSp>
          <p:nvCxnSpPr>
            <p:cNvPr id="79" name="Conector recto 78"/>
            <p:cNvCxnSpPr/>
            <p:nvPr/>
          </p:nvCxnSpPr>
          <p:spPr bwMode="auto">
            <a:xfrm rot="5400000">
              <a:off x="4533106" y="1866900"/>
              <a:ext cx="228600" cy="1588"/>
            </a:xfrm>
            <a:prstGeom prst="line">
              <a:avLst/>
            </a:prstGeom>
            <a:solidFill>
              <a:schemeClr val="accent1"/>
            </a:solidFill>
            <a:ln w="38100" cap="rnd" cmpd="sng" algn="ctr">
              <a:solidFill>
                <a:schemeClr val="tx1">
                  <a:lumMod val="75000"/>
                  <a:lumOff val="25000"/>
                </a:schemeClr>
              </a:solidFill>
              <a:prstDash val="solid"/>
              <a:round/>
              <a:headEnd type="none" w="med" len="med"/>
              <a:tailEnd type="none" w="med" len="med"/>
            </a:ln>
            <a:effectLst>
              <a:outerShdw blurRad="63500" dist="35921" dir="2700000" algn="ctr" rotWithShape="0">
                <a:schemeClr val="tx1"/>
              </a:outerShdw>
            </a:effectLst>
          </p:spPr>
        </p:cxnSp>
        <p:grpSp>
          <p:nvGrpSpPr>
            <p:cNvPr id="17" name="Agrupar 43"/>
            <p:cNvGrpSpPr/>
            <p:nvPr/>
          </p:nvGrpSpPr>
          <p:grpSpPr>
            <a:xfrm>
              <a:off x="1600942" y="1981199"/>
              <a:ext cx="6172658" cy="381000"/>
              <a:chOff x="3275806" y="2666999"/>
              <a:chExt cx="2440782" cy="381000"/>
            </a:xfrm>
          </p:grpSpPr>
          <p:cxnSp>
            <p:nvCxnSpPr>
              <p:cNvPr id="89" name="Conector recto 88"/>
              <p:cNvCxnSpPr/>
              <p:nvPr/>
            </p:nvCxnSpPr>
            <p:spPr bwMode="auto">
              <a:xfrm rot="5400000">
                <a:off x="3086100" y="2856705"/>
                <a:ext cx="381000" cy="1588"/>
              </a:xfrm>
              <a:prstGeom prst="line">
                <a:avLst/>
              </a:prstGeom>
              <a:solidFill>
                <a:schemeClr val="accent1"/>
              </a:solidFill>
              <a:ln w="38100" cap="rnd" cmpd="sng" algn="ctr">
                <a:solidFill>
                  <a:schemeClr val="tx1">
                    <a:lumMod val="75000"/>
                    <a:lumOff val="25000"/>
                  </a:schemeClr>
                </a:solidFill>
                <a:prstDash val="solid"/>
                <a:round/>
                <a:headEnd type="none" w="med" len="med"/>
                <a:tailEnd type="none" w="med" len="med"/>
              </a:ln>
              <a:effectLst>
                <a:outerShdw blurRad="63500" dist="35921" dir="2700000" algn="ctr" rotWithShape="0">
                  <a:schemeClr val="tx1"/>
                </a:outerShdw>
              </a:effectLst>
            </p:spPr>
          </p:cxnSp>
          <p:cxnSp>
            <p:nvCxnSpPr>
              <p:cNvPr id="90" name="Conector recto 89"/>
              <p:cNvCxnSpPr/>
              <p:nvPr/>
            </p:nvCxnSpPr>
            <p:spPr bwMode="auto">
              <a:xfrm flipV="1">
                <a:off x="3276600" y="2667000"/>
                <a:ext cx="2438400" cy="794"/>
              </a:xfrm>
              <a:prstGeom prst="line">
                <a:avLst/>
              </a:prstGeom>
              <a:solidFill>
                <a:schemeClr val="accent1"/>
              </a:solidFill>
              <a:ln w="38100" cap="rnd" cmpd="sng" algn="ctr">
                <a:solidFill>
                  <a:schemeClr val="tx1">
                    <a:lumMod val="75000"/>
                    <a:lumOff val="25000"/>
                  </a:schemeClr>
                </a:solidFill>
                <a:prstDash val="solid"/>
                <a:round/>
                <a:headEnd type="none" w="med" len="med"/>
                <a:tailEnd type="none" w="med" len="med"/>
              </a:ln>
              <a:effectLst>
                <a:outerShdw blurRad="63500" dist="35921" dir="2700000" algn="ctr" rotWithShape="0">
                  <a:schemeClr val="tx1"/>
                </a:outerShdw>
              </a:effectLst>
            </p:spPr>
          </p:cxnSp>
          <p:cxnSp>
            <p:nvCxnSpPr>
              <p:cNvPr id="92" name="Conector recto 91"/>
              <p:cNvCxnSpPr/>
              <p:nvPr/>
            </p:nvCxnSpPr>
            <p:spPr bwMode="auto">
              <a:xfrm rot="5400000">
                <a:off x="5525294" y="2856705"/>
                <a:ext cx="381000" cy="1588"/>
              </a:xfrm>
              <a:prstGeom prst="line">
                <a:avLst/>
              </a:prstGeom>
              <a:solidFill>
                <a:schemeClr val="accent1"/>
              </a:solidFill>
              <a:ln w="38100" cap="rnd" cmpd="sng" algn="ctr">
                <a:solidFill>
                  <a:schemeClr val="tx1">
                    <a:lumMod val="75000"/>
                    <a:lumOff val="25000"/>
                  </a:schemeClr>
                </a:solidFill>
                <a:prstDash val="solid"/>
                <a:round/>
                <a:headEnd type="none" w="med" len="med"/>
                <a:tailEnd type="none" w="med" len="med"/>
              </a:ln>
              <a:effectLst>
                <a:outerShdw blurRad="63500" dist="35921" dir="2700000" algn="ctr" rotWithShape="0">
                  <a:schemeClr val="tx1"/>
                </a:outerShdw>
              </a:effectLst>
            </p:spPr>
          </p:cxnSp>
        </p:grpSp>
        <p:cxnSp>
          <p:nvCxnSpPr>
            <p:cNvPr id="81" name="Conector recto 80"/>
            <p:cNvCxnSpPr/>
            <p:nvPr/>
          </p:nvCxnSpPr>
          <p:spPr bwMode="auto">
            <a:xfrm rot="5400000">
              <a:off x="3240433" y="2169767"/>
              <a:ext cx="381000" cy="3867"/>
            </a:xfrm>
            <a:prstGeom prst="line">
              <a:avLst/>
            </a:prstGeom>
            <a:solidFill>
              <a:schemeClr val="accent1"/>
            </a:solidFill>
            <a:ln w="38100" cap="rnd" cmpd="sng" algn="ctr">
              <a:solidFill>
                <a:schemeClr val="tx1">
                  <a:lumMod val="75000"/>
                  <a:lumOff val="25000"/>
                </a:schemeClr>
              </a:solidFill>
              <a:prstDash val="solid"/>
              <a:round/>
              <a:headEnd type="none" w="med" len="med"/>
              <a:tailEnd type="none" w="med" len="med"/>
            </a:ln>
            <a:effectLst>
              <a:outerShdw blurRad="63500" dist="35921" dir="2700000" algn="ctr" rotWithShape="0">
                <a:schemeClr val="tx1"/>
              </a:outerShdw>
            </a:effectLst>
          </p:spPr>
        </p:cxnSp>
        <p:cxnSp>
          <p:nvCxnSpPr>
            <p:cNvPr id="82" name="Conector recto 81"/>
            <p:cNvCxnSpPr/>
            <p:nvPr/>
          </p:nvCxnSpPr>
          <p:spPr bwMode="auto">
            <a:xfrm rot="5400000">
              <a:off x="5602634" y="2169767"/>
              <a:ext cx="381000" cy="3867"/>
            </a:xfrm>
            <a:prstGeom prst="line">
              <a:avLst/>
            </a:prstGeom>
            <a:solidFill>
              <a:schemeClr val="accent1"/>
            </a:solidFill>
            <a:ln w="38100" cap="rnd" cmpd="sng" algn="ctr">
              <a:solidFill>
                <a:schemeClr val="tx1">
                  <a:lumMod val="75000"/>
                  <a:lumOff val="25000"/>
                </a:schemeClr>
              </a:solidFill>
              <a:prstDash val="solid"/>
              <a:round/>
              <a:headEnd type="none" w="med" len="med"/>
              <a:tailEnd type="none" w="med" len="med"/>
            </a:ln>
            <a:effectLst>
              <a:outerShdw blurRad="63500" dist="35921" dir="2700000" algn="ctr" rotWithShape="0">
                <a:schemeClr val="tx1"/>
              </a:outerShdw>
            </a:effectLst>
          </p:spPr>
        </p:cxnSp>
        <p:grpSp>
          <p:nvGrpSpPr>
            <p:cNvPr id="18" name="Agrupar 71"/>
            <p:cNvGrpSpPr/>
            <p:nvPr/>
          </p:nvGrpSpPr>
          <p:grpSpPr>
            <a:xfrm>
              <a:off x="5029200" y="2438400"/>
              <a:ext cx="1524000" cy="457200"/>
              <a:chOff x="5029200" y="2438400"/>
              <a:chExt cx="1524000" cy="457200"/>
            </a:xfrm>
          </p:grpSpPr>
          <p:sp>
            <p:nvSpPr>
              <p:cNvPr id="87" name="Rectángulo redondeado 86"/>
              <p:cNvSpPr/>
              <p:nvPr/>
            </p:nvSpPr>
            <p:spPr bwMode="auto">
              <a:xfrm>
                <a:off x="5029200" y="2438400"/>
                <a:ext cx="1524000" cy="457200"/>
              </a:xfrm>
              <a:prstGeom prst="roundRect">
                <a:avLst/>
              </a:prstGeom>
              <a:solidFill>
                <a:schemeClr val="bg1">
                  <a:lumMod val="85000"/>
                </a:schemeClr>
              </a:solidFill>
              <a:ln w="9525" cap="flat" cmpd="sng" algn="ctr">
                <a:solidFill>
                  <a:schemeClr val="tx1"/>
                </a:solidFill>
                <a:prstDash val="solid"/>
                <a:round/>
                <a:headEnd type="none" w="med" len="med"/>
                <a:tailEnd type="none" w="med" len="med"/>
              </a:ln>
              <a:effectLst>
                <a:outerShdw blurRad="63500" dist="35921" dir="2700000" algn="ctr" rotWithShape="0">
                  <a:schemeClr val="tx1"/>
                </a:outerShdw>
                <a:reflection stA="50000" endPos="75000" dist="12700" dir="5400000" sy="-100000" algn="bl" rotWithShape="0"/>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s-ES_tradnl" sz="900" b="1" kern="0">
                  <a:solidFill>
                    <a:schemeClr val="bg1"/>
                  </a:solidFill>
                  <a:latin typeface="Times New Roman" charset="0"/>
                  <a:sym typeface="Symbol" charset="2"/>
                </a:endParaRPr>
              </a:p>
            </p:txBody>
          </p:sp>
          <p:sp>
            <p:nvSpPr>
              <p:cNvPr id="88" name="Text Box 11"/>
              <p:cNvSpPr txBox="1">
                <a:spLocks noChangeArrowheads="1"/>
              </p:cNvSpPr>
              <p:nvPr/>
            </p:nvSpPr>
            <p:spPr bwMode="auto">
              <a:xfrm>
                <a:off x="5063836" y="2548851"/>
                <a:ext cx="1454728" cy="327143"/>
              </a:xfrm>
              <a:prstGeom prst="rect">
                <a:avLst/>
              </a:prstGeom>
              <a:noFill/>
              <a:ln w="52451">
                <a:noFill/>
                <a:miter lim="800000"/>
                <a:headEnd/>
                <a:tailEnd/>
              </a:ln>
              <a:effectLst/>
            </p:spPr>
            <p:txBody>
              <a:bodyPr wrap="square" lIns="60104" tIns="30052" rIns="60104" bIns="30052" anchor="b">
                <a:prstTxWarp prst="textNoShape">
                  <a:avLst/>
                </a:prstTxWarp>
                <a:spAutoFit/>
              </a:bodyPr>
              <a:lstStyle/>
              <a:p>
                <a:pPr algn="ctr" defTabSz="601266"/>
                <a:r>
                  <a:rPr lang="en-GB" sz="1200" kern="0" dirty="0">
                    <a:solidFill>
                      <a:schemeClr val="bg1">
                        <a:lumMod val="50000"/>
                      </a:schemeClr>
                    </a:solidFill>
                    <a:latin typeface="Arial" charset="0"/>
                  </a:rPr>
                  <a:t>Moderate</a:t>
                </a:r>
                <a:endParaRPr lang="en-GB" sz="1200" b="1" kern="0" dirty="0">
                  <a:solidFill>
                    <a:schemeClr val="bg1">
                      <a:lumMod val="50000"/>
                    </a:schemeClr>
                  </a:solidFill>
                  <a:latin typeface="Arial" charset="0"/>
                </a:endParaRPr>
              </a:p>
            </p:txBody>
          </p:sp>
        </p:grpSp>
        <p:grpSp>
          <p:nvGrpSpPr>
            <p:cNvPr id="19" name="Agrupar 73"/>
            <p:cNvGrpSpPr/>
            <p:nvPr/>
          </p:nvGrpSpPr>
          <p:grpSpPr>
            <a:xfrm>
              <a:off x="7010400" y="2438400"/>
              <a:ext cx="1524000" cy="457200"/>
              <a:chOff x="7010400" y="2438400"/>
              <a:chExt cx="1524000" cy="457200"/>
            </a:xfrm>
          </p:grpSpPr>
          <p:sp>
            <p:nvSpPr>
              <p:cNvPr id="85" name="Rectángulo redondeado 84"/>
              <p:cNvSpPr/>
              <p:nvPr/>
            </p:nvSpPr>
            <p:spPr bwMode="auto">
              <a:xfrm>
                <a:off x="7010400" y="2438400"/>
                <a:ext cx="1524000" cy="457200"/>
              </a:xfrm>
              <a:prstGeom prst="roundRect">
                <a:avLst/>
              </a:prstGeom>
              <a:solidFill>
                <a:schemeClr val="bg1">
                  <a:lumMod val="85000"/>
                </a:schemeClr>
              </a:solidFill>
              <a:ln w="9525" cap="flat" cmpd="sng" algn="ctr">
                <a:solidFill>
                  <a:schemeClr val="tx1"/>
                </a:solidFill>
                <a:prstDash val="solid"/>
                <a:round/>
                <a:headEnd type="none" w="med" len="med"/>
                <a:tailEnd type="none" w="med" len="med"/>
              </a:ln>
              <a:effectLst>
                <a:outerShdw blurRad="63500" dist="35921" dir="2700000" algn="ctr" rotWithShape="0">
                  <a:schemeClr val="tx1"/>
                </a:outerShdw>
                <a:reflection stA="50000" endPos="75000" dist="12700" dir="5400000" sy="-100000" algn="bl" rotWithShape="0"/>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s-ES_tradnl" sz="900" b="1" kern="0">
                  <a:solidFill>
                    <a:schemeClr val="bg1"/>
                  </a:solidFill>
                  <a:latin typeface="Times New Roman" charset="0"/>
                  <a:sym typeface="Symbol" charset="2"/>
                </a:endParaRPr>
              </a:p>
            </p:txBody>
          </p:sp>
          <p:sp>
            <p:nvSpPr>
              <p:cNvPr id="86" name="Text Box 11"/>
              <p:cNvSpPr txBox="1">
                <a:spLocks noChangeArrowheads="1"/>
              </p:cNvSpPr>
              <p:nvPr/>
            </p:nvSpPr>
            <p:spPr bwMode="auto">
              <a:xfrm>
                <a:off x="7045036" y="2548851"/>
                <a:ext cx="1454728" cy="327143"/>
              </a:xfrm>
              <a:prstGeom prst="rect">
                <a:avLst/>
              </a:prstGeom>
              <a:noFill/>
              <a:ln w="52451">
                <a:noFill/>
                <a:miter lim="800000"/>
                <a:headEnd/>
                <a:tailEnd/>
              </a:ln>
              <a:effectLst/>
            </p:spPr>
            <p:txBody>
              <a:bodyPr wrap="square" lIns="60104" tIns="30052" rIns="60104" bIns="30052" anchor="b">
                <a:prstTxWarp prst="textNoShape">
                  <a:avLst/>
                </a:prstTxWarp>
                <a:spAutoFit/>
              </a:bodyPr>
              <a:lstStyle/>
              <a:p>
                <a:pPr algn="ctr" defTabSz="601266"/>
                <a:r>
                  <a:rPr lang="en-GB" sz="1200" b="1" kern="0" dirty="0">
                    <a:solidFill>
                      <a:schemeClr val="bg1">
                        <a:lumMod val="50000"/>
                      </a:schemeClr>
                    </a:solidFill>
                    <a:latin typeface="Arial" charset="0"/>
                  </a:rPr>
                  <a:t>Mild</a:t>
                </a:r>
              </a:p>
            </p:txBody>
          </p:sp>
        </p:grpSp>
      </p:grpSp>
      <p:sp>
        <p:nvSpPr>
          <p:cNvPr id="20" name="Rectángulo redondeado 19"/>
          <p:cNvSpPr/>
          <p:nvPr/>
        </p:nvSpPr>
        <p:spPr>
          <a:xfrm>
            <a:off x="3226377" y="1828502"/>
            <a:ext cx="1117023" cy="313908"/>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r>
              <a:rPr lang="es-ES" b="1" kern="0" dirty="0" err="1">
                <a:solidFill>
                  <a:sysClr val="windowText" lastClr="000000"/>
                </a:solidFill>
              </a:rPr>
              <a:t>Severe</a:t>
            </a:r>
            <a:endParaRPr lang="es-ES" sz="1350" b="1" kern="0" dirty="0">
              <a:solidFill>
                <a:sysClr val="windowText" lastClr="000000"/>
              </a:solidFill>
            </a:endParaRPr>
          </a:p>
        </p:txBody>
      </p:sp>
      <p:sp>
        <p:nvSpPr>
          <p:cNvPr id="71" name="Text Box 49"/>
          <p:cNvSpPr txBox="1">
            <a:spLocks noChangeArrowheads="1"/>
          </p:cNvSpPr>
          <p:nvPr/>
        </p:nvSpPr>
        <p:spPr bwMode="auto">
          <a:xfrm>
            <a:off x="1176338" y="890595"/>
            <a:ext cx="1304925" cy="369332"/>
          </a:xfrm>
          <a:prstGeom prst="rect">
            <a:avLst/>
          </a:prstGeom>
          <a:noFill/>
          <a:ln w="9525">
            <a:noFill/>
            <a:miter lim="800000"/>
            <a:headEnd/>
            <a:tailEnd/>
          </a:ln>
          <a:effectLst/>
        </p:spPr>
        <p:txBody>
          <a:bodyPr wrap="square">
            <a:prstTxWarp prst="textNoShape">
              <a:avLst/>
            </a:prstTxWarp>
            <a:spAutoFit/>
          </a:bodyPr>
          <a:lstStyle/>
          <a:p>
            <a:pPr algn="ctr" defTabSz="685800" eaLnBrk="0" hangingPunct="0">
              <a:spcAft>
                <a:spcPct val="40000"/>
              </a:spcAft>
              <a:defRPr/>
            </a:pPr>
            <a:r>
              <a:rPr lang="es-ES_tradnl" b="1" kern="0" dirty="0">
                <a:solidFill>
                  <a:srgbClr val="0070C0"/>
                </a:solidFill>
                <a:latin typeface="Arial"/>
                <a:cs typeface="Arial"/>
              </a:rPr>
              <a:t>STEP 2</a:t>
            </a:r>
          </a:p>
        </p:txBody>
      </p:sp>
      <p:sp>
        <p:nvSpPr>
          <p:cNvPr id="21" name="Rectángulo 20"/>
          <p:cNvSpPr/>
          <p:nvPr/>
        </p:nvSpPr>
        <p:spPr>
          <a:xfrm>
            <a:off x="1806668" y="1861453"/>
            <a:ext cx="1136850" cy="300082"/>
          </a:xfrm>
          <a:prstGeom prst="rect">
            <a:avLst/>
          </a:prstGeom>
        </p:spPr>
        <p:txBody>
          <a:bodyPr wrap="none">
            <a:spAutoFit/>
          </a:bodyPr>
          <a:lstStyle/>
          <a:p>
            <a:pPr algn="ctr" defTabSz="601266"/>
            <a:r>
              <a:rPr lang="en-GB" sz="1350" kern="0" dirty="0">
                <a:solidFill>
                  <a:schemeClr val="bg1">
                    <a:lumMod val="50000"/>
                  </a:schemeClr>
                </a:solidFill>
                <a:latin typeface="Arial" charset="0"/>
              </a:rPr>
              <a:t>Very Severe</a:t>
            </a:r>
            <a:endParaRPr lang="en-GB" sz="1350" b="1" kern="0" dirty="0">
              <a:solidFill>
                <a:schemeClr val="bg1">
                  <a:lumMod val="50000"/>
                </a:schemeClr>
              </a:solidFill>
              <a:latin typeface="Arial" charset="0"/>
            </a:endParaRPr>
          </a:p>
        </p:txBody>
      </p:sp>
      <p:grpSp>
        <p:nvGrpSpPr>
          <p:cNvPr id="66" name="Agrupar 68"/>
          <p:cNvGrpSpPr/>
          <p:nvPr/>
        </p:nvGrpSpPr>
        <p:grpSpPr>
          <a:xfrm>
            <a:off x="1935138" y="2261962"/>
            <a:ext cx="1772248" cy="2686052"/>
            <a:chOff x="1600200" y="2743200"/>
            <a:chExt cx="1829597" cy="3581402"/>
          </a:xfrm>
        </p:grpSpPr>
        <p:cxnSp>
          <p:nvCxnSpPr>
            <p:cNvPr id="67" name="Conector recto 70"/>
            <p:cNvCxnSpPr/>
            <p:nvPr/>
          </p:nvCxnSpPr>
          <p:spPr bwMode="auto">
            <a:xfrm rot="5400000">
              <a:off x="38498" y="4762104"/>
              <a:ext cx="3124201" cy="795"/>
            </a:xfrm>
            <a:prstGeom prst="line">
              <a:avLst/>
            </a:prstGeom>
            <a:solidFill>
              <a:schemeClr val="accent1"/>
            </a:solidFill>
            <a:ln w="38100" cap="rnd" cmpd="sng" algn="ctr">
              <a:solidFill>
                <a:schemeClr val="tx1">
                  <a:lumMod val="75000"/>
                  <a:lumOff val="25000"/>
                </a:schemeClr>
              </a:solidFill>
              <a:prstDash val="solid"/>
              <a:round/>
              <a:headEnd type="none" w="med" len="med"/>
              <a:tailEnd type="none" w="med" len="med"/>
            </a:ln>
            <a:effectLst>
              <a:outerShdw blurRad="63500" dist="35921" dir="2700000" algn="ctr" rotWithShape="0">
                <a:schemeClr val="tx1"/>
              </a:outerShdw>
            </a:effectLst>
          </p:spPr>
        </p:cxnSp>
        <p:cxnSp>
          <p:nvCxnSpPr>
            <p:cNvPr id="69" name="Conector recto 71"/>
            <p:cNvCxnSpPr/>
            <p:nvPr/>
          </p:nvCxnSpPr>
          <p:spPr bwMode="auto">
            <a:xfrm rot="5400000">
              <a:off x="3200798" y="2971403"/>
              <a:ext cx="457201" cy="796"/>
            </a:xfrm>
            <a:prstGeom prst="line">
              <a:avLst/>
            </a:prstGeom>
            <a:solidFill>
              <a:schemeClr val="accent1"/>
            </a:solidFill>
            <a:ln w="38100" cap="rnd" cmpd="sng" algn="ctr">
              <a:solidFill>
                <a:schemeClr val="tx1">
                  <a:lumMod val="75000"/>
                  <a:lumOff val="25000"/>
                </a:schemeClr>
              </a:solidFill>
              <a:prstDash val="solid"/>
              <a:round/>
              <a:headEnd type="none" w="med" len="med"/>
              <a:tailEnd type="none" w="med" len="med"/>
            </a:ln>
            <a:effectLst>
              <a:outerShdw blurRad="63500" dist="35921" dir="2700000" algn="ctr" rotWithShape="0">
                <a:schemeClr val="tx1"/>
              </a:outerShdw>
            </a:effectLst>
          </p:spPr>
        </p:cxnSp>
        <p:cxnSp>
          <p:nvCxnSpPr>
            <p:cNvPr id="72" name="Conector recto 73"/>
            <p:cNvCxnSpPr/>
            <p:nvPr/>
          </p:nvCxnSpPr>
          <p:spPr bwMode="auto">
            <a:xfrm>
              <a:off x="1600200" y="3200400"/>
              <a:ext cx="1828800" cy="1588"/>
            </a:xfrm>
            <a:prstGeom prst="line">
              <a:avLst/>
            </a:prstGeom>
            <a:solidFill>
              <a:schemeClr val="accent1"/>
            </a:solidFill>
            <a:ln w="38100" cap="rnd" cmpd="sng" algn="ctr">
              <a:solidFill>
                <a:schemeClr val="tx1">
                  <a:lumMod val="75000"/>
                  <a:lumOff val="25000"/>
                </a:schemeClr>
              </a:solidFill>
              <a:prstDash val="solid"/>
              <a:round/>
              <a:headEnd type="none" w="med" len="med"/>
              <a:tailEnd type="none" w="med" len="med"/>
            </a:ln>
            <a:effectLst>
              <a:outerShdw blurRad="63500" dist="35921" dir="2700000" algn="ctr" rotWithShape="0">
                <a:schemeClr val="tx1"/>
              </a:outerShdw>
            </a:effectLst>
          </p:spPr>
        </p:cxnSp>
      </p:grpSp>
      <p:grpSp>
        <p:nvGrpSpPr>
          <p:cNvPr id="77" name="Agrupar 61"/>
          <p:cNvGrpSpPr/>
          <p:nvPr/>
        </p:nvGrpSpPr>
        <p:grpSpPr>
          <a:xfrm>
            <a:off x="1856659" y="3324557"/>
            <a:ext cx="2394560" cy="275993"/>
            <a:chOff x="1387785" y="3951229"/>
            <a:chExt cx="5248545" cy="315971"/>
          </a:xfrm>
        </p:grpSpPr>
        <p:sp>
          <p:nvSpPr>
            <p:cNvPr id="78" name="Text Box 11"/>
            <p:cNvSpPr txBox="1">
              <a:spLocks noChangeArrowheads="1"/>
            </p:cNvSpPr>
            <p:nvPr/>
          </p:nvSpPr>
          <p:spPr bwMode="auto">
            <a:xfrm>
              <a:off x="1981201" y="3986303"/>
              <a:ext cx="4655129" cy="280897"/>
            </a:xfrm>
            <a:prstGeom prst="rect">
              <a:avLst/>
            </a:prstGeom>
            <a:noFill/>
            <a:ln w="52451">
              <a:noFill/>
              <a:miter lim="800000"/>
              <a:headEnd/>
              <a:tailEnd/>
            </a:ln>
            <a:effectLst/>
          </p:spPr>
          <p:txBody>
            <a:bodyPr wrap="square" lIns="60104" tIns="30052" rIns="60104" bIns="30052" anchor="b">
              <a:prstTxWarp prst="textNoShape">
                <a:avLst/>
              </a:prstTxWarp>
              <a:spAutoFit/>
            </a:bodyPr>
            <a:lstStyle/>
            <a:p>
              <a:pPr defTabSz="601266"/>
              <a:r>
                <a:rPr lang="en-GB" sz="1200" kern="0" dirty="0">
                  <a:solidFill>
                    <a:srgbClr val="000000"/>
                  </a:solidFill>
                  <a:latin typeface="Arial" charset="0"/>
                </a:rPr>
                <a:t>Recent Cyanosis</a:t>
              </a:r>
            </a:p>
          </p:txBody>
        </p:sp>
        <p:sp>
          <p:nvSpPr>
            <p:cNvPr id="80" name="Rombo 118"/>
            <p:cNvSpPr/>
            <p:nvPr/>
          </p:nvSpPr>
          <p:spPr bwMode="auto">
            <a:xfrm>
              <a:off x="1387785" y="3951229"/>
              <a:ext cx="431912" cy="304800"/>
            </a:xfrm>
            <a:prstGeom prst="diamond">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s-ES_tradnl" b="1" kern="0">
                <a:solidFill>
                  <a:schemeClr val="bg1"/>
                </a:solidFill>
                <a:latin typeface="Times New Roman" charset="0"/>
                <a:sym typeface="Symbol" charset="2"/>
              </a:endParaRPr>
            </a:p>
          </p:txBody>
        </p:sp>
      </p:grpSp>
      <p:grpSp>
        <p:nvGrpSpPr>
          <p:cNvPr id="83" name="Agrupar 62"/>
          <p:cNvGrpSpPr/>
          <p:nvPr/>
        </p:nvGrpSpPr>
        <p:grpSpPr>
          <a:xfrm>
            <a:off x="1842960" y="3649321"/>
            <a:ext cx="2275527" cy="248039"/>
            <a:chOff x="1629696" y="4560829"/>
            <a:chExt cx="3034036" cy="330719"/>
          </a:xfrm>
        </p:grpSpPr>
        <p:sp>
          <p:nvSpPr>
            <p:cNvPr id="84" name="Rombo 124"/>
            <p:cNvSpPr/>
            <p:nvPr/>
          </p:nvSpPr>
          <p:spPr bwMode="auto">
            <a:xfrm>
              <a:off x="1629696" y="4560829"/>
              <a:ext cx="304800" cy="304800"/>
            </a:xfrm>
            <a:prstGeom prst="diamond">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s-ES_tradnl" b="1" kern="0">
                <a:solidFill>
                  <a:schemeClr val="bg1"/>
                </a:solidFill>
                <a:latin typeface="Times New Roman" charset="0"/>
                <a:sym typeface="Symbol" charset="2"/>
              </a:endParaRPr>
            </a:p>
          </p:txBody>
        </p:sp>
        <p:sp>
          <p:nvSpPr>
            <p:cNvPr id="104" name="Text Box 11"/>
            <p:cNvSpPr txBox="1">
              <a:spLocks noChangeArrowheads="1"/>
            </p:cNvSpPr>
            <p:nvPr/>
          </p:nvSpPr>
          <p:spPr bwMode="auto">
            <a:xfrm>
              <a:off x="1981200" y="4564405"/>
              <a:ext cx="2682532" cy="327143"/>
            </a:xfrm>
            <a:prstGeom prst="rect">
              <a:avLst/>
            </a:prstGeom>
            <a:noFill/>
            <a:ln w="52451">
              <a:noFill/>
              <a:miter lim="800000"/>
              <a:headEnd/>
              <a:tailEnd/>
            </a:ln>
            <a:effectLst/>
          </p:spPr>
          <p:txBody>
            <a:bodyPr wrap="square" lIns="60104" tIns="30052" rIns="60104" bIns="30052" anchor="b">
              <a:prstTxWarp prst="textNoShape">
                <a:avLst/>
              </a:prstTxWarp>
              <a:spAutoFit/>
            </a:bodyPr>
            <a:lstStyle/>
            <a:p>
              <a:pPr defTabSz="601266"/>
              <a:r>
                <a:rPr lang="en-GB" sz="1200" kern="0" dirty="0">
                  <a:solidFill>
                    <a:srgbClr val="000000"/>
                  </a:solidFill>
                  <a:latin typeface="Arial" charset="0"/>
                </a:rPr>
                <a:t>Use of accessory muscles</a:t>
              </a:r>
            </a:p>
          </p:txBody>
        </p:sp>
      </p:grpSp>
      <p:grpSp>
        <p:nvGrpSpPr>
          <p:cNvPr id="110" name="Agrupar 63"/>
          <p:cNvGrpSpPr/>
          <p:nvPr/>
        </p:nvGrpSpPr>
        <p:grpSpPr>
          <a:xfrm>
            <a:off x="1865082" y="3946725"/>
            <a:ext cx="2784345" cy="253638"/>
            <a:chOff x="1539456" y="5170429"/>
            <a:chExt cx="5096874" cy="315971"/>
          </a:xfrm>
        </p:grpSpPr>
        <p:sp>
          <p:nvSpPr>
            <p:cNvPr id="113" name="Rombo 128"/>
            <p:cNvSpPr/>
            <p:nvPr/>
          </p:nvSpPr>
          <p:spPr bwMode="auto">
            <a:xfrm>
              <a:off x="1539456" y="5170429"/>
              <a:ext cx="304800" cy="304800"/>
            </a:xfrm>
            <a:prstGeom prst="diamond">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s-ES_tradnl" b="1" kern="0">
                <a:solidFill>
                  <a:schemeClr val="bg1"/>
                </a:solidFill>
                <a:latin typeface="Times New Roman" charset="0"/>
                <a:sym typeface="Symbol" charset="2"/>
              </a:endParaRPr>
            </a:p>
          </p:txBody>
        </p:sp>
        <p:sp>
          <p:nvSpPr>
            <p:cNvPr id="116" name="Text Box 11"/>
            <p:cNvSpPr txBox="1">
              <a:spLocks noChangeArrowheads="1"/>
            </p:cNvSpPr>
            <p:nvPr/>
          </p:nvSpPr>
          <p:spPr bwMode="auto">
            <a:xfrm>
              <a:off x="1981200" y="5180745"/>
              <a:ext cx="4655130" cy="305655"/>
            </a:xfrm>
            <a:prstGeom prst="rect">
              <a:avLst/>
            </a:prstGeom>
            <a:noFill/>
            <a:ln w="52451">
              <a:noFill/>
              <a:miter lim="800000"/>
              <a:headEnd/>
              <a:tailEnd/>
            </a:ln>
            <a:effectLst/>
          </p:spPr>
          <p:txBody>
            <a:bodyPr wrap="square" lIns="60104" tIns="30052" rIns="60104" bIns="30052" anchor="b">
              <a:prstTxWarp prst="textNoShape">
                <a:avLst/>
              </a:prstTxWarp>
              <a:spAutoFit/>
            </a:bodyPr>
            <a:lstStyle/>
            <a:p>
              <a:pPr defTabSz="601266"/>
              <a:r>
                <a:rPr lang="en-GB" sz="1200" kern="0" dirty="0">
                  <a:solidFill>
                    <a:srgbClr val="000000"/>
                  </a:solidFill>
                  <a:latin typeface="Arial" charset="0"/>
                </a:rPr>
                <a:t>Peripheral </a:t>
              </a:r>
              <a:r>
                <a:rPr lang="en-GB" sz="1200" kern="0" dirty="0" err="1">
                  <a:solidFill>
                    <a:srgbClr val="000000"/>
                  </a:solidFill>
                  <a:latin typeface="Arial" charset="0"/>
                </a:rPr>
                <a:t>edema</a:t>
              </a:r>
              <a:endParaRPr lang="en-GB" sz="1200" kern="0" dirty="0">
                <a:solidFill>
                  <a:srgbClr val="000000"/>
                </a:solidFill>
                <a:latin typeface="Arial" charset="0"/>
              </a:endParaRPr>
            </a:p>
          </p:txBody>
        </p:sp>
      </p:grpSp>
      <p:grpSp>
        <p:nvGrpSpPr>
          <p:cNvPr id="122" name="Agrupar 63"/>
          <p:cNvGrpSpPr/>
          <p:nvPr/>
        </p:nvGrpSpPr>
        <p:grpSpPr>
          <a:xfrm>
            <a:off x="1842960" y="4212442"/>
            <a:ext cx="2796060" cy="245357"/>
            <a:chOff x="1614948" y="5159257"/>
            <a:chExt cx="3728080" cy="327143"/>
          </a:xfrm>
        </p:grpSpPr>
        <p:sp>
          <p:nvSpPr>
            <p:cNvPr id="125" name="Rombo 165"/>
            <p:cNvSpPr/>
            <p:nvPr/>
          </p:nvSpPr>
          <p:spPr bwMode="auto">
            <a:xfrm>
              <a:off x="1614948" y="5170429"/>
              <a:ext cx="304800" cy="304800"/>
            </a:xfrm>
            <a:prstGeom prst="diamond">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s-ES_tradnl" b="1" kern="0">
                <a:solidFill>
                  <a:schemeClr val="bg1"/>
                </a:solidFill>
                <a:latin typeface="Times New Roman" charset="0"/>
                <a:sym typeface="Symbol" charset="2"/>
              </a:endParaRPr>
            </a:p>
          </p:txBody>
        </p:sp>
        <p:sp>
          <p:nvSpPr>
            <p:cNvPr id="126" name="Text Box 11"/>
            <p:cNvSpPr txBox="1">
              <a:spLocks noChangeArrowheads="1"/>
            </p:cNvSpPr>
            <p:nvPr/>
          </p:nvSpPr>
          <p:spPr bwMode="auto">
            <a:xfrm>
              <a:off x="1981200" y="5159257"/>
              <a:ext cx="3361828" cy="327143"/>
            </a:xfrm>
            <a:prstGeom prst="rect">
              <a:avLst/>
            </a:prstGeom>
            <a:noFill/>
            <a:ln w="52451">
              <a:noFill/>
              <a:miter lim="800000"/>
              <a:headEnd/>
              <a:tailEnd/>
            </a:ln>
            <a:effectLst/>
          </p:spPr>
          <p:txBody>
            <a:bodyPr wrap="square" lIns="60104" tIns="30052" rIns="60104" bIns="30052" anchor="b">
              <a:prstTxWarp prst="textNoShape">
                <a:avLst/>
              </a:prstTxWarp>
              <a:spAutoFit/>
            </a:bodyPr>
            <a:lstStyle/>
            <a:p>
              <a:pPr defTabSz="601266"/>
              <a:r>
                <a:rPr lang="en-GB" sz="1200" kern="0" dirty="0">
                  <a:solidFill>
                    <a:srgbClr val="000000"/>
                  </a:solidFill>
                  <a:latin typeface="Arial" charset="0"/>
                </a:rPr>
                <a:t>SatO</a:t>
              </a:r>
              <a:r>
                <a:rPr lang="en-GB" sz="1200" kern="0" baseline="-25000" dirty="0">
                  <a:solidFill>
                    <a:srgbClr val="000000"/>
                  </a:solidFill>
                  <a:latin typeface="Arial" charset="0"/>
                </a:rPr>
                <a:t>2 </a:t>
              </a:r>
              <a:r>
                <a:rPr lang="en-GB" sz="1200" kern="0" dirty="0">
                  <a:solidFill>
                    <a:srgbClr val="000000"/>
                  </a:solidFill>
                  <a:latin typeface="Arial" charset="0"/>
                </a:rPr>
                <a:t>&lt; 90% o PaO</a:t>
              </a:r>
              <a:r>
                <a:rPr lang="en-GB" sz="1200" kern="0" baseline="-25000" dirty="0">
                  <a:solidFill>
                    <a:srgbClr val="000000"/>
                  </a:solidFill>
                  <a:latin typeface="Arial" charset="0"/>
                </a:rPr>
                <a:t>2 </a:t>
              </a:r>
              <a:r>
                <a:rPr lang="en-GB" sz="1200" kern="0" dirty="0">
                  <a:solidFill>
                    <a:srgbClr val="000000"/>
                  </a:solidFill>
                  <a:latin typeface="Arial" charset="0"/>
                </a:rPr>
                <a:t>&lt; 60 mm Hg*</a:t>
              </a:r>
            </a:p>
          </p:txBody>
        </p:sp>
      </p:grpSp>
      <p:grpSp>
        <p:nvGrpSpPr>
          <p:cNvPr id="127" name="Agrupar 77"/>
          <p:cNvGrpSpPr/>
          <p:nvPr/>
        </p:nvGrpSpPr>
        <p:grpSpPr>
          <a:xfrm>
            <a:off x="4849788" y="3290662"/>
            <a:ext cx="2686050" cy="971551"/>
            <a:chOff x="4953000" y="4419599"/>
            <a:chExt cx="3581400" cy="1295401"/>
          </a:xfrm>
        </p:grpSpPr>
        <p:grpSp>
          <p:nvGrpSpPr>
            <p:cNvPr id="129" name="Agrupar 60"/>
            <p:cNvGrpSpPr/>
            <p:nvPr/>
          </p:nvGrpSpPr>
          <p:grpSpPr>
            <a:xfrm>
              <a:off x="4953000" y="4419599"/>
              <a:ext cx="3352800" cy="327143"/>
              <a:chOff x="1600200" y="3438560"/>
              <a:chExt cx="3352800" cy="327143"/>
            </a:xfrm>
          </p:grpSpPr>
          <p:sp>
            <p:nvSpPr>
              <p:cNvPr id="136" name="Text Box 11"/>
              <p:cNvSpPr txBox="1">
                <a:spLocks noChangeArrowheads="1"/>
              </p:cNvSpPr>
              <p:nvPr/>
            </p:nvSpPr>
            <p:spPr bwMode="auto">
              <a:xfrm>
                <a:off x="1981200" y="3438560"/>
                <a:ext cx="2971800" cy="327143"/>
              </a:xfrm>
              <a:prstGeom prst="rect">
                <a:avLst/>
              </a:prstGeom>
              <a:noFill/>
              <a:ln w="52451">
                <a:noFill/>
                <a:miter lim="800000"/>
                <a:headEnd/>
                <a:tailEnd/>
              </a:ln>
              <a:effectLst/>
            </p:spPr>
            <p:txBody>
              <a:bodyPr wrap="square" lIns="60104" tIns="30052" rIns="60104" bIns="30052" anchor="b">
                <a:prstTxWarp prst="textNoShape">
                  <a:avLst/>
                </a:prstTxWarp>
                <a:spAutoFit/>
              </a:bodyPr>
              <a:lstStyle/>
              <a:p>
                <a:pPr defTabSz="601266"/>
                <a:r>
                  <a:rPr lang="en-GB" sz="1200" kern="0" dirty="0">
                    <a:solidFill>
                      <a:srgbClr val="000000"/>
                    </a:solidFill>
                    <a:latin typeface="Arial" charset="0"/>
                  </a:rPr>
                  <a:t>PaO</a:t>
                </a:r>
                <a:r>
                  <a:rPr lang="en-GB" sz="1200" kern="0" baseline="-25000" dirty="0">
                    <a:solidFill>
                      <a:srgbClr val="000000"/>
                    </a:solidFill>
                    <a:latin typeface="Arial" charset="0"/>
                  </a:rPr>
                  <a:t>2</a:t>
                </a:r>
                <a:r>
                  <a:rPr lang="en-GB" sz="1200" kern="0" dirty="0">
                    <a:solidFill>
                      <a:srgbClr val="000000"/>
                    </a:solidFill>
                    <a:latin typeface="Arial" charset="0"/>
                  </a:rPr>
                  <a:t> &gt; 45 mm Hg </a:t>
                </a:r>
              </a:p>
            </p:txBody>
          </p:sp>
          <p:sp>
            <p:nvSpPr>
              <p:cNvPr id="137" name="Rombo 76"/>
              <p:cNvSpPr/>
              <p:nvPr/>
            </p:nvSpPr>
            <p:spPr bwMode="auto">
              <a:xfrm>
                <a:off x="1600200" y="3449732"/>
                <a:ext cx="304800" cy="304800"/>
              </a:xfrm>
              <a:prstGeom prst="diamond">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s-ES_tradnl" b="1" kern="0">
                  <a:solidFill>
                    <a:schemeClr val="bg1"/>
                  </a:solidFill>
                  <a:latin typeface="Times New Roman" charset="0"/>
                  <a:sym typeface="Symbol" charset="2"/>
                </a:endParaRPr>
              </a:p>
            </p:txBody>
          </p:sp>
        </p:grpSp>
        <p:grpSp>
          <p:nvGrpSpPr>
            <p:cNvPr id="130" name="Agrupar 61"/>
            <p:cNvGrpSpPr/>
            <p:nvPr/>
          </p:nvGrpSpPr>
          <p:grpSpPr>
            <a:xfrm>
              <a:off x="4953000" y="4800600"/>
              <a:ext cx="3581400" cy="573363"/>
              <a:chOff x="1600200" y="3917716"/>
              <a:chExt cx="3581400" cy="573363"/>
            </a:xfrm>
          </p:grpSpPr>
          <p:sp>
            <p:nvSpPr>
              <p:cNvPr id="134" name="Text Box 11"/>
              <p:cNvSpPr txBox="1">
                <a:spLocks noChangeArrowheads="1"/>
              </p:cNvSpPr>
              <p:nvPr/>
            </p:nvSpPr>
            <p:spPr bwMode="auto">
              <a:xfrm>
                <a:off x="1981200" y="3917716"/>
                <a:ext cx="3200400" cy="573363"/>
              </a:xfrm>
              <a:prstGeom prst="rect">
                <a:avLst/>
              </a:prstGeom>
              <a:noFill/>
              <a:ln w="52451">
                <a:noFill/>
                <a:miter lim="800000"/>
                <a:headEnd/>
                <a:tailEnd/>
              </a:ln>
              <a:effectLst/>
            </p:spPr>
            <p:txBody>
              <a:bodyPr wrap="square" lIns="60104" tIns="30052" rIns="60104" bIns="30052" anchor="b">
                <a:prstTxWarp prst="textNoShape">
                  <a:avLst/>
                </a:prstTxWarp>
                <a:spAutoFit/>
              </a:bodyPr>
              <a:lstStyle/>
              <a:p>
                <a:pPr defTabSz="601266"/>
                <a:r>
                  <a:rPr lang="en-GB" sz="1200" kern="0" dirty="0">
                    <a:solidFill>
                      <a:srgbClr val="000000"/>
                    </a:solidFill>
                    <a:latin typeface="Arial" charset="0"/>
                  </a:rPr>
                  <a:t>Moderate respiratory acidosis </a:t>
                </a:r>
              </a:p>
              <a:p>
                <a:pPr defTabSz="601266"/>
                <a:r>
                  <a:rPr lang="en-GB" sz="1200" kern="0" dirty="0">
                    <a:solidFill>
                      <a:srgbClr val="000000"/>
                    </a:solidFill>
                    <a:latin typeface="Arial" charset="0"/>
                  </a:rPr>
                  <a:t>(pH: 7,30-7,35)</a:t>
                </a:r>
              </a:p>
            </p:txBody>
          </p:sp>
          <p:sp>
            <p:nvSpPr>
              <p:cNvPr id="135" name="Rombo 74"/>
              <p:cNvSpPr/>
              <p:nvPr/>
            </p:nvSpPr>
            <p:spPr bwMode="auto">
              <a:xfrm>
                <a:off x="1600200" y="3951229"/>
                <a:ext cx="304800" cy="304800"/>
              </a:xfrm>
              <a:prstGeom prst="diamond">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s-ES_tradnl" b="1" kern="0">
                  <a:solidFill>
                    <a:schemeClr val="bg1"/>
                  </a:solidFill>
                  <a:latin typeface="Times New Roman" charset="0"/>
                  <a:sym typeface="Symbol" charset="2"/>
                </a:endParaRPr>
              </a:p>
            </p:txBody>
          </p:sp>
        </p:grpSp>
        <p:grpSp>
          <p:nvGrpSpPr>
            <p:cNvPr id="131" name="Agrupar 62"/>
            <p:cNvGrpSpPr/>
            <p:nvPr/>
          </p:nvGrpSpPr>
          <p:grpSpPr>
            <a:xfrm>
              <a:off x="4953000" y="5387857"/>
              <a:ext cx="3581400" cy="327143"/>
              <a:chOff x="1600200" y="4657373"/>
              <a:chExt cx="3581400" cy="327143"/>
            </a:xfrm>
          </p:grpSpPr>
          <p:sp>
            <p:nvSpPr>
              <p:cNvPr id="132" name="Rombo 66"/>
              <p:cNvSpPr/>
              <p:nvPr/>
            </p:nvSpPr>
            <p:spPr bwMode="auto">
              <a:xfrm>
                <a:off x="1600200" y="4668545"/>
                <a:ext cx="304800" cy="304800"/>
              </a:xfrm>
              <a:prstGeom prst="diamond">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s-ES_tradnl" b="1" kern="0">
                  <a:solidFill>
                    <a:schemeClr val="bg1"/>
                  </a:solidFill>
                  <a:latin typeface="Times New Roman" charset="0"/>
                  <a:sym typeface="Symbol" charset="2"/>
                </a:endParaRPr>
              </a:p>
            </p:txBody>
          </p:sp>
          <p:sp>
            <p:nvSpPr>
              <p:cNvPr id="133" name="Text Box 11"/>
              <p:cNvSpPr txBox="1">
                <a:spLocks noChangeArrowheads="1"/>
              </p:cNvSpPr>
              <p:nvPr/>
            </p:nvSpPr>
            <p:spPr bwMode="auto">
              <a:xfrm>
                <a:off x="1981200" y="4657373"/>
                <a:ext cx="3200400" cy="327143"/>
              </a:xfrm>
              <a:prstGeom prst="rect">
                <a:avLst/>
              </a:prstGeom>
              <a:noFill/>
              <a:ln w="52451">
                <a:noFill/>
                <a:miter lim="800000"/>
                <a:headEnd/>
                <a:tailEnd/>
              </a:ln>
              <a:effectLst/>
            </p:spPr>
            <p:txBody>
              <a:bodyPr wrap="square" lIns="60104" tIns="30052" rIns="60104" bIns="30052" anchor="b">
                <a:prstTxWarp prst="textNoShape">
                  <a:avLst/>
                </a:prstTxWarp>
                <a:spAutoFit/>
              </a:bodyPr>
              <a:lstStyle/>
              <a:p>
                <a:pPr defTabSz="601266"/>
                <a:r>
                  <a:rPr lang="en-GB" sz="1200" kern="0" dirty="0">
                    <a:solidFill>
                      <a:srgbClr val="000000"/>
                    </a:solidFill>
                    <a:latin typeface="Arial" charset="0"/>
                  </a:rPr>
                  <a:t>Severe significant comorbidity</a:t>
                </a:r>
              </a:p>
            </p:txBody>
          </p:sp>
        </p:grpSp>
      </p:grpSp>
      <p:sp>
        <p:nvSpPr>
          <p:cNvPr id="138" name="Text Box 11"/>
          <p:cNvSpPr txBox="1">
            <a:spLocks noChangeArrowheads="1"/>
          </p:cNvSpPr>
          <p:nvPr/>
        </p:nvSpPr>
        <p:spPr bwMode="auto">
          <a:xfrm>
            <a:off x="1717097" y="2802597"/>
            <a:ext cx="5200650" cy="291523"/>
          </a:xfrm>
          <a:prstGeom prst="rect">
            <a:avLst/>
          </a:prstGeom>
          <a:solidFill>
            <a:schemeClr val="bg1"/>
          </a:solidFill>
          <a:ln w="52451">
            <a:noFill/>
            <a:miter lim="800000"/>
            <a:headEnd/>
            <a:tailEnd/>
          </a:ln>
          <a:effectLst/>
        </p:spPr>
        <p:txBody>
          <a:bodyPr wrap="square" lIns="60104" tIns="30052" rIns="60104" bIns="30052" anchor="b">
            <a:prstTxWarp prst="textNoShape">
              <a:avLst/>
            </a:prstTxWarp>
            <a:spAutoFit/>
          </a:bodyPr>
          <a:lstStyle/>
          <a:p>
            <a:pPr defTabSz="601266"/>
            <a:r>
              <a:rPr lang="en-GB" sz="1500" kern="0" dirty="0">
                <a:solidFill>
                  <a:srgbClr val="0070C0"/>
                </a:solidFill>
                <a:latin typeface="Arial"/>
                <a:cs typeface="Arial"/>
              </a:rPr>
              <a:t>At least one of the following and none for very severe</a:t>
            </a:r>
          </a:p>
        </p:txBody>
      </p:sp>
    </p:spTree>
    <p:extLst>
      <p:ext uri="{BB962C8B-B14F-4D97-AF65-F5344CB8AC3E}">
        <p14:creationId xmlns:p14="http://schemas.microsoft.com/office/powerpoint/2010/main" xmlns="" val="17565071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up)">
                                      <p:cBhvr>
                                        <p:cTn id="7" dur="500"/>
                                        <p:tgtEl>
                                          <p:spTgt spid="66"/>
                                        </p:tgtEl>
                                      </p:cBhvr>
                                    </p:animEffect>
                                  </p:childTnLst>
                                </p:cTn>
                              </p:par>
                              <p:par>
                                <p:cTn id="8" presetID="22" presetClass="entr" presetSubtype="8" fill="hold" nodeType="withEffect">
                                  <p:stCondLst>
                                    <p:cond delay="0"/>
                                  </p:stCondLst>
                                  <p:childTnLst>
                                    <p:set>
                                      <p:cBhvr>
                                        <p:cTn id="9" dur="1" fill="hold">
                                          <p:stCondLst>
                                            <p:cond delay="0"/>
                                          </p:stCondLst>
                                        </p:cTn>
                                        <p:tgtEl>
                                          <p:spTgt spid="77"/>
                                        </p:tgtEl>
                                        <p:attrNameLst>
                                          <p:attrName>style.visibility</p:attrName>
                                        </p:attrNameLst>
                                      </p:cBhvr>
                                      <p:to>
                                        <p:strVal val="visible"/>
                                      </p:to>
                                    </p:set>
                                    <p:animEffect transition="in" filter="wipe(left)">
                                      <p:cBhvr>
                                        <p:cTn id="10" dur="500"/>
                                        <p:tgtEl>
                                          <p:spTgt spid="77"/>
                                        </p:tgtEl>
                                      </p:cBhvr>
                                    </p:animEffect>
                                  </p:childTnLst>
                                </p:cTn>
                              </p:par>
                              <p:par>
                                <p:cTn id="11" presetID="22" presetClass="entr" presetSubtype="8" fill="hold" nodeType="withEffect">
                                  <p:stCondLst>
                                    <p:cond delay="0"/>
                                  </p:stCondLst>
                                  <p:childTnLst>
                                    <p:set>
                                      <p:cBhvr>
                                        <p:cTn id="12" dur="1" fill="hold">
                                          <p:stCondLst>
                                            <p:cond delay="0"/>
                                          </p:stCondLst>
                                        </p:cTn>
                                        <p:tgtEl>
                                          <p:spTgt spid="83"/>
                                        </p:tgtEl>
                                        <p:attrNameLst>
                                          <p:attrName>style.visibility</p:attrName>
                                        </p:attrNameLst>
                                      </p:cBhvr>
                                      <p:to>
                                        <p:strVal val="visible"/>
                                      </p:to>
                                    </p:set>
                                    <p:animEffect transition="in" filter="wipe(left)">
                                      <p:cBhvr>
                                        <p:cTn id="13" dur="500"/>
                                        <p:tgtEl>
                                          <p:spTgt spid="83"/>
                                        </p:tgtEl>
                                      </p:cBhvr>
                                    </p:animEffect>
                                  </p:childTnLst>
                                </p:cTn>
                              </p:par>
                              <p:par>
                                <p:cTn id="14" presetID="22" presetClass="entr" presetSubtype="8" fill="hold" nodeType="withEffect">
                                  <p:stCondLst>
                                    <p:cond delay="0"/>
                                  </p:stCondLst>
                                  <p:childTnLst>
                                    <p:set>
                                      <p:cBhvr>
                                        <p:cTn id="15" dur="1" fill="hold">
                                          <p:stCondLst>
                                            <p:cond delay="0"/>
                                          </p:stCondLst>
                                        </p:cTn>
                                        <p:tgtEl>
                                          <p:spTgt spid="110"/>
                                        </p:tgtEl>
                                        <p:attrNameLst>
                                          <p:attrName>style.visibility</p:attrName>
                                        </p:attrNameLst>
                                      </p:cBhvr>
                                      <p:to>
                                        <p:strVal val="visible"/>
                                      </p:to>
                                    </p:set>
                                    <p:animEffect transition="in" filter="wipe(left)">
                                      <p:cBhvr>
                                        <p:cTn id="16" dur="500"/>
                                        <p:tgtEl>
                                          <p:spTgt spid="110"/>
                                        </p:tgtEl>
                                      </p:cBhvr>
                                    </p:animEffect>
                                  </p:childTnLst>
                                </p:cTn>
                              </p:par>
                              <p:par>
                                <p:cTn id="17" presetID="22" presetClass="entr" presetSubtype="8" fill="hold" nodeType="withEffect">
                                  <p:stCondLst>
                                    <p:cond delay="0"/>
                                  </p:stCondLst>
                                  <p:childTnLst>
                                    <p:set>
                                      <p:cBhvr>
                                        <p:cTn id="18" dur="1" fill="hold">
                                          <p:stCondLst>
                                            <p:cond delay="0"/>
                                          </p:stCondLst>
                                        </p:cTn>
                                        <p:tgtEl>
                                          <p:spTgt spid="122"/>
                                        </p:tgtEl>
                                        <p:attrNameLst>
                                          <p:attrName>style.visibility</p:attrName>
                                        </p:attrNameLst>
                                      </p:cBhvr>
                                      <p:to>
                                        <p:strVal val="visible"/>
                                      </p:to>
                                    </p:set>
                                    <p:animEffect transition="in" filter="wipe(left)">
                                      <p:cBhvr>
                                        <p:cTn id="19" dur="500"/>
                                        <p:tgtEl>
                                          <p:spTgt spid="122"/>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127"/>
                                        </p:tgtEl>
                                        <p:attrNameLst>
                                          <p:attrName>style.visibility</p:attrName>
                                        </p:attrNameLst>
                                      </p:cBhvr>
                                      <p:to>
                                        <p:strVal val="visible"/>
                                      </p:to>
                                    </p:set>
                                    <p:animEffect transition="in" filter="wipe(left)">
                                      <p:cBhvr>
                                        <p:cTn id="23" dur="500"/>
                                        <p:tgtEl>
                                          <p:spTgt spid="12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38"/>
                                        </p:tgtEl>
                                        <p:attrNameLst>
                                          <p:attrName>style.visibility</p:attrName>
                                        </p:attrNameLst>
                                      </p:cBhvr>
                                      <p:to>
                                        <p:strVal val="visible"/>
                                      </p:to>
                                    </p:set>
                                    <p:animEffect transition="in" filter="wipe(left)">
                                      <p:cBhvr>
                                        <p:cTn id="26"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57"/>
          <p:cNvGrpSpPr/>
          <p:nvPr/>
        </p:nvGrpSpPr>
        <p:grpSpPr>
          <a:xfrm>
            <a:off x="1314450" y="628650"/>
            <a:ext cx="4219109" cy="885527"/>
            <a:chOff x="228599" y="990600"/>
            <a:chExt cx="5625479" cy="1180702"/>
          </a:xfrm>
        </p:grpSpPr>
        <p:grpSp>
          <p:nvGrpSpPr>
            <p:cNvPr id="3" name="Agrupar 36"/>
            <p:cNvGrpSpPr/>
            <p:nvPr/>
          </p:nvGrpSpPr>
          <p:grpSpPr>
            <a:xfrm>
              <a:off x="3491878" y="1243608"/>
              <a:ext cx="2362200" cy="609600"/>
              <a:chOff x="6807926" y="1853208"/>
              <a:chExt cx="1905000" cy="609600"/>
            </a:xfrm>
          </p:grpSpPr>
          <p:sp>
            <p:nvSpPr>
              <p:cNvPr id="70" name="Rectángulo redondeado 69"/>
              <p:cNvSpPr/>
              <p:nvPr/>
            </p:nvSpPr>
            <p:spPr bwMode="auto">
              <a:xfrm>
                <a:off x="6807926" y="1853208"/>
                <a:ext cx="1905000" cy="609600"/>
              </a:xfrm>
              <a:prstGeom prst="roundRect">
                <a:avLst/>
              </a:prstGeom>
              <a:solidFill>
                <a:schemeClr val="accent1">
                  <a:lumMod val="40000"/>
                  <a:lumOff val="60000"/>
                  <a:alpha val="77000"/>
                </a:schemeClr>
              </a:solidFill>
              <a:ln w="9525" cap="flat" cmpd="sng" algn="ctr">
                <a:solidFill>
                  <a:schemeClr val="tx1"/>
                </a:solidFill>
                <a:prstDash val="solid"/>
                <a:round/>
                <a:headEnd type="none" w="med" len="med"/>
                <a:tailEnd type="none" w="med" len="med"/>
              </a:ln>
              <a:effectLst>
                <a:outerShdw blurRad="63500" dist="35921" dir="2700000" algn="ctr" rotWithShape="0">
                  <a:schemeClr val="tx1"/>
                </a:outerShdw>
                <a:reflection stA="50000" endPos="75000" dist="12700" dir="5400000" sy="-100000" algn="bl" rotWithShape="0"/>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s-ES_tradnl" sz="1050" b="1" kern="0">
                  <a:solidFill>
                    <a:srgbClr val="FFFFFF"/>
                  </a:solidFill>
                  <a:latin typeface="Times New Roman" charset="0"/>
                  <a:sym typeface="Symbol" charset="2"/>
                </a:endParaRPr>
              </a:p>
            </p:txBody>
          </p:sp>
          <p:sp>
            <p:nvSpPr>
              <p:cNvPr id="73" name="Text Box 11"/>
              <p:cNvSpPr txBox="1">
                <a:spLocks noChangeArrowheads="1"/>
              </p:cNvSpPr>
              <p:nvPr/>
            </p:nvSpPr>
            <p:spPr bwMode="auto">
              <a:xfrm>
                <a:off x="6924070" y="1995209"/>
                <a:ext cx="1731818" cy="327143"/>
              </a:xfrm>
              <a:prstGeom prst="rect">
                <a:avLst/>
              </a:prstGeom>
              <a:noFill/>
              <a:ln w="52451">
                <a:noFill/>
                <a:miter lim="800000"/>
                <a:headEnd/>
                <a:tailEnd/>
              </a:ln>
              <a:effectLst/>
            </p:spPr>
            <p:txBody>
              <a:bodyPr wrap="square" lIns="60104" tIns="30052" rIns="60104" bIns="30052" anchor="b">
                <a:prstTxWarp prst="textNoShape">
                  <a:avLst/>
                </a:prstTxWarp>
                <a:spAutoFit/>
              </a:bodyPr>
              <a:lstStyle/>
              <a:p>
                <a:pPr defTabSz="601266"/>
                <a:r>
                  <a:rPr lang="en-GB" sz="1200" b="1" kern="0" dirty="0">
                    <a:solidFill>
                      <a:srgbClr val="FFFFFF"/>
                    </a:solidFill>
                    <a:latin typeface="Arial" charset="0"/>
                  </a:rPr>
                  <a:t>Severity </a:t>
                </a:r>
                <a:r>
                  <a:rPr lang="en-GB" sz="1200" b="1" kern="0" dirty="0" err="1">
                    <a:solidFill>
                      <a:srgbClr val="FFFFFF"/>
                    </a:solidFill>
                    <a:latin typeface="Arial" charset="0"/>
                  </a:rPr>
                  <a:t>assesment</a:t>
                </a:r>
                <a:endParaRPr lang="en-GB" sz="1200" b="1" kern="0" dirty="0">
                  <a:solidFill>
                    <a:srgbClr val="FFFFFF"/>
                  </a:solidFill>
                  <a:latin typeface="Arial" charset="0"/>
                </a:endParaRPr>
              </a:p>
            </p:txBody>
          </p:sp>
        </p:grpSp>
        <p:cxnSp>
          <p:nvCxnSpPr>
            <p:cNvPr id="62" name="Conector recto 61"/>
            <p:cNvCxnSpPr/>
            <p:nvPr/>
          </p:nvCxnSpPr>
          <p:spPr bwMode="auto">
            <a:xfrm>
              <a:off x="1600201" y="1544216"/>
              <a:ext cx="1828798" cy="1588"/>
            </a:xfrm>
            <a:prstGeom prst="line">
              <a:avLst/>
            </a:prstGeom>
            <a:solidFill>
              <a:schemeClr val="accent1"/>
            </a:solidFill>
            <a:ln w="28575" cap="flat" cmpd="sng" algn="ctr">
              <a:solidFill>
                <a:schemeClr val="bg1">
                  <a:lumMod val="50000"/>
                </a:schemeClr>
              </a:solidFill>
              <a:prstDash val="sysDot"/>
              <a:round/>
              <a:headEnd type="none" w="med" len="med"/>
              <a:tailEnd type="triangle" w="med" len="med"/>
            </a:ln>
            <a:effectLst>
              <a:outerShdw blurRad="63500" dist="35921" dir="2700000" algn="ctr" rotWithShape="0">
                <a:schemeClr val="tx1"/>
              </a:outerShdw>
            </a:effectLst>
          </p:spPr>
        </p:cxnSp>
        <p:sp>
          <p:nvSpPr>
            <p:cNvPr id="65" name="Elipse 64"/>
            <p:cNvSpPr/>
            <p:nvPr/>
          </p:nvSpPr>
          <p:spPr bwMode="auto">
            <a:xfrm>
              <a:off x="228599" y="990600"/>
              <a:ext cx="1311471" cy="1180702"/>
            </a:xfrm>
            <a:prstGeom prst="ellipse">
              <a:avLst/>
            </a:prstGeom>
            <a:noFill/>
            <a:ln w="28575" cap="flat" cmpd="sng" algn="ctr">
              <a:solidFill>
                <a:schemeClr val="bg1">
                  <a:lumMod val="50000"/>
                </a:schemeClr>
              </a:solidFill>
              <a:prstDash val="sysDot"/>
              <a:round/>
              <a:headEnd type="none" w="med" len="med"/>
              <a:tailEnd type="none" w="med" len="med"/>
            </a:ln>
            <a:effectLst>
              <a:outerShdw blurRad="63500" dist="35921" dir="2700000" algn="ctr" rotWithShape="0">
                <a:schemeClr val="tx1"/>
              </a:outerShdw>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s-ES_tradnl" b="1" kern="0">
                <a:solidFill>
                  <a:schemeClr val="bg1"/>
                </a:solidFill>
                <a:effectLst>
                  <a:outerShdw blurRad="38100" dist="38100" dir="2700000" algn="tl">
                    <a:srgbClr val="000000">
                      <a:alpha val="43137"/>
                    </a:srgbClr>
                  </a:outerShdw>
                </a:effectLst>
                <a:latin typeface="Times New Roman" charset="0"/>
                <a:sym typeface="Symbol" charset="2"/>
              </a:endParaRPr>
            </a:p>
          </p:txBody>
        </p:sp>
      </p:grpSp>
      <p:grpSp>
        <p:nvGrpSpPr>
          <p:cNvPr id="4" name="Agrupar 74"/>
          <p:cNvGrpSpPr/>
          <p:nvPr/>
        </p:nvGrpSpPr>
        <p:grpSpPr>
          <a:xfrm>
            <a:off x="1771650" y="1314748"/>
            <a:ext cx="5772150" cy="856655"/>
            <a:chOff x="838200" y="1753394"/>
            <a:chExt cx="7696200" cy="1142206"/>
          </a:xfrm>
        </p:grpSpPr>
        <p:sp>
          <p:nvSpPr>
            <p:cNvPr id="109" name="Rectángulo redondeado 108"/>
            <p:cNvSpPr/>
            <p:nvPr/>
          </p:nvSpPr>
          <p:spPr bwMode="auto">
            <a:xfrm>
              <a:off x="838200" y="2438400"/>
              <a:ext cx="1524000" cy="457200"/>
            </a:xfrm>
            <a:prstGeom prst="roundRect">
              <a:avLst/>
            </a:prstGeom>
            <a:solidFill>
              <a:schemeClr val="accent5"/>
            </a:solidFill>
            <a:ln w="9525" cap="flat" cmpd="sng" algn="ctr">
              <a:solidFill>
                <a:schemeClr val="tx1"/>
              </a:solidFill>
              <a:prstDash val="solid"/>
              <a:round/>
              <a:headEnd type="none" w="med" len="med"/>
              <a:tailEnd type="none" w="med" len="med"/>
            </a:ln>
            <a:effectLst>
              <a:outerShdw blurRad="63500" dist="35921" dir="2700000" algn="ctr" rotWithShape="0">
                <a:schemeClr val="tx1"/>
              </a:outerShdw>
              <a:reflection stA="50000" endPos="75000" dist="12700" dir="5400000" sy="-100000" algn="bl" rotWithShape="0"/>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s-ES_tradnl" sz="900" b="1" kern="0">
                <a:solidFill>
                  <a:schemeClr val="bg1"/>
                </a:solidFill>
                <a:latin typeface="Times New Roman" charset="0"/>
                <a:sym typeface="Symbol" charset="2"/>
              </a:endParaRPr>
            </a:p>
          </p:txBody>
        </p:sp>
        <p:grpSp>
          <p:nvGrpSpPr>
            <p:cNvPr id="6" name="Agrupar 70"/>
            <p:cNvGrpSpPr/>
            <p:nvPr/>
          </p:nvGrpSpPr>
          <p:grpSpPr>
            <a:xfrm>
              <a:off x="2743200" y="2438400"/>
              <a:ext cx="1524000" cy="457200"/>
              <a:chOff x="2743200" y="2438400"/>
              <a:chExt cx="1524000" cy="457200"/>
            </a:xfrm>
          </p:grpSpPr>
          <p:sp>
            <p:nvSpPr>
              <p:cNvPr id="107" name="Rectángulo redondeado 106"/>
              <p:cNvSpPr/>
              <p:nvPr/>
            </p:nvSpPr>
            <p:spPr bwMode="auto">
              <a:xfrm>
                <a:off x="2743200" y="2438400"/>
                <a:ext cx="1524000" cy="457200"/>
              </a:xfrm>
              <a:prstGeom prst="roundRect">
                <a:avLst/>
              </a:prstGeom>
              <a:solidFill>
                <a:schemeClr val="accent5"/>
              </a:solidFill>
              <a:ln w="9525" cap="flat" cmpd="sng" algn="ctr">
                <a:solidFill>
                  <a:schemeClr val="tx1"/>
                </a:solidFill>
                <a:prstDash val="solid"/>
                <a:round/>
                <a:headEnd type="none" w="med" len="med"/>
                <a:tailEnd type="none" w="med" len="med"/>
              </a:ln>
              <a:effectLst>
                <a:outerShdw blurRad="63500" dist="35921" dir="2700000" algn="ctr" rotWithShape="0">
                  <a:schemeClr val="tx1"/>
                </a:outerShdw>
                <a:reflection stA="50000" endPos="75000" dist="12700" dir="5400000" sy="-100000" algn="bl" rotWithShape="0"/>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s-ES_tradnl" sz="900" b="1" kern="0">
                  <a:solidFill>
                    <a:schemeClr val="bg1"/>
                  </a:solidFill>
                  <a:latin typeface="Times New Roman" charset="0"/>
                  <a:sym typeface="Symbol" charset="2"/>
                </a:endParaRPr>
              </a:p>
            </p:txBody>
          </p:sp>
          <p:sp>
            <p:nvSpPr>
              <p:cNvPr id="108" name="Text Box 11"/>
              <p:cNvSpPr txBox="1">
                <a:spLocks noChangeArrowheads="1"/>
              </p:cNvSpPr>
              <p:nvPr/>
            </p:nvSpPr>
            <p:spPr bwMode="auto">
              <a:xfrm>
                <a:off x="2777836" y="2534208"/>
                <a:ext cx="1454727" cy="265587"/>
              </a:xfrm>
              <a:prstGeom prst="rect">
                <a:avLst/>
              </a:prstGeom>
              <a:noFill/>
              <a:ln w="52451">
                <a:noFill/>
                <a:miter lim="800000"/>
                <a:headEnd/>
                <a:tailEnd/>
              </a:ln>
              <a:effectLst/>
            </p:spPr>
            <p:txBody>
              <a:bodyPr wrap="square" lIns="60104" tIns="30052" rIns="60104" bIns="30052" anchor="b">
                <a:prstTxWarp prst="textNoShape">
                  <a:avLst/>
                </a:prstTxWarp>
                <a:spAutoFit/>
              </a:bodyPr>
              <a:lstStyle/>
              <a:p>
                <a:pPr defTabSz="601266"/>
                <a:r>
                  <a:rPr lang="en-GB" sz="900" kern="0" dirty="0">
                    <a:solidFill>
                      <a:srgbClr val="000000"/>
                    </a:solidFill>
                    <a:latin typeface="Arial" charset="0"/>
                  </a:rPr>
                  <a:t>Grave</a:t>
                </a:r>
                <a:endParaRPr lang="en-GB" sz="900" b="1" kern="0" dirty="0">
                  <a:solidFill>
                    <a:srgbClr val="000000"/>
                  </a:solidFill>
                  <a:latin typeface="Arial" charset="0"/>
                </a:endParaRPr>
              </a:p>
            </p:txBody>
          </p:sp>
        </p:grpSp>
        <p:cxnSp>
          <p:nvCxnSpPr>
            <p:cNvPr id="91" name="Conector recto 90"/>
            <p:cNvCxnSpPr/>
            <p:nvPr/>
          </p:nvCxnSpPr>
          <p:spPr bwMode="auto">
            <a:xfrm rot="5400000">
              <a:off x="4533106" y="1866900"/>
              <a:ext cx="228600" cy="1588"/>
            </a:xfrm>
            <a:prstGeom prst="line">
              <a:avLst/>
            </a:prstGeom>
            <a:solidFill>
              <a:schemeClr val="accent1"/>
            </a:solidFill>
            <a:ln w="38100" cap="rnd" cmpd="sng" algn="ctr">
              <a:solidFill>
                <a:schemeClr val="tx1">
                  <a:lumMod val="75000"/>
                  <a:lumOff val="25000"/>
                </a:schemeClr>
              </a:solidFill>
              <a:prstDash val="solid"/>
              <a:round/>
              <a:headEnd type="none" w="med" len="med"/>
              <a:tailEnd type="none" w="med" len="med"/>
            </a:ln>
            <a:effectLst>
              <a:outerShdw blurRad="63500" dist="35921" dir="2700000" algn="ctr" rotWithShape="0">
                <a:schemeClr val="tx1"/>
              </a:outerShdw>
            </a:effectLst>
          </p:spPr>
        </p:cxnSp>
        <p:grpSp>
          <p:nvGrpSpPr>
            <p:cNvPr id="7" name="Agrupar 43"/>
            <p:cNvGrpSpPr/>
            <p:nvPr/>
          </p:nvGrpSpPr>
          <p:grpSpPr>
            <a:xfrm>
              <a:off x="1600942" y="1981199"/>
              <a:ext cx="6172658" cy="381000"/>
              <a:chOff x="3275806" y="2666999"/>
              <a:chExt cx="2440782" cy="381000"/>
            </a:xfrm>
          </p:grpSpPr>
          <p:cxnSp>
            <p:nvCxnSpPr>
              <p:cNvPr id="103" name="Conector recto 102"/>
              <p:cNvCxnSpPr/>
              <p:nvPr/>
            </p:nvCxnSpPr>
            <p:spPr bwMode="auto">
              <a:xfrm rot="5400000">
                <a:off x="3086100" y="2856705"/>
                <a:ext cx="381000" cy="1588"/>
              </a:xfrm>
              <a:prstGeom prst="line">
                <a:avLst/>
              </a:prstGeom>
              <a:solidFill>
                <a:schemeClr val="accent1"/>
              </a:solidFill>
              <a:ln w="38100" cap="rnd" cmpd="sng" algn="ctr">
                <a:solidFill>
                  <a:schemeClr val="tx1">
                    <a:lumMod val="75000"/>
                    <a:lumOff val="25000"/>
                  </a:schemeClr>
                </a:solidFill>
                <a:prstDash val="solid"/>
                <a:round/>
                <a:headEnd type="none" w="med" len="med"/>
                <a:tailEnd type="none" w="med" len="med"/>
              </a:ln>
              <a:effectLst>
                <a:outerShdw blurRad="63500" dist="35921" dir="2700000" algn="ctr" rotWithShape="0">
                  <a:schemeClr val="tx1"/>
                </a:outerShdw>
              </a:effectLst>
            </p:spPr>
          </p:cxnSp>
          <p:cxnSp>
            <p:nvCxnSpPr>
              <p:cNvPr id="105" name="Conector recto 104"/>
              <p:cNvCxnSpPr/>
              <p:nvPr/>
            </p:nvCxnSpPr>
            <p:spPr bwMode="auto">
              <a:xfrm flipV="1">
                <a:off x="3276600" y="2667000"/>
                <a:ext cx="2438400" cy="794"/>
              </a:xfrm>
              <a:prstGeom prst="line">
                <a:avLst/>
              </a:prstGeom>
              <a:solidFill>
                <a:schemeClr val="accent1"/>
              </a:solidFill>
              <a:ln w="38100" cap="rnd" cmpd="sng" algn="ctr">
                <a:solidFill>
                  <a:schemeClr val="tx1">
                    <a:lumMod val="75000"/>
                    <a:lumOff val="25000"/>
                  </a:schemeClr>
                </a:solidFill>
                <a:prstDash val="solid"/>
                <a:round/>
                <a:headEnd type="none" w="med" len="med"/>
                <a:tailEnd type="none" w="med" len="med"/>
              </a:ln>
              <a:effectLst>
                <a:outerShdw blurRad="63500" dist="35921" dir="2700000" algn="ctr" rotWithShape="0">
                  <a:schemeClr val="tx1"/>
                </a:outerShdw>
              </a:effectLst>
            </p:spPr>
          </p:cxnSp>
          <p:cxnSp>
            <p:nvCxnSpPr>
              <p:cNvPr id="106" name="Conector recto 105"/>
              <p:cNvCxnSpPr/>
              <p:nvPr/>
            </p:nvCxnSpPr>
            <p:spPr bwMode="auto">
              <a:xfrm rot="5400000">
                <a:off x="5525294" y="2856705"/>
                <a:ext cx="381000" cy="1588"/>
              </a:xfrm>
              <a:prstGeom prst="line">
                <a:avLst/>
              </a:prstGeom>
              <a:solidFill>
                <a:schemeClr val="accent1"/>
              </a:solidFill>
              <a:ln w="38100" cap="rnd" cmpd="sng" algn="ctr">
                <a:solidFill>
                  <a:schemeClr val="tx1">
                    <a:lumMod val="75000"/>
                    <a:lumOff val="25000"/>
                  </a:schemeClr>
                </a:solidFill>
                <a:prstDash val="solid"/>
                <a:round/>
                <a:headEnd type="none" w="med" len="med"/>
                <a:tailEnd type="none" w="med" len="med"/>
              </a:ln>
              <a:effectLst>
                <a:outerShdw blurRad="63500" dist="35921" dir="2700000" algn="ctr" rotWithShape="0">
                  <a:schemeClr val="tx1"/>
                </a:outerShdw>
              </a:effectLst>
            </p:spPr>
          </p:cxnSp>
        </p:grpSp>
        <p:cxnSp>
          <p:nvCxnSpPr>
            <p:cNvPr id="93" name="Conector recto 92"/>
            <p:cNvCxnSpPr/>
            <p:nvPr/>
          </p:nvCxnSpPr>
          <p:spPr bwMode="auto">
            <a:xfrm rot="5400000">
              <a:off x="3240433" y="2169767"/>
              <a:ext cx="381000" cy="3867"/>
            </a:xfrm>
            <a:prstGeom prst="line">
              <a:avLst/>
            </a:prstGeom>
            <a:solidFill>
              <a:schemeClr val="accent1"/>
            </a:solidFill>
            <a:ln w="38100" cap="rnd" cmpd="sng" algn="ctr">
              <a:solidFill>
                <a:schemeClr val="tx1">
                  <a:lumMod val="75000"/>
                  <a:lumOff val="25000"/>
                </a:schemeClr>
              </a:solidFill>
              <a:prstDash val="solid"/>
              <a:round/>
              <a:headEnd type="none" w="med" len="med"/>
              <a:tailEnd type="none" w="med" len="med"/>
            </a:ln>
            <a:effectLst>
              <a:outerShdw blurRad="63500" dist="35921" dir="2700000" algn="ctr" rotWithShape="0">
                <a:schemeClr val="tx1"/>
              </a:outerShdw>
            </a:effectLst>
          </p:spPr>
        </p:cxnSp>
        <p:cxnSp>
          <p:nvCxnSpPr>
            <p:cNvPr id="94" name="Conector recto 93"/>
            <p:cNvCxnSpPr/>
            <p:nvPr/>
          </p:nvCxnSpPr>
          <p:spPr bwMode="auto">
            <a:xfrm rot="5400000">
              <a:off x="5602634" y="2169767"/>
              <a:ext cx="381000" cy="3867"/>
            </a:xfrm>
            <a:prstGeom prst="line">
              <a:avLst/>
            </a:prstGeom>
            <a:solidFill>
              <a:schemeClr val="accent1"/>
            </a:solidFill>
            <a:ln w="38100" cap="rnd" cmpd="sng" algn="ctr">
              <a:solidFill>
                <a:schemeClr val="tx1">
                  <a:lumMod val="75000"/>
                  <a:lumOff val="25000"/>
                </a:schemeClr>
              </a:solidFill>
              <a:prstDash val="solid"/>
              <a:round/>
              <a:headEnd type="none" w="med" len="med"/>
              <a:tailEnd type="none" w="med" len="med"/>
            </a:ln>
            <a:effectLst>
              <a:outerShdw blurRad="63500" dist="35921" dir="2700000" algn="ctr" rotWithShape="0">
                <a:schemeClr val="tx1"/>
              </a:outerShdw>
            </a:effectLst>
          </p:spPr>
        </p:cxnSp>
        <p:grpSp>
          <p:nvGrpSpPr>
            <p:cNvPr id="8" name="Agrupar 71"/>
            <p:cNvGrpSpPr/>
            <p:nvPr/>
          </p:nvGrpSpPr>
          <p:grpSpPr>
            <a:xfrm>
              <a:off x="5029200" y="2438400"/>
              <a:ext cx="1524000" cy="457200"/>
              <a:chOff x="5029200" y="2438400"/>
              <a:chExt cx="1524000" cy="457200"/>
            </a:xfrm>
          </p:grpSpPr>
          <p:sp>
            <p:nvSpPr>
              <p:cNvPr id="101" name="Rectángulo redondeado 100"/>
              <p:cNvSpPr/>
              <p:nvPr/>
            </p:nvSpPr>
            <p:spPr bwMode="auto">
              <a:xfrm>
                <a:off x="5029200" y="2438400"/>
                <a:ext cx="1524000" cy="457200"/>
              </a:xfrm>
              <a:prstGeom prst="roundRect">
                <a:avLst/>
              </a:prstGeom>
              <a:solidFill>
                <a:schemeClr val="accent5"/>
              </a:solidFill>
              <a:ln w="9525" cap="flat" cmpd="sng" algn="ctr">
                <a:solidFill>
                  <a:schemeClr val="tx1"/>
                </a:solidFill>
                <a:prstDash val="solid"/>
                <a:round/>
                <a:headEnd type="none" w="med" len="med"/>
                <a:tailEnd type="none" w="med" len="med"/>
              </a:ln>
              <a:effectLst>
                <a:outerShdw blurRad="63500" dist="35921" dir="2700000" algn="ctr" rotWithShape="0">
                  <a:schemeClr val="tx1"/>
                </a:outerShdw>
                <a:reflection stA="50000" endPos="75000" dist="12700" dir="5400000" sy="-100000" algn="bl" rotWithShape="0"/>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s-ES_tradnl" sz="900" b="1" kern="0">
                  <a:solidFill>
                    <a:schemeClr val="bg1"/>
                  </a:solidFill>
                  <a:latin typeface="Times New Roman" charset="0"/>
                  <a:sym typeface="Symbol" charset="2"/>
                </a:endParaRPr>
              </a:p>
            </p:txBody>
          </p:sp>
          <p:sp>
            <p:nvSpPr>
              <p:cNvPr id="102" name="Text Box 11"/>
              <p:cNvSpPr txBox="1">
                <a:spLocks noChangeArrowheads="1"/>
              </p:cNvSpPr>
              <p:nvPr/>
            </p:nvSpPr>
            <p:spPr bwMode="auto">
              <a:xfrm>
                <a:off x="5063836" y="2534208"/>
                <a:ext cx="1454728" cy="265587"/>
              </a:xfrm>
              <a:prstGeom prst="rect">
                <a:avLst/>
              </a:prstGeom>
              <a:noFill/>
              <a:ln w="52451">
                <a:noFill/>
                <a:miter lim="800000"/>
                <a:headEnd/>
                <a:tailEnd/>
              </a:ln>
              <a:effectLst/>
            </p:spPr>
            <p:txBody>
              <a:bodyPr wrap="square" lIns="60104" tIns="30052" rIns="60104" bIns="30052" anchor="b">
                <a:prstTxWarp prst="textNoShape">
                  <a:avLst/>
                </a:prstTxWarp>
                <a:spAutoFit/>
              </a:bodyPr>
              <a:lstStyle/>
              <a:p>
                <a:pPr defTabSz="601266"/>
                <a:r>
                  <a:rPr lang="en-GB" sz="900" kern="0" dirty="0" err="1">
                    <a:solidFill>
                      <a:srgbClr val="000000"/>
                    </a:solidFill>
                    <a:latin typeface="Arial" charset="0"/>
                  </a:rPr>
                  <a:t>Moderada</a:t>
                </a:r>
                <a:endParaRPr lang="en-GB" sz="900" b="1" kern="0" dirty="0">
                  <a:solidFill>
                    <a:srgbClr val="000000"/>
                  </a:solidFill>
                  <a:latin typeface="Arial" charset="0"/>
                </a:endParaRPr>
              </a:p>
            </p:txBody>
          </p:sp>
        </p:grpSp>
        <p:grpSp>
          <p:nvGrpSpPr>
            <p:cNvPr id="9" name="Agrupar 73"/>
            <p:cNvGrpSpPr/>
            <p:nvPr/>
          </p:nvGrpSpPr>
          <p:grpSpPr>
            <a:xfrm>
              <a:off x="7010400" y="2438400"/>
              <a:ext cx="1524000" cy="457200"/>
              <a:chOff x="7010400" y="2438400"/>
              <a:chExt cx="1524000" cy="457200"/>
            </a:xfrm>
          </p:grpSpPr>
          <p:sp>
            <p:nvSpPr>
              <p:cNvPr id="99" name="Rectángulo redondeado 98"/>
              <p:cNvSpPr/>
              <p:nvPr/>
            </p:nvSpPr>
            <p:spPr bwMode="auto">
              <a:xfrm>
                <a:off x="7010400" y="2438400"/>
                <a:ext cx="1524000" cy="457200"/>
              </a:xfrm>
              <a:prstGeom prst="roundRect">
                <a:avLst/>
              </a:prstGeom>
              <a:solidFill>
                <a:schemeClr val="accent5"/>
              </a:solidFill>
              <a:ln w="9525" cap="flat" cmpd="sng" algn="ctr">
                <a:solidFill>
                  <a:schemeClr val="tx1"/>
                </a:solidFill>
                <a:prstDash val="solid"/>
                <a:round/>
                <a:headEnd type="none" w="med" len="med"/>
                <a:tailEnd type="none" w="med" len="med"/>
              </a:ln>
              <a:effectLst>
                <a:outerShdw blurRad="63500" dist="35921" dir="2700000" algn="ctr" rotWithShape="0">
                  <a:schemeClr val="tx1"/>
                </a:outerShdw>
                <a:reflection stA="50000" endPos="75000" dist="12700" dir="5400000" sy="-100000" algn="bl" rotWithShape="0"/>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s-ES_tradnl" sz="900" b="1" kern="0">
                  <a:solidFill>
                    <a:schemeClr val="bg1"/>
                  </a:solidFill>
                  <a:latin typeface="Times New Roman" charset="0"/>
                  <a:sym typeface="Symbol" charset="2"/>
                </a:endParaRPr>
              </a:p>
            </p:txBody>
          </p:sp>
          <p:sp>
            <p:nvSpPr>
              <p:cNvPr id="100" name="Text Box 11"/>
              <p:cNvSpPr txBox="1">
                <a:spLocks noChangeArrowheads="1"/>
              </p:cNvSpPr>
              <p:nvPr/>
            </p:nvSpPr>
            <p:spPr bwMode="auto">
              <a:xfrm>
                <a:off x="7045036" y="2534208"/>
                <a:ext cx="1454728" cy="265587"/>
              </a:xfrm>
              <a:prstGeom prst="rect">
                <a:avLst/>
              </a:prstGeom>
              <a:noFill/>
              <a:ln w="52451">
                <a:noFill/>
                <a:miter lim="800000"/>
                <a:headEnd/>
                <a:tailEnd/>
              </a:ln>
              <a:effectLst/>
            </p:spPr>
            <p:txBody>
              <a:bodyPr wrap="square" lIns="60104" tIns="30052" rIns="60104" bIns="30052" anchor="b">
                <a:prstTxWarp prst="textNoShape">
                  <a:avLst/>
                </a:prstTxWarp>
                <a:spAutoFit/>
              </a:bodyPr>
              <a:lstStyle/>
              <a:p>
                <a:pPr defTabSz="601266"/>
                <a:r>
                  <a:rPr lang="en-GB" sz="900" b="1" kern="0" dirty="0" err="1">
                    <a:solidFill>
                      <a:srgbClr val="000000"/>
                    </a:solidFill>
                    <a:latin typeface="Arial" charset="0"/>
                  </a:rPr>
                  <a:t>Leve</a:t>
                </a:r>
                <a:endParaRPr lang="en-GB" sz="900" b="1" kern="0" dirty="0">
                  <a:solidFill>
                    <a:srgbClr val="000000"/>
                  </a:solidFill>
                  <a:latin typeface="Arial" charset="0"/>
                </a:endParaRPr>
              </a:p>
            </p:txBody>
          </p:sp>
        </p:grpSp>
      </p:grpSp>
      <p:grpSp>
        <p:nvGrpSpPr>
          <p:cNvPr id="14" name="Agrupar 75"/>
          <p:cNvGrpSpPr/>
          <p:nvPr/>
        </p:nvGrpSpPr>
        <p:grpSpPr>
          <a:xfrm>
            <a:off x="2343706" y="1314748"/>
            <a:ext cx="5200094" cy="856655"/>
            <a:chOff x="1600942" y="1753394"/>
            <a:chExt cx="6933458" cy="1142206"/>
          </a:xfrm>
        </p:grpSpPr>
        <p:grpSp>
          <p:nvGrpSpPr>
            <p:cNvPr id="16" name="Agrupar 70"/>
            <p:cNvGrpSpPr/>
            <p:nvPr/>
          </p:nvGrpSpPr>
          <p:grpSpPr>
            <a:xfrm>
              <a:off x="2743200" y="2438400"/>
              <a:ext cx="1524000" cy="457200"/>
              <a:chOff x="2743200" y="2438400"/>
              <a:chExt cx="1524000" cy="457200"/>
            </a:xfrm>
          </p:grpSpPr>
          <p:sp>
            <p:nvSpPr>
              <p:cNvPr id="95" name="Rectángulo redondeado 94"/>
              <p:cNvSpPr/>
              <p:nvPr/>
            </p:nvSpPr>
            <p:spPr bwMode="auto">
              <a:xfrm>
                <a:off x="2743200" y="2438400"/>
                <a:ext cx="1524000" cy="457200"/>
              </a:xfrm>
              <a:prstGeom prst="roundRect">
                <a:avLst/>
              </a:prstGeom>
              <a:solidFill>
                <a:schemeClr val="bg1">
                  <a:lumMod val="85000"/>
                </a:schemeClr>
              </a:solidFill>
              <a:ln w="9525" cap="flat" cmpd="sng" algn="ctr">
                <a:solidFill>
                  <a:schemeClr val="tx1"/>
                </a:solidFill>
                <a:prstDash val="solid"/>
                <a:round/>
                <a:headEnd type="none" w="med" len="med"/>
                <a:tailEnd type="none" w="med" len="med"/>
              </a:ln>
              <a:effectLst>
                <a:outerShdw blurRad="63500" dist="35921" dir="2700000" algn="ctr" rotWithShape="0">
                  <a:schemeClr val="tx1"/>
                </a:outerShdw>
                <a:reflection stA="50000" endPos="75000" dist="12700" dir="5400000" sy="-100000" algn="bl" rotWithShape="0"/>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s-ES_tradnl" sz="900" b="1" kern="0">
                  <a:solidFill>
                    <a:schemeClr val="bg1"/>
                  </a:solidFill>
                  <a:latin typeface="Times New Roman" charset="0"/>
                  <a:sym typeface="Symbol" charset="2"/>
                </a:endParaRPr>
              </a:p>
            </p:txBody>
          </p:sp>
          <p:sp>
            <p:nvSpPr>
              <p:cNvPr id="96" name="Text Box 11"/>
              <p:cNvSpPr txBox="1">
                <a:spLocks noChangeArrowheads="1"/>
              </p:cNvSpPr>
              <p:nvPr/>
            </p:nvSpPr>
            <p:spPr bwMode="auto">
              <a:xfrm>
                <a:off x="2758787" y="2529801"/>
                <a:ext cx="1454727" cy="327143"/>
              </a:xfrm>
              <a:prstGeom prst="rect">
                <a:avLst/>
              </a:prstGeom>
              <a:noFill/>
              <a:ln w="52451">
                <a:noFill/>
                <a:miter lim="800000"/>
                <a:headEnd/>
                <a:tailEnd/>
              </a:ln>
              <a:effectLst/>
            </p:spPr>
            <p:txBody>
              <a:bodyPr wrap="square" lIns="60104" tIns="30052" rIns="60104" bIns="30052" anchor="b">
                <a:prstTxWarp prst="textNoShape">
                  <a:avLst/>
                </a:prstTxWarp>
                <a:spAutoFit/>
              </a:bodyPr>
              <a:lstStyle/>
              <a:p>
                <a:pPr algn="ctr" defTabSz="601266"/>
                <a:r>
                  <a:rPr lang="en-GB" sz="1200" kern="0" dirty="0">
                    <a:solidFill>
                      <a:schemeClr val="bg1">
                        <a:lumMod val="50000"/>
                      </a:schemeClr>
                    </a:solidFill>
                    <a:latin typeface="Arial" charset="0"/>
                  </a:rPr>
                  <a:t>Severe</a:t>
                </a:r>
                <a:endParaRPr lang="en-GB" sz="1200" b="1" kern="0" dirty="0">
                  <a:solidFill>
                    <a:schemeClr val="bg1">
                      <a:lumMod val="50000"/>
                    </a:schemeClr>
                  </a:solidFill>
                  <a:latin typeface="Arial" charset="0"/>
                </a:endParaRPr>
              </a:p>
            </p:txBody>
          </p:sp>
        </p:grpSp>
        <p:cxnSp>
          <p:nvCxnSpPr>
            <p:cNvPr id="79" name="Conector recto 78"/>
            <p:cNvCxnSpPr/>
            <p:nvPr/>
          </p:nvCxnSpPr>
          <p:spPr bwMode="auto">
            <a:xfrm rot="5400000">
              <a:off x="4533106" y="1866900"/>
              <a:ext cx="228600" cy="1588"/>
            </a:xfrm>
            <a:prstGeom prst="line">
              <a:avLst/>
            </a:prstGeom>
            <a:solidFill>
              <a:schemeClr val="accent1"/>
            </a:solidFill>
            <a:ln w="38100" cap="rnd" cmpd="sng" algn="ctr">
              <a:solidFill>
                <a:schemeClr val="tx1">
                  <a:lumMod val="75000"/>
                  <a:lumOff val="25000"/>
                </a:schemeClr>
              </a:solidFill>
              <a:prstDash val="solid"/>
              <a:round/>
              <a:headEnd type="none" w="med" len="med"/>
              <a:tailEnd type="none" w="med" len="med"/>
            </a:ln>
            <a:effectLst>
              <a:outerShdw blurRad="63500" dist="35921" dir="2700000" algn="ctr" rotWithShape="0">
                <a:schemeClr val="tx1"/>
              </a:outerShdw>
            </a:effectLst>
          </p:spPr>
        </p:cxnSp>
        <p:grpSp>
          <p:nvGrpSpPr>
            <p:cNvPr id="17" name="Agrupar 43"/>
            <p:cNvGrpSpPr/>
            <p:nvPr/>
          </p:nvGrpSpPr>
          <p:grpSpPr>
            <a:xfrm>
              <a:off x="1600942" y="1981199"/>
              <a:ext cx="6172658" cy="381000"/>
              <a:chOff x="3275806" y="2666999"/>
              <a:chExt cx="2440782" cy="381000"/>
            </a:xfrm>
          </p:grpSpPr>
          <p:cxnSp>
            <p:nvCxnSpPr>
              <p:cNvPr id="89" name="Conector recto 88"/>
              <p:cNvCxnSpPr/>
              <p:nvPr/>
            </p:nvCxnSpPr>
            <p:spPr bwMode="auto">
              <a:xfrm rot="5400000">
                <a:off x="3086100" y="2856705"/>
                <a:ext cx="381000" cy="1588"/>
              </a:xfrm>
              <a:prstGeom prst="line">
                <a:avLst/>
              </a:prstGeom>
              <a:solidFill>
                <a:schemeClr val="accent1"/>
              </a:solidFill>
              <a:ln w="38100" cap="rnd" cmpd="sng" algn="ctr">
                <a:solidFill>
                  <a:schemeClr val="tx1">
                    <a:lumMod val="75000"/>
                    <a:lumOff val="25000"/>
                  </a:schemeClr>
                </a:solidFill>
                <a:prstDash val="solid"/>
                <a:round/>
                <a:headEnd type="none" w="med" len="med"/>
                <a:tailEnd type="none" w="med" len="med"/>
              </a:ln>
              <a:effectLst>
                <a:outerShdw blurRad="63500" dist="35921" dir="2700000" algn="ctr" rotWithShape="0">
                  <a:schemeClr val="tx1"/>
                </a:outerShdw>
              </a:effectLst>
            </p:spPr>
          </p:cxnSp>
          <p:cxnSp>
            <p:nvCxnSpPr>
              <p:cNvPr id="90" name="Conector recto 89"/>
              <p:cNvCxnSpPr/>
              <p:nvPr/>
            </p:nvCxnSpPr>
            <p:spPr bwMode="auto">
              <a:xfrm flipV="1">
                <a:off x="3276600" y="2667000"/>
                <a:ext cx="2438400" cy="794"/>
              </a:xfrm>
              <a:prstGeom prst="line">
                <a:avLst/>
              </a:prstGeom>
              <a:solidFill>
                <a:schemeClr val="accent1"/>
              </a:solidFill>
              <a:ln w="38100" cap="rnd" cmpd="sng" algn="ctr">
                <a:solidFill>
                  <a:schemeClr val="tx1">
                    <a:lumMod val="75000"/>
                    <a:lumOff val="25000"/>
                  </a:schemeClr>
                </a:solidFill>
                <a:prstDash val="solid"/>
                <a:round/>
                <a:headEnd type="none" w="med" len="med"/>
                <a:tailEnd type="none" w="med" len="med"/>
              </a:ln>
              <a:effectLst>
                <a:outerShdw blurRad="63500" dist="35921" dir="2700000" algn="ctr" rotWithShape="0">
                  <a:schemeClr val="tx1"/>
                </a:outerShdw>
              </a:effectLst>
            </p:spPr>
          </p:cxnSp>
          <p:cxnSp>
            <p:nvCxnSpPr>
              <p:cNvPr id="92" name="Conector recto 91"/>
              <p:cNvCxnSpPr/>
              <p:nvPr/>
            </p:nvCxnSpPr>
            <p:spPr bwMode="auto">
              <a:xfrm rot="5400000">
                <a:off x="5525294" y="2856705"/>
                <a:ext cx="381000" cy="1588"/>
              </a:xfrm>
              <a:prstGeom prst="line">
                <a:avLst/>
              </a:prstGeom>
              <a:solidFill>
                <a:schemeClr val="accent1"/>
              </a:solidFill>
              <a:ln w="38100" cap="rnd" cmpd="sng" algn="ctr">
                <a:solidFill>
                  <a:schemeClr val="tx1">
                    <a:lumMod val="75000"/>
                    <a:lumOff val="25000"/>
                  </a:schemeClr>
                </a:solidFill>
                <a:prstDash val="solid"/>
                <a:round/>
                <a:headEnd type="none" w="med" len="med"/>
                <a:tailEnd type="none" w="med" len="med"/>
              </a:ln>
              <a:effectLst>
                <a:outerShdw blurRad="63500" dist="35921" dir="2700000" algn="ctr" rotWithShape="0">
                  <a:schemeClr val="tx1"/>
                </a:outerShdw>
              </a:effectLst>
            </p:spPr>
          </p:cxnSp>
        </p:grpSp>
        <p:cxnSp>
          <p:nvCxnSpPr>
            <p:cNvPr id="81" name="Conector recto 80"/>
            <p:cNvCxnSpPr/>
            <p:nvPr/>
          </p:nvCxnSpPr>
          <p:spPr bwMode="auto">
            <a:xfrm rot="5400000">
              <a:off x="3240433" y="2169767"/>
              <a:ext cx="381000" cy="3867"/>
            </a:xfrm>
            <a:prstGeom prst="line">
              <a:avLst/>
            </a:prstGeom>
            <a:solidFill>
              <a:schemeClr val="accent1"/>
            </a:solidFill>
            <a:ln w="38100" cap="rnd" cmpd="sng" algn="ctr">
              <a:solidFill>
                <a:schemeClr val="tx1">
                  <a:lumMod val="75000"/>
                  <a:lumOff val="25000"/>
                </a:schemeClr>
              </a:solidFill>
              <a:prstDash val="solid"/>
              <a:round/>
              <a:headEnd type="none" w="med" len="med"/>
              <a:tailEnd type="none" w="med" len="med"/>
            </a:ln>
            <a:effectLst>
              <a:outerShdw blurRad="63500" dist="35921" dir="2700000" algn="ctr" rotWithShape="0">
                <a:schemeClr val="tx1"/>
              </a:outerShdw>
            </a:effectLst>
          </p:spPr>
        </p:cxnSp>
        <p:cxnSp>
          <p:nvCxnSpPr>
            <p:cNvPr id="82" name="Conector recto 81"/>
            <p:cNvCxnSpPr/>
            <p:nvPr/>
          </p:nvCxnSpPr>
          <p:spPr bwMode="auto">
            <a:xfrm rot="5400000">
              <a:off x="5602634" y="2169767"/>
              <a:ext cx="381000" cy="3867"/>
            </a:xfrm>
            <a:prstGeom prst="line">
              <a:avLst/>
            </a:prstGeom>
            <a:solidFill>
              <a:schemeClr val="accent1"/>
            </a:solidFill>
            <a:ln w="38100" cap="rnd" cmpd="sng" algn="ctr">
              <a:solidFill>
                <a:schemeClr val="tx1">
                  <a:lumMod val="75000"/>
                  <a:lumOff val="25000"/>
                </a:schemeClr>
              </a:solidFill>
              <a:prstDash val="solid"/>
              <a:round/>
              <a:headEnd type="none" w="med" len="med"/>
              <a:tailEnd type="none" w="med" len="med"/>
            </a:ln>
            <a:effectLst>
              <a:outerShdw blurRad="63500" dist="35921" dir="2700000" algn="ctr" rotWithShape="0">
                <a:schemeClr val="tx1"/>
              </a:outerShdw>
            </a:effectLst>
          </p:spPr>
        </p:cxnSp>
        <p:grpSp>
          <p:nvGrpSpPr>
            <p:cNvPr id="18" name="Agrupar 71"/>
            <p:cNvGrpSpPr/>
            <p:nvPr/>
          </p:nvGrpSpPr>
          <p:grpSpPr>
            <a:xfrm>
              <a:off x="5029200" y="2438400"/>
              <a:ext cx="1524000" cy="457200"/>
              <a:chOff x="5029200" y="2438400"/>
              <a:chExt cx="1524000" cy="457200"/>
            </a:xfrm>
          </p:grpSpPr>
          <p:sp>
            <p:nvSpPr>
              <p:cNvPr id="87" name="Rectángulo redondeado 86"/>
              <p:cNvSpPr/>
              <p:nvPr/>
            </p:nvSpPr>
            <p:spPr bwMode="auto">
              <a:xfrm>
                <a:off x="5029200" y="2438400"/>
                <a:ext cx="1524000" cy="457200"/>
              </a:xfrm>
              <a:prstGeom prst="roundRect">
                <a:avLst/>
              </a:prstGeom>
              <a:solidFill>
                <a:schemeClr val="bg1">
                  <a:lumMod val="85000"/>
                </a:schemeClr>
              </a:solidFill>
              <a:ln w="9525" cap="flat" cmpd="sng" algn="ctr">
                <a:solidFill>
                  <a:schemeClr val="tx1"/>
                </a:solidFill>
                <a:prstDash val="solid"/>
                <a:round/>
                <a:headEnd type="none" w="med" len="med"/>
                <a:tailEnd type="none" w="med" len="med"/>
              </a:ln>
              <a:effectLst>
                <a:outerShdw blurRad="63500" dist="35921" dir="2700000" algn="ctr" rotWithShape="0">
                  <a:schemeClr val="tx1"/>
                </a:outerShdw>
                <a:reflection stA="50000" endPos="75000" dist="12700" dir="5400000" sy="-100000" algn="bl" rotWithShape="0"/>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s-ES_tradnl" sz="900" b="1" kern="0">
                  <a:solidFill>
                    <a:schemeClr val="bg1"/>
                  </a:solidFill>
                  <a:latin typeface="Times New Roman" charset="0"/>
                  <a:sym typeface="Symbol" charset="2"/>
                </a:endParaRPr>
              </a:p>
            </p:txBody>
          </p:sp>
          <p:sp>
            <p:nvSpPr>
              <p:cNvPr id="88" name="Text Box 11"/>
              <p:cNvSpPr txBox="1">
                <a:spLocks noChangeArrowheads="1"/>
              </p:cNvSpPr>
              <p:nvPr/>
            </p:nvSpPr>
            <p:spPr bwMode="auto">
              <a:xfrm>
                <a:off x="5063836" y="2548851"/>
                <a:ext cx="1454728" cy="327143"/>
              </a:xfrm>
              <a:prstGeom prst="rect">
                <a:avLst/>
              </a:prstGeom>
              <a:noFill/>
              <a:ln w="52451">
                <a:noFill/>
                <a:miter lim="800000"/>
                <a:headEnd/>
                <a:tailEnd/>
              </a:ln>
              <a:effectLst/>
            </p:spPr>
            <p:txBody>
              <a:bodyPr wrap="square" lIns="60104" tIns="30052" rIns="60104" bIns="30052" anchor="b">
                <a:prstTxWarp prst="textNoShape">
                  <a:avLst/>
                </a:prstTxWarp>
                <a:spAutoFit/>
              </a:bodyPr>
              <a:lstStyle/>
              <a:p>
                <a:pPr algn="ctr" defTabSz="601266"/>
                <a:r>
                  <a:rPr lang="en-GB" sz="1200" kern="0" dirty="0">
                    <a:solidFill>
                      <a:schemeClr val="bg1">
                        <a:lumMod val="50000"/>
                      </a:schemeClr>
                    </a:solidFill>
                    <a:latin typeface="Arial" charset="0"/>
                  </a:rPr>
                  <a:t>Moderate</a:t>
                </a:r>
                <a:endParaRPr lang="en-GB" sz="1200" b="1" kern="0" dirty="0">
                  <a:solidFill>
                    <a:schemeClr val="bg1">
                      <a:lumMod val="50000"/>
                    </a:schemeClr>
                  </a:solidFill>
                  <a:latin typeface="Arial" charset="0"/>
                </a:endParaRPr>
              </a:p>
            </p:txBody>
          </p:sp>
        </p:grpSp>
        <p:grpSp>
          <p:nvGrpSpPr>
            <p:cNvPr id="19" name="Agrupar 73"/>
            <p:cNvGrpSpPr/>
            <p:nvPr/>
          </p:nvGrpSpPr>
          <p:grpSpPr>
            <a:xfrm>
              <a:off x="7010400" y="2438400"/>
              <a:ext cx="1524000" cy="457200"/>
              <a:chOff x="7010400" y="2438400"/>
              <a:chExt cx="1524000" cy="457200"/>
            </a:xfrm>
          </p:grpSpPr>
          <p:sp>
            <p:nvSpPr>
              <p:cNvPr id="85" name="Rectángulo redondeado 84"/>
              <p:cNvSpPr/>
              <p:nvPr/>
            </p:nvSpPr>
            <p:spPr bwMode="auto">
              <a:xfrm>
                <a:off x="7010400" y="2438400"/>
                <a:ext cx="1524000" cy="457200"/>
              </a:xfrm>
              <a:prstGeom prst="roundRect">
                <a:avLst/>
              </a:prstGeom>
              <a:solidFill>
                <a:schemeClr val="bg1">
                  <a:lumMod val="85000"/>
                </a:schemeClr>
              </a:solidFill>
              <a:ln w="9525" cap="flat" cmpd="sng" algn="ctr">
                <a:solidFill>
                  <a:schemeClr val="tx1"/>
                </a:solidFill>
                <a:prstDash val="solid"/>
                <a:round/>
                <a:headEnd type="none" w="med" len="med"/>
                <a:tailEnd type="none" w="med" len="med"/>
              </a:ln>
              <a:effectLst>
                <a:outerShdw blurRad="63500" dist="35921" dir="2700000" algn="ctr" rotWithShape="0">
                  <a:schemeClr val="tx1"/>
                </a:outerShdw>
                <a:reflection stA="50000" endPos="75000" dist="12700" dir="5400000" sy="-100000" algn="bl" rotWithShape="0"/>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s-ES_tradnl" sz="900" b="1" kern="0">
                  <a:solidFill>
                    <a:schemeClr val="bg1"/>
                  </a:solidFill>
                  <a:latin typeface="Times New Roman" charset="0"/>
                  <a:sym typeface="Symbol" charset="2"/>
                </a:endParaRPr>
              </a:p>
            </p:txBody>
          </p:sp>
          <p:sp>
            <p:nvSpPr>
              <p:cNvPr id="86" name="Text Box 11"/>
              <p:cNvSpPr txBox="1">
                <a:spLocks noChangeArrowheads="1"/>
              </p:cNvSpPr>
              <p:nvPr/>
            </p:nvSpPr>
            <p:spPr bwMode="auto">
              <a:xfrm>
                <a:off x="7045036" y="2548851"/>
                <a:ext cx="1454728" cy="327143"/>
              </a:xfrm>
              <a:prstGeom prst="rect">
                <a:avLst/>
              </a:prstGeom>
              <a:noFill/>
              <a:ln w="52451">
                <a:noFill/>
                <a:miter lim="800000"/>
                <a:headEnd/>
                <a:tailEnd/>
              </a:ln>
              <a:effectLst/>
            </p:spPr>
            <p:txBody>
              <a:bodyPr wrap="square" lIns="60104" tIns="30052" rIns="60104" bIns="30052" anchor="b">
                <a:prstTxWarp prst="textNoShape">
                  <a:avLst/>
                </a:prstTxWarp>
                <a:spAutoFit/>
              </a:bodyPr>
              <a:lstStyle/>
              <a:p>
                <a:pPr algn="ctr" defTabSz="601266"/>
                <a:r>
                  <a:rPr lang="en-GB" sz="1200" b="1" kern="0" dirty="0">
                    <a:solidFill>
                      <a:schemeClr val="bg1">
                        <a:lumMod val="50000"/>
                      </a:schemeClr>
                    </a:solidFill>
                    <a:latin typeface="Arial" charset="0"/>
                  </a:rPr>
                  <a:t>Mild</a:t>
                </a:r>
              </a:p>
            </p:txBody>
          </p:sp>
        </p:grpSp>
      </p:grpSp>
      <p:sp>
        <p:nvSpPr>
          <p:cNvPr id="71" name="Text Box 49"/>
          <p:cNvSpPr txBox="1">
            <a:spLocks noChangeArrowheads="1"/>
          </p:cNvSpPr>
          <p:nvPr/>
        </p:nvSpPr>
        <p:spPr bwMode="auto">
          <a:xfrm>
            <a:off x="1176338" y="890595"/>
            <a:ext cx="1304925" cy="369332"/>
          </a:xfrm>
          <a:prstGeom prst="rect">
            <a:avLst/>
          </a:prstGeom>
          <a:noFill/>
          <a:ln w="9525">
            <a:noFill/>
            <a:miter lim="800000"/>
            <a:headEnd/>
            <a:tailEnd/>
          </a:ln>
          <a:effectLst/>
        </p:spPr>
        <p:txBody>
          <a:bodyPr wrap="square">
            <a:prstTxWarp prst="textNoShape">
              <a:avLst/>
            </a:prstTxWarp>
            <a:spAutoFit/>
          </a:bodyPr>
          <a:lstStyle/>
          <a:p>
            <a:pPr algn="ctr" defTabSz="685800" eaLnBrk="0" hangingPunct="0">
              <a:spcAft>
                <a:spcPct val="40000"/>
              </a:spcAft>
              <a:defRPr/>
            </a:pPr>
            <a:r>
              <a:rPr lang="es-ES_tradnl" b="1" kern="0" dirty="0">
                <a:solidFill>
                  <a:srgbClr val="0070C0"/>
                </a:solidFill>
                <a:latin typeface="Arial"/>
                <a:cs typeface="Arial"/>
              </a:rPr>
              <a:t>STEP 2</a:t>
            </a:r>
          </a:p>
        </p:txBody>
      </p:sp>
      <p:sp>
        <p:nvSpPr>
          <p:cNvPr id="21" name="Rectángulo 20"/>
          <p:cNvSpPr/>
          <p:nvPr/>
        </p:nvSpPr>
        <p:spPr>
          <a:xfrm>
            <a:off x="1806668" y="1861453"/>
            <a:ext cx="1136850" cy="300082"/>
          </a:xfrm>
          <a:prstGeom prst="rect">
            <a:avLst/>
          </a:prstGeom>
        </p:spPr>
        <p:txBody>
          <a:bodyPr wrap="none">
            <a:spAutoFit/>
          </a:bodyPr>
          <a:lstStyle/>
          <a:p>
            <a:pPr algn="ctr" defTabSz="601266"/>
            <a:r>
              <a:rPr lang="en-GB" sz="1350" kern="0" dirty="0">
                <a:solidFill>
                  <a:schemeClr val="bg1">
                    <a:lumMod val="50000"/>
                  </a:schemeClr>
                </a:solidFill>
                <a:latin typeface="Arial" charset="0"/>
              </a:rPr>
              <a:t>Very Severe</a:t>
            </a:r>
            <a:endParaRPr lang="en-GB" sz="1350" b="1" kern="0" dirty="0">
              <a:solidFill>
                <a:schemeClr val="bg1">
                  <a:lumMod val="50000"/>
                </a:schemeClr>
              </a:solidFill>
              <a:latin typeface="Arial" charset="0"/>
            </a:endParaRPr>
          </a:p>
        </p:txBody>
      </p:sp>
      <p:grpSp>
        <p:nvGrpSpPr>
          <p:cNvPr id="66" name="Agrupar 68"/>
          <p:cNvGrpSpPr/>
          <p:nvPr/>
        </p:nvGrpSpPr>
        <p:grpSpPr>
          <a:xfrm>
            <a:off x="1935138" y="2235105"/>
            <a:ext cx="3564251" cy="2712909"/>
            <a:chOff x="1600200" y="2707390"/>
            <a:chExt cx="3679588" cy="3617212"/>
          </a:xfrm>
        </p:grpSpPr>
        <p:cxnSp>
          <p:nvCxnSpPr>
            <p:cNvPr id="67" name="Conector recto 70"/>
            <p:cNvCxnSpPr/>
            <p:nvPr/>
          </p:nvCxnSpPr>
          <p:spPr bwMode="auto">
            <a:xfrm rot="5400000">
              <a:off x="38498" y="4762104"/>
              <a:ext cx="3124201" cy="795"/>
            </a:xfrm>
            <a:prstGeom prst="line">
              <a:avLst/>
            </a:prstGeom>
            <a:solidFill>
              <a:schemeClr val="accent1"/>
            </a:solidFill>
            <a:ln w="38100" cap="rnd" cmpd="sng" algn="ctr">
              <a:solidFill>
                <a:schemeClr val="tx1">
                  <a:lumMod val="75000"/>
                  <a:lumOff val="25000"/>
                </a:schemeClr>
              </a:solidFill>
              <a:prstDash val="solid"/>
              <a:round/>
              <a:headEnd type="none" w="med" len="med"/>
              <a:tailEnd type="none" w="med" len="med"/>
            </a:ln>
            <a:effectLst>
              <a:outerShdw blurRad="63500" dist="35921" dir="2700000" algn="ctr" rotWithShape="0">
                <a:schemeClr val="tx1"/>
              </a:outerShdw>
            </a:effectLst>
          </p:spPr>
        </p:cxnSp>
        <p:cxnSp>
          <p:nvCxnSpPr>
            <p:cNvPr id="69" name="Conector recto 71"/>
            <p:cNvCxnSpPr/>
            <p:nvPr/>
          </p:nvCxnSpPr>
          <p:spPr bwMode="auto">
            <a:xfrm rot="5400000">
              <a:off x="5041171" y="2935593"/>
              <a:ext cx="457201" cy="796"/>
            </a:xfrm>
            <a:prstGeom prst="line">
              <a:avLst/>
            </a:prstGeom>
            <a:solidFill>
              <a:schemeClr val="accent1"/>
            </a:solidFill>
            <a:ln w="38100" cap="rnd" cmpd="sng" algn="ctr">
              <a:solidFill>
                <a:schemeClr val="tx1">
                  <a:lumMod val="75000"/>
                  <a:lumOff val="25000"/>
                </a:schemeClr>
              </a:solidFill>
              <a:prstDash val="solid"/>
              <a:round/>
              <a:headEnd type="none" w="med" len="med"/>
              <a:tailEnd type="none" w="med" len="med"/>
            </a:ln>
            <a:effectLst>
              <a:outerShdw blurRad="63500" dist="35921" dir="2700000" algn="ctr" rotWithShape="0">
                <a:schemeClr val="tx1"/>
              </a:outerShdw>
            </a:effectLst>
          </p:spPr>
        </p:cxnSp>
        <p:cxnSp>
          <p:nvCxnSpPr>
            <p:cNvPr id="72" name="Conector recto 73"/>
            <p:cNvCxnSpPr/>
            <p:nvPr/>
          </p:nvCxnSpPr>
          <p:spPr bwMode="auto">
            <a:xfrm flipV="1">
              <a:off x="1600200" y="3178542"/>
              <a:ext cx="3679588" cy="21858"/>
            </a:xfrm>
            <a:prstGeom prst="line">
              <a:avLst/>
            </a:prstGeom>
            <a:solidFill>
              <a:schemeClr val="accent1"/>
            </a:solidFill>
            <a:ln w="38100" cap="rnd" cmpd="sng" algn="ctr">
              <a:solidFill>
                <a:schemeClr val="tx1">
                  <a:lumMod val="75000"/>
                  <a:lumOff val="25000"/>
                </a:schemeClr>
              </a:solidFill>
              <a:prstDash val="solid"/>
              <a:round/>
              <a:headEnd type="none" w="med" len="med"/>
              <a:tailEnd type="none" w="med" len="med"/>
            </a:ln>
            <a:effectLst>
              <a:outerShdw blurRad="63500" dist="35921" dir="2700000" algn="ctr" rotWithShape="0">
                <a:schemeClr val="tx1"/>
              </a:outerShdw>
            </a:effectLst>
          </p:spPr>
        </p:cxnSp>
      </p:grpSp>
      <p:sp>
        <p:nvSpPr>
          <p:cNvPr id="97" name="Rectángulo redondeado 96"/>
          <p:cNvSpPr/>
          <p:nvPr/>
        </p:nvSpPr>
        <p:spPr>
          <a:xfrm>
            <a:off x="4940877" y="1842790"/>
            <a:ext cx="1117023" cy="313908"/>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r>
              <a:rPr lang="es-ES" b="1" kern="0" dirty="0" err="1">
                <a:solidFill>
                  <a:sysClr val="windowText" lastClr="000000"/>
                </a:solidFill>
              </a:rPr>
              <a:t>Moderate</a:t>
            </a:r>
            <a:endParaRPr lang="es-ES" sz="1350" b="1" kern="0" dirty="0">
              <a:solidFill>
                <a:sysClr val="windowText" lastClr="000000"/>
              </a:solidFill>
            </a:endParaRPr>
          </a:p>
        </p:txBody>
      </p:sp>
      <p:grpSp>
        <p:nvGrpSpPr>
          <p:cNvPr id="98" name="Agrupar 60"/>
          <p:cNvGrpSpPr/>
          <p:nvPr/>
        </p:nvGrpSpPr>
        <p:grpSpPr>
          <a:xfrm>
            <a:off x="1843087" y="3234470"/>
            <a:ext cx="3777098" cy="268440"/>
            <a:chOff x="1600200" y="3407783"/>
            <a:chExt cx="5036130" cy="357920"/>
          </a:xfrm>
        </p:grpSpPr>
        <p:sp>
          <p:nvSpPr>
            <p:cNvPr id="111" name="Text Box 11"/>
            <p:cNvSpPr txBox="1">
              <a:spLocks noChangeArrowheads="1"/>
            </p:cNvSpPr>
            <p:nvPr/>
          </p:nvSpPr>
          <p:spPr bwMode="auto">
            <a:xfrm>
              <a:off x="1981200" y="3407783"/>
              <a:ext cx="4655130" cy="357920"/>
            </a:xfrm>
            <a:prstGeom prst="rect">
              <a:avLst/>
            </a:prstGeom>
            <a:noFill/>
            <a:ln w="52451">
              <a:noFill/>
              <a:miter lim="800000"/>
              <a:headEnd/>
              <a:tailEnd/>
            </a:ln>
            <a:effectLst/>
          </p:spPr>
          <p:txBody>
            <a:bodyPr wrap="square" lIns="60104" tIns="30052" rIns="60104" bIns="30052" anchor="b">
              <a:prstTxWarp prst="textNoShape">
                <a:avLst/>
              </a:prstTxWarp>
              <a:spAutoFit/>
            </a:bodyPr>
            <a:lstStyle/>
            <a:p>
              <a:pPr defTabSz="601266"/>
              <a:r>
                <a:rPr lang="en-GB" sz="1350" kern="0" dirty="0">
                  <a:solidFill>
                    <a:srgbClr val="000000"/>
                  </a:solidFill>
                  <a:latin typeface="Arial" charset="0"/>
                </a:rPr>
                <a:t>FEV</a:t>
              </a:r>
              <a:r>
                <a:rPr lang="en-GB" sz="1350" kern="0" baseline="-25000" dirty="0">
                  <a:solidFill>
                    <a:srgbClr val="000000"/>
                  </a:solidFill>
                  <a:latin typeface="Arial" charset="0"/>
                </a:rPr>
                <a:t>1</a:t>
              </a:r>
              <a:r>
                <a:rPr lang="en-GB" sz="1350" kern="0" dirty="0">
                  <a:solidFill>
                    <a:srgbClr val="000000"/>
                  </a:solidFill>
                  <a:latin typeface="Arial" charset="0"/>
                </a:rPr>
                <a:t> &lt; 50%</a:t>
              </a:r>
            </a:p>
          </p:txBody>
        </p:sp>
        <p:sp>
          <p:nvSpPr>
            <p:cNvPr id="112" name="Rombo 122"/>
            <p:cNvSpPr/>
            <p:nvPr/>
          </p:nvSpPr>
          <p:spPr bwMode="auto">
            <a:xfrm>
              <a:off x="1600200" y="3449732"/>
              <a:ext cx="304800" cy="304800"/>
            </a:xfrm>
            <a:prstGeom prst="diamond">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s-ES_tradnl" b="1" kern="0">
                <a:solidFill>
                  <a:schemeClr val="bg1"/>
                </a:solidFill>
                <a:latin typeface="Times New Roman" charset="0"/>
                <a:sym typeface="Symbol" charset="2"/>
              </a:endParaRPr>
            </a:p>
          </p:txBody>
        </p:sp>
      </p:grpSp>
      <p:grpSp>
        <p:nvGrpSpPr>
          <p:cNvPr id="114" name="Agrupar 61"/>
          <p:cNvGrpSpPr/>
          <p:nvPr/>
        </p:nvGrpSpPr>
        <p:grpSpPr>
          <a:xfrm>
            <a:off x="1843088" y="3534502"/>
            <a:ext cx="3762812" cy="268440"/>
            <a:chOff x="1600200" y="3928330"/>
            <a:chExt cx="5017082" cy="357920"/>
          </a:xfrm>
        </p:grpSpPr>
        <p:sp>
          <p:nvSpPr>
            <p:cNvPr id="115" name="Text Box 11"/>
            <p:cNvSpPr txBox="1">
              <a:spLocks noChangeArrowheads="1"/>
            </p:cNvSpPr>
            <p:nvPr/>
          </p:nvSpPr>
          <p:spPr bwMode="auto">
            <a:xfrm>
              <a:off x="1962151" y="3928330"/>
              <a:ext cx="4655131" cy="357920"/>
            </a:xfrm>
            <a:prstGeom prst="rect">
              <a:avLst/>
            </a:prstGeom>
            <a:noFill/>
            <a:ln w="52451">
              <a:noFill/>
              <a:miter lim="800000"/>
              <a:headEnd/>
              <a:tailEnd/>
            </a:ln>
            <a:effectLst/>
          </p:spPr>
          <p:txBody>
            <a:bodyPr wrap="square" lIns="60104" tIns="30052" rIns="60104" bIns="30052" anchor="b">
              <a:prstTxWarp prst="textNoShape">
                <a:avLst/>
              </a:prstTxWarp>
              <a:spAutoFit/>
            </a:bodyPr>
            <a:lstStyle/>
            <a:p>
              <a:pPr defTabSz="601266"/>
              <a:r>
                <a:rPr lang="en-GB" sz="1350" kern="0" dirty="0">
                  <a:solidFill>
                    <a:srgbClr val="000000"/>
                  </a:solidFill>
                  <a:latin typeface="Arial" charset="0"/>
                </a:rPr>
                <a:t>Cardiac comorbidity</a:t>
              </a:r>
            </a:p>
          </p:txBody>
        </p:sp>
        <p:sp>
          <p:nvSpPr>
            <p:cNvPr id="117" name="Rombo 125"/>
            <p:cNvSpPr/>
            <p:nvPr/>
          </p:nvSpPr>
          <p:spPr bwMode="auto">
            <a:xfrm>
              <a:off x="1600200" y="3951229"/>
              <a:ext cx="304800" cy="304800"/>
            </a:xfrm>
            <a:prstGeom prst="diamond">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s-ES_tradnl" b="1" kern="0">
                <a:solidFill>
                  <a:schemeClr val="bg1"/>
                </a:solidFill>
                <a:latin typeface="Times New Roman" charset="0"/>
                <a:sym typeface="Symbol" charset="2"/>
              </a:endParaRPr>
            </a:p>
          </p:txBody>
        </p:sp>
      </p:grpSp>
      <p:grpSp>
        <p:nvGrpSpPr>
          <p:cNvPr id="118" name="Agrupar 62"/>
          <p:cNvGrpSpPr/>
          <p:nvPr/>
        </p:nvGrpSpPr>
        <p:grpSpPr>
          <a:xfrm>
            <a:off x="1843088" y="3834545"/>
            <a:ext cx="3762812" cy="268440"/>
            <a:chOff x="1600200" y="4556980"/>
            <a:chExt cx="5017082" cy="357920"/>
          </a:xfrm>
        </p:grpSpPr>
        <p:sp>
          <p:nvSpPr>
            <p:cNvPr id="120" name="Rombo 127"/>
            <p:cNvSpPr/>
            <p:nvPr/>
          </p:nvSpPr>
          <p:spPr bwMode="auto">
            <a:xfrm>
              <a:off x="1600200" y="4560829"/>
              <a:ext cx="304800" cy="304800"/>
            </a:xfrm>
            <a:prstGeom prst="diamond">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s-ES_tradnl" b="1" kern="0">
                <a:solidFill>
                  <a:schemeClr val="bg1"/>
                </a:solidFill>
                <a:latin typeface="Times New Roman" charset="0"/>
                <a:sym typeface="Symbol" charset="2"/>
              </a:endParaRPr>
            </a:p>
          </p:txBody>
        </p:sp>
        <p:sp>
          <p:nvSpPr>
            <p:cNvPr id="121" name="Text Box 11"/>
            <p:cNvSpPr txBox="1">
              <a:spLocks noChangeArrowheads="1"/>
            </p:cNvSpPr>
            <p:nvPr/>
          </p:nvSpPr>
          <p:spPr bwMode="auto">
            <a:xfrm>
              <a:off x="1962151" y="4556980"/>
              <a:ext cx="4655131" cy="357920"/>
            </a:xfrm>
            <a:prstGeom prst="rect">
              <a:avLst/>
            </a:prstGeom>
            <a:noFill/>
            <a:ln w="52451">
              <a:noFill/>
              <a:miter lim="800000"/>
              <a:headEnd/>
              <a:tailEnd/>
            </a:ln>
            <a:effectLst/>
          </p:spPr>
          <p:txBody>
            <a:bodyPr wrap="square" lIns="60104" tIns="30052" rIns="60104" bIns="30052" anchor="b">
              <a:prstTxWarp prst="textNoShape">
                <a:avLst/>
              </a:prstTxWarp>
              <a:spAutoFit/>
            </a:bodyPr>
            <a:lstStyle/>
            <a:p>
              <a:pPr defTabSz="601266"/>
              <a:r>
                <a:rPr lang="en-GB" sz="1350" kern="0" dirty="0">
                  <a:solidFill>
                    <a:srgbClr val="000000"/>
                  </a:solidFill>
                  <a:latin typeface="Arial" charset="0"/>
                </a:rPr>
                <a:t>Previous exacerbation during the past year</a:t>
              </a:r>
            </a:p>
          </p:txBody>
        </p:sp>
      </p:grpSp>
      <p:grpSp>
        <p:nvGrpSpPr>
          <p:cNvPr id="124" name="Agrupar 70"/>
          <p:cNvGrpSpPr/>
          <p:nvPr/>
        </p:nvGrpSpPr>
        <p:grpSpPr>
          <a:xfrm>
            <a:off x="5391585" y="3200400"/>
            <a:ext cx="2514500" cy="1314450"/>
            <a:chOff x="5715000" y="4495800"/>
            <a:chExt cx="3352666" cy="1752600"/>
          </a:xfrm>
        </p:grpSpPr>
        <p:sp>
          <p:nvSpPr>
            <p:cNvPr id="128" name="Text Box 11"/>
            <p:cNvSpPr txBox="1">
              <a:spLocks noChangeArrowheads="1"/>
            </p:cNvSpPr>
            <p:nvPr/>
          </p:nvSpPr>
          <p:spPr bwMode="auto">
            <a:xfrm>
              <a:off x="6159947" y="5054640"/>
              <a:ext cx="2907719" cy="634919"/>
            </a:xfrm>
            <a:prstGeom prst="rect">
              <a:avLst/>
            </a:prstGeom>
            <a:noFill/>
            <a:ln w="52451">
              <a:noFill/>
              <a:miter lim="800000"/>
              <a:headEnd/>
              <a:tailEnd/>
            </a:ln>
            <a:effectLst/>
          </p:spPr>
          <p:txBody>
            <a:bodyPr wrap="square" lIns="60104" tIns="30052" rIns="60104" bIns="30052" anchor="b">
              <a:prstTxWarp prst="textNoShape">
                <a:avLst/>
              </a:prstTxWarp>
              <a:spAutoFit/>
            </a:bodyPr>
            <a:lstStyle/>
            <a:p>
              <a:pPr defTabSz="601266"/>
              <a:r>
                <a:rPr lang="en-GB" sz="1350" b="1" kern="0" dirty="0">
                  <a:solidFill>
                    <a:srgbClr val="000000"/>
                  </a:solidFill>
                  <a:latin typeface="Arial" charset="0"/>
                </a:rPr>
                <a:t>High risk for </a:t>
              </a:r>
            </a:p>
            <a:p>
              <a:pPr defTabSz="601266"/>
              <a:r>
                <a:rPr lang="en-GB" sz="1350" b="1" kern="0" dirty="0">
                  <a:solidFill>
                    <a:srgbClr val="000000"/>
                  </a:solidFill>
                  <a:latin typeface="Arial" charset="0"/>
                </a:rPr>
                <a:t>treatment failure</a:t>
              </a:r>
            </a:p>
          </p:txBody>
        </p:sp>
        <p:sp>
          <p:nvSpPr>
            <p:cNvPr id="138" name="Cerrar llave 68"/>
            <p:cNvSpPr/>
            <p:nvPr/>
          </p:nvSpPr>
          <p:spPr bwMode="auto">
            <a:xfrm>
              <a:off x="5715000" y="4495800"/>
              <a:ext cx="304800" cy="1752600"/>
            </a:xfrm>
            <a:prstGeom prst="rightBrace">
              <a:avLst/>
            </a:prstGeom>
            <a:noFill/>
            <a:ln w="19050"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s-ES_tradnl" b="1" kern="0">
                <a:solidFill>
                  <a:schemeClr val="bg1"/>
                </a:solidFill>
                <a:latin typeface="Times New Roman" charset="0"/>
                <a:sym typeface="Symbol" charset="2"/>
              </a:endParaRPr>
            </a:p>
          </p:txBody>
        </p:sp>
      </p:grpSp>
      <p:sp>
        <p:nvSpPr>
          <p:cNvPr id="139" name="Text Box 11"/>
          <p:cNvSpPr txBox="1">
            <a:spLocks noChangeArrowheads="1"/>
          </p:cNvSpPr>
          <p:nvPr/>
        </p:nvSpPr>
        <p:spPr bwMode="auto">
          <a:xfrm>
            <a:off x="1717097" y="2802597"/>
            <a:ext cx="5200650" cy="291523"/>
          </a:xfrm>
          <a:prstGeom prst="rect">
            <a:avLst/>
          </a:prstGeom>
          <a:solidFill>
            <a:schemeClr val="bg1"/>
          </a:solidFill>
          <a:ln w="52451">
            <a:noFill/>
            <a:miter lim="800000"/>
            <a:headEnd/>
            <a:tailEnd/>
          </a:ln>
          <a:effectLst/>
        </p:spPr>
        <p:txBody>
          <a:bodyPr wrap="square" lIns="60104" tIns="30052" rIns="60104" bIns="30052" anchor="b">
            <a:prstTxWarp prst="textNoShape">
              <a:avLst/>
            </a:prstTxWarp>
            <a:spAutoFit/>
          </a:bodyPr>
          <a:lstStyle/>
          <a:p>
            <a:pPr defTabSz="601266"/>
            <a:r>
              <a:rPr lang="en-GB" sz="1500" kern="0" dirty="0">
                <a:solidFill>
                  <a:srgbClr val="0070C0"/>
                </a:solidFill>
                <a:latin typeface="Arial"/>
                <a:cs typeface="Arial"/>
              </a:rPr>
              <a:t>At least one of the following and none for severe</a:t>
            </a:r>
          </a:p>
        </p:txBody>
      </p:sp>
    </p:spTree>
    <p:extLst>
      <p:ext uri="{BB962C8B-B14F-4D97-AF65-F5344CB8AC3E}">
        <p14:creationId xmlns:p14="http://schemas.microsoft.com/office/powerpoint/2010/main" xmlns="" val="644026398"/>
      </p:ext>
    </p:extLst>
  </p:cSld>
  <p:clrMapOvr>
    <a:masterClrMapping/>
  </p:clrMapOvr>
  <p:transition>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57"/>
          <p:cNvGrpSpPr/>
          <p:nvPr/>
        </p:nvGrpSpPr>
        <p:grpSpPr>
          <a:xfrm>
            <a:off x="1314450" y="628650"/>
            <a:ext cx="4219109" cy="885527"/>
            <a:chOff x="228599" y="990600"/>
            <a:chExt cx="5625479" cy="1180702"/>
          </a:xfrm>
        </p:grpSpPr>
        <p:grpSp>
          <p:nvGrpSpPr>
            <p:cNvPr id="3" name="Agrupar 36"/>
            <p:cNvGrpSpPr/>
            <p:nvPr/>
          </p:nvGrpSpPr>
          <p:grpSpPr>
            <a:xfrm>
              <a:off x="3491878" y="1243608"/>
              <a:ext cx="2362200" cy="609600"/>
              <a:chOff x="6807926" y="1853208"/>
              <a:chExt cx="1905000" cy="609600"/>
            </a:xfrm>
          </p:grpSpPr>
          <p:sp>
            <p:nvSpPr>
              <p:cNvPr id="70" name="Rectángulo redondeado 69"/>
              <p:cNvSpPr/>
              <p:nvPr/>
            </p:nvSpPr>
            <p:spPr bwMode="auto">
              <a:xfrm>
                <a:off x="6807926" y="1853208"/>
                <a:ext cx="1905000" cy="609600"/>
              </a:xfrm>
              <a:prstGeom prst="roundRect">
                <a:avLst/>
              </a:prstGeom>
              <a:solidFill>
                <a:schemeClr val="accent1">
                  <a:lumMod val="40000"/>
                  <a:lumOff val="60000"/>
                  <a:alpha val="77000"/>
                </a:schemeClr>
              </a:solidFill>
              <a:ln w="9525" cap="flat" cmpd="sng" algn="ctr">
                <a:solidFill>
                  <a:schemeClr val="tx1"/>
                </a:solidFill>
                <a:prstDash val="solid"/>
                <a:round/>
                <a:headEnd type="none" w="med" len="med"/>
                <a:tailEnd type="none" w="med" len="med"/>
              </a:ln>
              <a:effectLst>
                <a:outerShdw blurRad="63500" dist="35921" dir="2700000" algn="ctr" rotWithShape="0">
                  <a:schemeClr val="tx1"/>
                </a:outerShdw>
                <a:reflection stA="50000" endPos="75000" dist="12700" dir="5400000" sy="-100000" algn="bl" rotWithShape="0"/>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s-ES_tradnl" sz="1050" b="1" kern="0">
                  <a:solidFill>
                    <a:srgbClr val="FFFFFF"/>
                  </a:solidFill>
                  <a:latin typeface="Times New Roman" charset="0"/>
                  <a:sym typeface="Symbol" charset="2"/>
                </a:endParaRPr>
              </a:p>
            </p:txBody>
          </p:sp>
          <p:sp>
            <p:nvSpPr>
              <p:cNvPr id="73" name="Text Box 11"/>
              <p:cNvSpPr txBox="1">
                <a:spLocks noChangeArrowheads="1"/>
              </p:cNvSpPr>
              <p:nvPr/>
            </p:nvSpPr>
            <p:spPr bwMode="auto">
              <a:xfrm>
                <a:off x="6924070" y="1995209"/>
                <a:ext cx="1731818" cy="327143"/>
              </a:xfrm>
              <a:prstGeom prst="rect">
                <a:avLst/>
              </a:prstGeom>
              <a:noFill/>
              <a:ln w="52451">
                <a:noFill/>
                <a:miter lim="800000"/>
                <a:headEnd/>
                <a:tailEnd/>
              </a:ln>
              <a:effectLst/>
            </p:spPr>
            <p:txBody>
              <a:bodyPr wrap="square" lIns="60104" tIns="30052" rIns="60104" bIns="30052" anchor="b">
                <a:prstTxWarp prst="textNoShape">
                  <a:avLst/>
                </a:prstTxWarp>
                <a:spAutoFit/>
              </a:bodyPr>
              <a:lstStyle/>
              <a:p>
                <a:pPr defTabSz="601266"/>
                <a:r>
                  <a:rPr lang="en-GB" sz="1200" b="1" kern="0" dirty="0">
                    <a:solidFill>
                      <a:srgbClr val="FFFFFF"/>
                    </a:solidFill>
                    <a:latin typeface="Arial" charset="0"/>
                  </a:rPr>
                  <a:t>Severity </a:t>
                </a:r>
                <a:r>
                  <a:rPr lang="en-GB" sz="1200" b="1" kern="0" dirty="0" err="1">
                    <a:solidFill>
                      <a:srgbClr val="FFFFFF"/>
                    </a:solidFill>
                    <a:latin typeface="Arial" charset="0"/>
                  </a:rPr>
                  <a:t>assesment</a:t>
                </a:r>
                <a:endParaRPr lang="en-GB" sz="1200" b="1" kern="0" dirty="0">
                  <a:solidFill>
                    <a:srgbClr val="FFFFFF"/>
                  </a:solidFill>
                  <a:latin typeface="Arial" charset="0"/>
                </a:endParaRPr>
              </a:p>
            </p:txBody>
          </p:sp>
        </p:grpSp>
        <p:cxnSp>
          <p:nvCxnSpPr>
            <p:cNvPr id="62" name="Conector recto 61"/>
            <p:cNvCxnSpPr/>
            <p:nvPr/>
          </p:nvCxnSpPr>
          <p:spPr bwMode="auto">
            <a:xfrm>
              <a:off x="1600201" y="1544216"/>
              <a:ext cx="1828798" cy="1588"/>
            </a:xfrm>
            <a:prstGeom prst="line">
              <a:avLst/>
            </a:prstGeom>
            <a:solidFill>
              <a:schemeClr val="accent1"/>
            </a:solidFill>
            <a:ln w="28575" cap="flat" cmpd="sng" algn="ctr">
              <a:solidFill>
                <a:schemeClr val="bg1">
                  <a:lumMod val="50000"/>
                </a:schemeClr>
              </a:solidFill>
              <a:prstDash val="sysDot"/>
              <a:round/>
              <a:headEnd type="none" w="med" len="med"/>
              <a:tailEnd type="triangle" w="med" len="med"/>
            </a:ln>
            <a:effectLst>
              <a:outerShdw blurRad="63500" dist="35921" dir="2700000" algn="ctr" rotWithShape="0">
                <a:schemeClr val="tx1"/>
              </a:outerShdw>
            </a:effectLst>
          </p:spPr>
        </p:cxnSp>
        <p:sp>
          <p:nvSpPr>
            <p:cNvPr id="65" name="Elipse 64"/>
            <p:cNvSpPr/>
            <p:nvPr/>
          </p:nvSpPr>
          <p:spPr bwMode="auto">
            <a:xfrm>
              <a:off x="228599" y="990600"/>
              <a:ext cx="1311471" cy="1180702"/>
            </a:xfrm>
            <a:prstGeom prst="ellipse">
              <a:avLst/>
            </a:prstGeom>
            <a:noFill/>
            <a:ln w="28575" cap="flat" cmpd="sng" algn="ctr">
              <a:solidFill>
                <a:schemeClr val="bg1">
                  <a:lumMod val="50000"/>
                </a:schemeClr>
              </a:solidFill>
              <a:prstDash val="sysDot"/>
              <a:round/>
              <a:headEnd type="none" w="med" len="med"/>
              <a:tailEnd type="none" w="med" len="med"/>
            </a:ln>
            <a:effectLst>
              <a:outerShdw blurRad="63500" dist="35921" dir="2700000" algn="ctr" rotWithShape="0">
                <a:schemeClr val="tx1"/>
              </a:outerShdw>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s-ES_tradnl" b="1" kern="0">
                <a:solidFill>
                  <a:schemeClr val="bg1"/>
                </a:solidFill>
                <a:effectLst>
                  <a:outerShdw blurRad="38100" dist="38100" dir="2700000" algn="tl">
                    <a:srgbClr val="000000">
                      <a:alpha val="43137"/>
                    </a:srgbClr>
                  </a:outerShdw>
                </a:effectLst>
                <a:latin typeface="Times New Roman" charset="0"/>
                <a:sym typeface="Symbol" charset="2"/>
              </a:endParaRPr>
            </a:p>
          </p:txBody>
        </p:sp>
      </p:grpSp>
      <p:grpSp>
        <p:nvGrpSpPr>
          <p:cNvPr id="4" name="Agrupar 74"/>
          <p:cNvGrpSpPr/>
          <p:nvPr/>
        </p:nvGrpSpPr>
        <p:grpSpPr>
          <a:xfrm>
            <a:off x="1771650" y="1314748"/>
            <a:ext cx="5772150" cy="856655"/>
            <a:chOff x="838200" y="1753394"/>
            <a:chExt cx="7696200" cy="1142206"/>
          </a:xfrm>
        </p:grpSpPr>
        <p:sp>
          <p:nvSpPr>
            <p:cNvPr id="109" name="Rectángulo redondeado 108"/>
            <p:cNvSpPr/>
            <p:nvPr/>
          </p:nvSpPr>
          <p:spPr bwMode="auto">
            <a:xfrm>
              <a:off x="838200" y="2438400"/>
              <a:ext cx="1524000" cy="457200"/>
            </a:xfrm>
            <a:prstGeom prst="roundRect">
              <a:avLst/>
            </a:prstGeom>
            <a:solidFill>
              <a:schemeClr val="accent5"/>
            </a:solidFill>
            <a:ln w="9525" cap="flat" cmpd="sng" algn="ctr">
              <a:solidFill>
                <a:schemeClr val="tx1"/>
              </a:solidFill>
              <a:prstDash val="solid"/>
              <a:round/>
              <a:headEnd type="none" w="med" len="med"/>
              <a:tailEnd type="none" w="med" len="med"/>
            </a:ln>
            <a:effectLst>
              <a:outerShdw blurRad="63500" dist="35921" dir="2700000" algn="ctr" rotWithShape="0">
                <a:schemeClr val="tx1"/>
              </a:outerShdw>
              <a:reflection stA="50000" endPos="75000" dist="12700" dir="5400000" sy="-100000" algn="bl" rotWithShape="0"/>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s-ES_tradnl" sz="900" b="1" kern="0">
                <a:solidFill>
                  <a:schemeClr val="bg1"/>
                </a:solidFill>
                <a:latin typeface="Times New Roman" charset="0"/>
                <a:sym typeface="Symbol" charset="2"/>
              </a:endParaRPr>
            </a:p>
          </p:txBody>
        </p:sp>
        <p:grpSp>
          <p:nvGrpSpPr>
            <p:cNvPr id="6" name="Agrupar 70"/>
            <p:cNvGrpSpPr/>
            <p:nvPr/>
          </p:nvGrpSpPr>
          <p:grpSpPr>
            <a:xfrm>
              <a:off x="2743200" y="2438400"/>
              <a:ext cx="1524000" cy="457200"/>
              <a:chOff x="2743200" y="2438400"/>
              <a:chExt cx="1524000" cy="457200"/>
            </a:xfrm>
          </p:grpSpPr>
          <p:sp>
            <p:nvSpPr>
              <p:cNvPr id="107" name="Rectángulo redondeado 106"/>
              <p:cNvSpPr/>
              <p:nvPr/>
            </p:nvSpPr>
            <p:spPr bwMode="auto">
              <a:xfrm>
                <a:off x="2743200" y="2438400"/>
                <a:ext cx="1524000" cy="457200"/>
              </a:xfrm>
              <a:prstGeom prst="roundRect">
                <a:avLst/>
              </a:prstGeom>
              <a:solidFill>
                <a:schemeClr val="accent5"/>
              </a:solidFill>
              <a:ln w="9525" cap="flat" cmpd="sng" algn="ctr">
                <a:solidFill>
                  <a:schemeClr val="tx1"/>
                </a:solidFill>
                <a:prstDash val="solid"/>
                <a:round/>
                <a:headEnd type="none" w="med" len="med"/>
                <a:tailEnd type="none" w="med" len="med"/>
              </a:ln>
              <a:effectLst>
                <a:outerShdw blurRad="63500" dist="35921" dir="2700000" algn="ctr" rotWithShape="0">
                  <a:schemeClr val="tx1"/>
                </a:outerShdw>
                <a:reflection stA="50000" endPos="75000" dist="12700" dir="5400000" sy="-100000" algn="bl" rotWithShape="0"/>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s-ES_tradnl" sz="900" b="1" kern="0">
                  <a:solidFill>
                    <a:schemeClr val="bg1"/>
                  </a:solidFill>
                  <a:latin typeface="Times New Roman" charset="0"/>
                  <a:sym typeface="Symbol" charset="2"/>
                </a:endParaRPr>
              </a:p>
            </p:txBody>
          </p:sp>
          <p:sp>
            <p:nvSpPr>
              <p:cNvPr id="108" name="Text Box 11"/>
              <p:cNvSpPr txBox="1">
                <a:spLocks noChangeArrowheads="1"/>
              </p:cNvSpPr>
              <p:nvPr/>
            </p:nvSpPr>
            <p:spPr bwMode="auto">
              <a:xfrm>
                <a:off x="2777836" y="2534208"/>
                <a:ext cx="1454727" cy="265587"/>
              </a:xfrm>
              <a:prstGeom prst="rect">
                <a:avLst/>
              </a:prstGeom>
              <a:noFill/>
              <a:ln w="52451">
                <a:noFill/>
                <a:miter lim="800000"/>
                <a:headEnd/>
                <a:tailEnd/>
              </a:ln>
              <a:effectLst/>
            </p:spPr>
            <p:txBody>
              <a:bodyPr wrap="square" lIns="60104" tIns="30052" rIns="60104" bIns="30052" anchor="b">
                <a:prstTxWarp prst="textNoShape">
                  <a:avLst/>
                </a:prstTxWarp>
                <a:spAutoFit/>
              </a:bodyPr>
              <a:lstStyle/>
              <a:p>
                <a:pPr defTabSz="601266"/>
                <a:r>
                  <a:rPr lang="en-GB" sz="900" kern="0" dirty="0">
                    <a:solidFill>
                      <a:srgbClr val="000000"/>
                    </a:solidFill>
                    <a:latin typeface="Arial" charset="0"/>
                  </a:rPr>
                  <a:t>Grave</a:t>
                </a:r>
                <a:endParaRPr lang="en-GB" sz="900" b="1" kern="0" dirty="0">
                  <a:solidFill>
                    <a:srgbClr val="000000"/>
                  </a:solidFill>
                  <a:latin typeface="Arial" charset="0"/>
                </a:endParaRPr>
              </a:p>
            </p:txBody>
          </p:sp>
        </p:grpSp>
        <p:cxnSp>
          <p:nvCxnSpPr>
            <p:cNvPr id="91" name="Conector recto 90"/>
            <p:cNvCxnSpPr/>
            <p:nvPr/>
          </p:nvCxnSpPr>
          <p:spPr bwMode="auto">
            <a:xfrm rot="5400000">
              <a:off x="4533106" y="1866900"/>
              <a:ext cx="228600" cy="1588"/>
            </a:xfrm>
            <a:prstGeom prst="line">
              <a:avLst/>
            </a:prstGeom>
            <a:solidFill>
              <a:schemeClr val="accent1"/>
            </a:solidFill>
            <a:ln w="38100" cap="rnd" cmpd="sng" algn="ctr">
              <a:solidFill>
                <a:schemeClr val="tx1">
                  <a:lumMod val="75000"/>
                  <a:lumOff val="25000"/>
                </a:schemeClr>
              </a:solidFill>
              <a:prstDash val="solid"/>
              <a:round/>
              <a:headEnd type="none" w="med" len="med"/>
              <a:tailEnd type="none" w="med" len="med"/>
            </a:ln>
            <a:effectLst>
              <a:outerShdw blurRad="63500" dist="35921" dir="2700000" algn="ctr" rotWithShape="0">
                <a:schemeClr val="tx1"/>
              </a:outerShdw>
            </a:effectLst>
          </p:spPr>
        </p:cxnSp>
        <p:grpSp>
          <p:nvGrpSpPr>
            <p:cNvPr id="7" name="Agrupar 43"/>
            <p:cNvGrpSpPr/>
            <p:nvPr/>
          </p:nvGrpSpPr>
          <p:grpSpPr>
            <a:xfrm>
              <a:off x="1600942" y="1981199"/>
              <a:ext cx="6172658" cy="381000"/>
              <a:chOff x="3275806" y="2666999"/>
              <a:chExt cx="2440782" cy="381000"/>
            </a:xfrm>
          </p:grpSpPr>
          <p:cxnSp>
            <p:nvCxnSpPr>
              <p:cNvPr id="103" name="Conector recto 102"/>
              <p:cNvCxnSpPr/>
              <p:nvPr/>
            </p:nvCxnSpPr>
            <p:spPr bwMode="auto">
              <a:xfrm rot="5400000">
                <a:off x="3086100" y="2856705"/>
                <a:ext cx="381000" cy="1588"/>
              </a:xfrm>
              <a:prstGeom prst="line">
                <a:avLst/>
              </a:prstGeom>
              <a:solidFill>
                <a:schemeClr val="accent1"/>
              </a:solidFill>
              <a:ln w="38100" cap="rnd" cmpd="sng" algn="ctr">
                <a:solidFill>
                  <a:schemeClr val="tx1">
                    <a:lumMod val="75000"/>
                    <a:lumOff val="25000"/>
                  </a:schemeClr>
                </a:solidFill>
                <a:prstDash val="solid"/>
                <a:round/>
                <a:headEnd type="none" w="med" len="med"/>
                <a:tailEnd type="none" w="med" len="med"/>
              </a:ln>
              <a:effectLst>
                <a:outerShdw blurRad="63500" dist="35921" dir="2700000" algn="ctr" rotWithShape="0">
                  <a:schemeClr val="tx1"/>
                </a:outerShdw>
              </a:effectLst>
            </p:spPr>
          </p:cxnSp>
          <p:cxnSp>
            <p:nvCxnSpPr>
              <p:cNvPr id="105" name="Conector recto 104"/>
              <p:cNvCxnSpPr/>
              <p:nvPr/>
            </p:nvCxnSpPr>
            <p:spPr bwMode="auto">
              <a:xfrm flipV="1">
                <a:off x="3276600" y="2667000"/>
                <a:ext cx="2438400" cy="794"/>
              </a:xfrm>
              <a:prstGeom prst="line">
                <a:avLst/>
              </a:prstGeom>
              <a:solidFill>
                <a:schemeClr val="accent1"/>
              </a:solidFill>
              <a:ln w="38100" cap="rnd" cmpd="sng" algn="ctr">
                <a:solidFill>
                  <a:schemeClr val="tx1">
                    <a:lumMod val="75000"/>
                    <a:lumOff val="25000"/>
                  </a:schemeClr>
                </a:solidFill>
                <a:prstDash val="solid"/>
                <a:round/>
                <a:headEnd type="none" w="med" len="med"/>
                <a:tailEnd type="none" w="med" len="med"/>
              </a:ln>
              <a:effectLst>
                <a:outerShdw blurRad="63500" dist="35921" dir="2700000" algn="ctr" rotWithShape="0">
                  <a:schemeClr val="tx1"/>
                </a:outerShdw>
              </a:effectLst>
            </p:spPr>
          </p:cxnSp>
          <p:cxnSp>
            <p:nvCxnSpPr>
              <p:cNvPr id="106" name="Conector recto 105"/>
              <p:cNvCxnSpPr/>
              <p:nvPr/>
            </p:nvCxnSpPr>
            <p:spPr bwMode="auto">
              <a:xfrm rot="5400000">
                <a:off x="5525294" y="2856705"/>
                <a:ext cx="381000" cy="1588"/>
              </a:xfrm>
              <a:prstGeom prst="line">
                <a:avLst/>
              </a:prstGeom>
              <a:solidFill>
                <a:schemeClr val="accent1"/>
              </a:solidFill>
              <a:ln w="38100" cap="rnd" cmpd="sng" algn="ctr">
                <a:solidFill>
                  <a:schemeClr val="tx1">
                    <a:lumMod val="75000"/>
                    <a:lumOff val="25000"/>
                  </a:schemeClr>
                </a:solidFill>
                <a:prstDash val="solid"/>
                <a:round/>
                <a:headEnd type="none" w="med" len="med"/>
                <a:tailEnd type="none" w="med" len="med"/>
              </a:ln>
              <a:effectLst>
                <a:outerShdw blurRad="63500" dist="35921" dir="2700000" algn="ctr" rotWithShape="0">
                  <a:schemeClr val="tx1"/>
                </a:outerShdw>
              </a:effectLst>
            </p:spPr>
          </p:cxnSp>
        </p:grpSp>
        <p:cxnSp>
          <p:nvCxnSpPr>
            <p:cNvPr id="93" name="Conector recto 92"/>
            <p:cNvCxnSpPr/>
            <p:nvPr/>
          </p:nvCxnSpPr>
          <p:spPr bwMode="auto">
            <a:xfrm rot="5400000">
              <a:off x="3240433" y="2169767"/>
              <a:ext cx="381000" cy="3867"/>
            </a:xfrm>
            <a:prstGeom prst="line">
              <a:avLst/>
            </a:prstGeom>
            <a:solidFill>
              <a:schemeClr val="accent1"/>
            </a:solidFill>
            <a:ln w="38100" cap="rnd" cmpd="sng" algn="ctr">
              <a:solidFill>
                <a:schemeClr val="tx1">
                  <a:lumMod val="75000"/>
                  <a:lumOff val="25000"/>
                </a:schemeClr>
              </a:solidFill>
              <a:prstDash val="solid"/>
              <a:round/>
              <a:headEnd type="none" w="med" len="med"/>
              <a:tailEnd type="none" w="med" len="med"/>
            </a:ln>
            <a:effectLst>
              <a:outerShdw blurRad="63500" dist="35921" dir="2700000" algn="ctr" rotWithShape="0">
                <a:schemeClr val="tx1"/>
              </a:outerShdw>
            </a:effectLst>
          </p:spPr>
        </p:cxnSp>
        <p:cxnSp>
          <p:nvCxnSpPr>
            <p:cNvPr id="94" name="Conector recto 93"/>
            <p:cNvCxnSpPr/>
            <p:nvPr/>
          </p:nvCxnSpPr>
          <p:spPr bwMode="auto">
            <a:xfrm rot="5400000">
              <a:off x="5602634" y="2169767"/>
              <a:ext cx="381000" cy="3867"/>
            </a:xfrm>
            <a:prstGeom prst="line">
              <a:avLst/>
            </a:prstGeom>
            <a:solidFill>
              <a:schemeClr val="accent1"/>
            </a:solidFill>
            <a:ln w="38100" cap="rnd" cmpd="sng" algn="ctr">
              <a:solidFill>
                <a:schemeClr val="tx1">
                  <a:lumMod val="75000"/>
                  <a:lumOff val="25000"/>
                </a:schemeClr>
              </a:solidFill>
              <a:prstDash val="solid"/>
              <a:round/>
              <a:headEnd type="none" w="med" len="med"/>
              <a:tailEnd type="none" w="med" len="med"/>
            </a:ln>
            <a:effectLst>
              <a:outerShdw blurRad="63500" dist="35921" dir="2700000" algn="ctr" rotWithShape="0">
                <a:schemeClr val="tx1"/>
              </a:outerShdw>
            </a:effectLst>
          </p:spPr>
        </p:cxnSp>
        <p:grpSp>
          <p:nvGrpSpPr>
            <p:cNvPr id="8" name="Agrupar 71"/>
            <p:cNvGrpSpPr/>
            <p:nvPr/>
          </p:nvGrpSpPr>
          <p:grpSpPr>
            <a:xfrm>
              <a:off x="5029200" y="2438400"/>
              <a:ext cx="1524000" cy="457200"/>
              <a:chOff x="5029200" y="2438400"/>
              <a:chExt cx="1524000" cy="457200"/>
            </a:xfrm>
          </p:grpSpPr>
          <p:sp>
            <p:nvSpPr>
              <p:cNvPr id="101" name="Rectángulo redondeado 100"/>
              <p:cNvSpPr/>
              <p:nvPr/>
            </p:nvSpPr>
            <p:spPr bwMode="auto">
              <a:xfrm>
                <a:off x="5029200" y="2438400"/>
                <a:ext cx="1524000" cy="457200"/>
              </a:xfrm>
              <a:prstGeom prst="roundRect">
                <a:avLst/>
              </a:prstGeom>
              <a:solidFill>
                <a:schemeClr val="accent5"/>
              </a:solidFill>
              <a:ln w="9525" cap="flat" cmpd="sng" algn="ctr">
                <a:solidFill>
                  <a:schemeClr val="tx1"/>
                </a:solidFill>
                <a:prstDash val="solid"/>
                <a:round/>
                <a:headEnd type="none" w="med" len="med"/>
                <a:tailEnd type="none" w="med" len="med"/>
              </a:ln>
              <a:effectLst>
                <a:outerShdw blurRad="63500" dist="35921" dir="2700000" algn="ctr" rotWithShape="0">
                  <a:schemeClr val="tx1"/>
                </a:outerShdw>
                <a:reflection stA="50000" endPos="75000" dist="12700" dir="5400000" sy="-100000" algn="bl" rotWithShape="0"/>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s-ES_tradnl" sz="900" b="1" kern="0">
                  <a:solidFill>
                    <a:schemeClr val="bg1"/>
                  </a:solidFill>
                  <a:latin typeface="Times New Roman" charset="0"/>
                  <a:sym typeface="Symbol" charset="2"/>
                </a:endParaRPr>
              </a:p>
            </p:txBody>
          </p:sp>
          <p:sp>
            <p:nvSpPr>
              <p:cNvPr id="102" name="Text Box 11"/>
              <p:cNvSpPr txBox="1">
                <a:spLocks noChangeArrowheads="1"/>
              </p:cNvSpPr>
              <p:nvPr/>
            </p:nvSpPr>
            <p:spPr bwMode="auto">
              <a:xfrm>
                <a:off x="5063836" y="2534208"/>
                <a:ext cx="1454728" cy="265587"/>
              </a:xfrm>
              <a:prstGeom prst="rect">
                <a:avLst/>
              </a:prstGeom>
              <a:noFill/>
              <a:ln w="52451">
                <a:noFill/>
                <a:miter lim="800000"/>
                <a:headEnd/>
                <a:tailEnd/>
              </a:ln>
              <a:effectLst/>
            </p:spPr>
            <p:txBody>
              <a:bodyPr wrap="square" lIns="60104" tIns="30052" rIns="60104" bIns="30052" anchor="b">
                <a:prstTxWarp prst="textNoShape">
                  <a:avLst/>
                </a:prstTxWarp>
                <a:spAutoFit/>
              </a:bodyPr>
              <a:lstStyle/>
              <a:p>
                <a:pPr defTabSz="601266"/>
                <a:r>
                  <a:rPr lang="en-GB" sz="900" kern="0" dirty="0" err="1">
                    <a:solidFill>
                      <a:srgbClr val="000000"/>
                    </a:solidFill>
                    <a:latin typeface="Arial" charset="0"/>
                  </a:rPr>
                  <a:t>Moderada</a:t>
                </a:r>
                <a:endParaRPr lang="en-GB" sz="900" b="1" kern="0" dirty="0">
                  <a:solidFill>
                    <a:srgbClr val="000000"/>
                  </a:solidFill>
                  <a:latin typeface="Arial" charset="0"/>
                </a:endParaRPr>
              </a:p>
            </p:txBody>
          </p:sp>
        </p:grpSp>
        <p:grpSp>
          <p:nvGrpSpPr>
            <p:cNvPr id="9" name="Agrupar 73"/>
            <p:cNvGrpSpPr/>
            <p:nvPr/>
          </p:nvGrpSpPr>
          <p:grpSpPr>
            <a:xfrm>
              <a:off x="7010400" y="2438400"/>
              <a:ext cx="1524000" cy="457200"/>
              <a:chOff x="7010400" y="2438400"/>
              <a:chExt cx="1524000" cy="457200"/>
            </a:xfrm>
          </p:grpSpPr>
          <p:sp>
            <p:nvSpPr>
              <p:cNvPr id="99" name="Rectángulo redondeado 98"/>
              <p:cNvSpPr/>
              <p:nvPr/>
            </p:nvSpPr>
            <p:spPr bwMode="auto">
              <a:xfrm>
                <a:off x="7010400" y="2438400"/>
                <a:ext cx="1524000" cy="457200"/>
              </a:xfrm>
              <a:prstGeom prst="roundRect">
                <a:avLst/>
              </a:prstGeom>
              <a:solidFill>
                <a:schemeClr val="accent5"/>
              </a:solidFill>
              <a:ln w="9525" cap="flat" cmpd="sng" algn="ctr">
                <a:solidFill>
                  <a:schemeClr val="tx1"/>
                </a:solidFill>
                <a:prstDash val="solid"/>
                <a:round/>
                <a:headEnd type="none" w="med" len="med"/>
                <a:tailEnd type="none" w="med" len="med"/>
              </a:ln>
              <a:effectLst>
                <a:outerShdw blurRad="63500" dist="35921" dir="2700000" algn="ctr" rotWithShape="0">
                  <a:schemeClr val="tx1"/>
                </a:outerShdw>
                <a:reflection stA="50000" endPos="75000" dist="12700" dir="5400000" sy="-100000" algn="bl" rotWithShape="0"/>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s-ES_tradnl" sz="900" b="1" kern="0">
                  <a:solidFill>
                    <a:schemeClr val="bg1"/>
                  </a:solidFill>
                  <a:latin typeface="Times New Roman" charset="0"/>
                  <a:sym typeface="Symbol" charset="2"/>
                </a:endParaRPr>
              </a:p>
            </p:txBody>
          </p:sp>
          <p:sp>
            <p:nvSpPr>
              <p:cNvPr id="100" name="Text Box 11"/>
              <p:cNvSpPr txBox="1">
                <a:spLocks noChangeArrowheads="1"/>
              </p:cNvSpPr>
              <p:nvPr/>
            </p:nvSpPr>
            <p:spPr bwMode="auto">
              <a:xfrm>
                <a:off x="7045036" y="2534208"/>
                <a:ext cx="1454728" cy="265587"/>
              </a:xfrm>
              <a:prstGeom prst="rect">
                <a:avLst/>
              </a:prstGeom>
              <a:noFill/>
              <a:ln w="52451">
                <a:noFill/>
                <a:miter lim="800000"/>
                <a:headEnd/>
                <a:tailEnd/>
              </a:ln>
              <a:effectLst/>
            </p:spPr>
            <p:txBody>
              <a:bodyPr wrap="square" lIns="60104" tIns="30052" rIns="60104" bIns="30052" anchor="b">
                <a:prstTxWarp prst="textNoShape">
                  <a:avLst/>
                </a:prstTxWarp>
                <a:spAutoFit/>
              </a:bodyPr>
              <a:lstStyle/>
              <a:p>
                <a:pPr defTabSz="601266"/>
                <a:r>
                  <a:rPr lang="en-GB" sz="900" b="1" kern="0" dirty="0" err="1">
                    <a:solidFill>
                      <a:srgbClr val="000000"/>
                    </a:solidFill>
                    <a:latin typeface="Arial" charset="0"/>
                  </a:rPr>
                  <a:t>Leve</a:t>
                </a:r>
                <a:endParaRPr lang="en-GB" sz="900" b="1" kern="0" dirty="0">
                  <a:solidFill>
                    <a:srgbClr val="000000"/>
                  </a:solidFill>
                  <a:latin typeface="Arial" charset="0"/>
                </a:endParaRPr>
              </a:p>
            </p:txBody>
          </p:sp>
        </p:grpSp>
      </p:grpSp>
      <p:grpSp>
        <p:nvGrpSpPr>
          <p:cNvPr id="14" name="Agrupar 75"/>
          <p:cNvGrpSpPr/>
          <p:nvPr/>
        </p:nvGrpSpPr>
        <p:grpSpPr>
          <a:xfrm>
            <a:off x="2343706" y="1314748"/>
            <a:ext cx="5200094" cy="856655"/>
            <a:chOff x="1600942" y="1753394"/>
            <a:chExt cx="6933458" cy="1142206"/>
          </a:xfrm>
        </p:grpSpPr>
        <p:grpSp>
          <p:nvGrpSpPr>
            <p:cNvPr id="16" name="Agrupar 70"/>
            <p:cNvGrpSpPr/>
            <p:nvPr/>
          </p:nvGrpSpPr>
          <p:grpSpPr>
            <a:xfrm>
              <a:off x="2743200" y="2438400"/>
              <a:ext cx="1524000" cy="457200"/>
              <a:chOff x="2743200" y="2438400"/>
              <a:chExt cx="1524000" cy="457200"/>
            </a:xfrm>
          </p:grpSpPr>
          <p:sp>
            <p:nvSpPr>
              <p:cNvPr id="95" name="Rectángulo redondeado 94"/>
              <p:cNvSpPr/>
              <p:nvPr/>
            </p:nvSpPr>
            <p:spPr bwMode="auto">
              <a:xfrm>
                <a:off x="2743200" y="2438400"/>
                <a:ext cx="1524000" cy="457200"/>
              </a:xfrm>
              <a:prstGeom prst="roundRect">
                <a:avLst/>
              </a:prstGeom>
              <a:solidFill>
                <a:schemeClr val="bg1">
                  <a:lumMod val="85000"/>
                </a:schemeClr>
              </a:solidFill>
              <a:ln w="9525" cap="flat" cmpd="sng" algn="ctr">
                <a:solidFill>
                  <a:schemeClr val="tx1"/>
                </a:solidFill>
                <a:prstDash val="solid"/>
                <a:round/>
                <a:headEnd type="none" w="med" len="med"/>
                <a:tailEnd type="none" w="med" len="med"/>
              </a:ln>
              <a:effectLst>
                <a:outerShdw blurRad="63500" dist="35921" dir="2700000" algn="ctr" rotWithShape="0">
                  <a:schemeClr val="tx1"/>
                </a:outerShdw>
                <a:reflection stA="50000" endPos="75000" dist="12700" dir="5400000" sy="-100000" algn="bl" rotWithShape="0"/>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s-ES_tradnl" sz="900" b="1" kern="0">
                  <a:solidFill>
                    <a:schemeClr val="bg1"/>
                  </a:solidFill>
                  <a:latin typeface="Times New Roman" charset="0"/>
                  <a:sym typeface="Symbol" charset="2"/>
                </a:endParaRPr>
              </a:p>
            </p:txBody>
          </p:sp>
          <p:sp>
            <p:nvSpPr>
              <p:cNvPr id="96" name="Text Box 11"/>
              <p:cNvSpPr txBox="1">
                <a:spLocks noChangeArrowheads="1"/>
              </p:cNvSpPr>
              <p:nvPr/>
            </p:nvSpPr>
            <p:spPr bwMode="auto">
              <a:xfrm>
                <a:off x="2758787" y="2529801"/>
                <a:ext cx="1454727" cy="327143"/>
              </a:xfrm>
              <a:prstGeom prst="rect">
                <a:avLst/>
              </a:prstGeom>
              <a:noFill/>
              <a:ln w="52451">
                <a:noFill/>
                <a:miter lim="800000"/>
                <a:headEnd/>
                <a:tailEnd/>
              </a:ln>
              <a:effectLst/>
            </p:spPr>
            <p:txBody>
              <a:bodyPr wrap="square" lIns="60104" tIns="30052" rIns="60104" bIns="30052" anchor="b">
                <a:prstTxWarp prst="textNoShape">
                  <a:avLst/>
                </a:prstTxWarp>
                <a:spAutoFit/>
              </a:bodyPr>
              <a:lstStyle/>
              <a:p>
                <a:pPr algn="ctr" defTabSz="601266"/>
                <a:r>
                  <a:rPr lang="en-GB" sz="1200" kern="0" dirty="0">
                    <a:solidFill>
                      <a:schemeClr val="bg1">
                        <a:lumMod val="50000"/>
                      </a:schemeClr>
                    </a:solidFill>
                    <a:latin typeface="Arial" charset="0"/>
                  </a:rPr>
                  <a:t>Severe</a:t>
                </a:r>
                <a:endParaRPr lang="en-GB" sz="1200" b="1" kern="0" dirty="0">
                  <a:solidFill>
                    <a:schemeClr val="bg1">
                      <a:lumMod val="50000"/>
                    </a:schemeClr>
                  </a:solidFill>
                  <a:latin typeface="Arial" charset="0"/>
                </a:endParaRPr>
              </a:p>
            </p:txBody>
          </p:sp>
        </p:grpSp>
        <p:cxnSp>
          <p:nvCxnSpPr>
            <p:cNvPr id="79" name="Conector recto 78"/>
            <p:cNvCxnSpPr/>
            <p:nvPr/>
          </p:nvCxnSpPr>
          <p:spPr bwMode="auto">
            <a:xfrm rot="5400000">
              <a:off x="4533106" y="1866900"/>
              <a:ext cx="228600" cy="1588"/>
            </a:xfrm>
            <a:prstGeom prst="line">
              <a:avLst/>
            </a:prstGeom>
            <a:solidFill>
              <a:schemeClr val="accent1"/>
            </a:solidFill>
            <a:ln w="38100" cap="rnd" cmpd="sng" algn="ctr">
              <a:solidFill>
                <a:schemeClr val="tx1">
                  <a:lumMod val="75000"/>
                  <a:lumOff val="25000"/>
                </a:schemeClr>
              </a:solidFill>
              <a:prstDash val="solid"/>
              <a:round/>
              <a:headEnd type="none" w="med" len="med"/>
              <a:tailEnd type="none" w="med" len="med"/>
            </a:ln>
            <a:effectLst>
              <a:outerShdw blurRad="63500" dist="35921" dir="2700000" algn="ctr" rotWithShape="0">
                <a:schemeClr val="tx1"/>
              </a:outerShdw>
            </a:effectLst>
          </p:spPr>
        </p:cxnSp>
        <p:grpSp>
          <p:nvGrpSpPr>
            <p:cNvPr id="17" name="Agrupar 43"/>
            <p:cNvGrpSpPr/>
            <p:nvPr/>
          </p:nvGrpSpPr>
          <p:grpSpPr>
            <a:xfrm>
              <a:off x="1600942" y="1981199"/>
              <a:ext cx="6172658" cy="381000"/>
              <a:chOff x="3275806" y="2666999"/>
              <a:chExt cx="2440782" cy="381000"/>
            </a:xfrm>
          </p:grpSpPr>
          <p:cxnSp>
            <p:nvCxnSpPr>
              <p:cNvPr id="89" name="Conector recto 88"/>
              <p:cNvCxnSpPr/>
              <p:nvPr/>
            </p:nvCxnSpPr>
            <p:spPr bwMode="auto">
              <a:xfrm rot="5400000">
                <a:off x="3086100" y="2856705"/>
                <a:ext cx="381000" cy="1588"/>
              </a:xfrm>
              <a:prstGeom prst="line">
                <a:avLst/>
              </a:prstGeom>
              <a:solidFill>
                <a:schemeClr val="accent1"/>
              </a:solidFill>
              <a:ln w="38100" cap="rnd" cmpd="sng" algn="ctr">
                <a:solidFill>
                  <a:schemeClr val="tx1">
                    <a:lumMod val="75000"/>
                    <a:lumOff val="25000"/>
                  </a:schemeClr>
                </a:solidFill>
                <a:prstDash val="solid"/>
                <a:round/>
                <a:headEnd type="none" w="med" len="med"/>
                <a:tailEnd type="none" w="med" len="med"/>
              </a:ln>
              <a:effectLst>
                <a:outerShdw blurRad="63500" dist="35921" dir="2700000" algn="ctr" rotWithShape="0">
                  <a:schemeClr val="tx1"/>
                </a:outerShdw>
              </a:effectLst>
            </p:spPr>
          </p:cxnSp>
          <p:cxnSp>
            <p:nvCxnSpPr>
              <p:cNvPr id="90" name="Conector recto 89"/>
              <p:cNvCxnSpPr/>
              <p:nvPr/>
            </p:nvCxnSpPr>
            <p:spPr bwMode="auto">
              <a:xfrm flipV="1">
                <a:off x="3276600" y="2667000"/>
                <a:ext cx="2438400" cy="794"/>
              </a:xfrm>
              <a:prstGeom prst="line">
                <a:avLst/>
              </a:prstGeom>
              <a:solidFill>
                <a:schemeClr val="accent1"/>
              </a:solidFill>
              <a:ln w="38100" cap="rnd" cmpd="sng" algn="ctr">
                <a:solidFill>
                  <a:schemeClr val="tx1">
                    <a:lumMod val="75000"/>
                    <a:lumOff val="25000"/>
                  </a:schemeClr>
                </a:solidFill>
                <a:prstDash val="solid"/>
                <a:round/>
                <a:headEnd type="none" w="med" len="med"/>
                <a:tailEnd type="none" w="med" len="med"/>
              </a:ln>
              <a:effectLst>
                <a:outerShdw blurRad="63500" dist="35921" dir="2700000" algn="ctr" rotWithShape="0">
                  <a:schemeClr val="tx1"/>
                </a:outerShdw>
              </a:effectLst>
            </p:spPr>
          </p:cxnSp>
          <p:cxnSp>
            <p:nvCxnSpPr>
              <p:cNvPr id="92" name="Conector recto 91"/>
              <p:cNvCxnSpPr/>
              <p:nvPr/>
            </p:nvCxnSpPr>
            <p:spPr bwMode="auto">
              <a:xfrm rot="5400000">
                <a:off x="5525294" y="2856705"/>
                <a:ext cx="381000" cy="1588"/>
              </a:xfrm>
              <a:prstGeom prst="line">
                <a:avLst/>
              </a:prstGeom>
              <a:solidFill>
                <a:schemeClr val="accent1"/>
              </a:solidFill>
              <a:ln w="38100" cap="rnd" cmpd="sng" algn="ctr">
                <a:solidFill>
                  <a:schemeClr val="tx1">
                    <a:lumMod val="75000"/>
                    <a:lumOff val="25000"/>
                  </a:schemeClr>
                </a:solidFill>
                <a:prstDash val="solid"/>
                <a:round/>
                <a:headEnd type="none" w="med" len="med"/>
                <a:tailEnd type="none" w="med" len="med"/>
              </a:ln>
              <a:effectLst>
                <a:outerShdw blurRad="63500" dist="35921" dir="2700000" algn="ctr" rotWithShape="0">
                  <a:schemeClr val="tx1"/>
                </a:outerShdw>
              </a:effectLst>
            </p:spPr>
          </p:cxnSp>
        </p:grpSp>
        <p:cxnSp>
          <p:nvCxnSpPr>
            <p:cNvPr id="81" name="Conector recto 80"/>
            <p:cNvCxnSpPr/>
            <p:nvPr/>
          </p:nvCxnSpPr>
          <p:spPr bwMode="auto">
            <a:xfrm rot="5400000">
              <a:off x="3240433" y="2169767"/>
              <a:ext cx="381000" cy="3867"/>
            </a:xfrm>
            <a:prstGeom prst="line">
              <a:avLst/>
            </a:prstGeom>
            <a:solidFill>
              <a:schemeClr val="accent1"/>
            </a:solidFill>
            <a:ln w="38100" cap="rnd" cmpd="sng" algn="ctr">
              <a:solidFill>
                <a:schemeClr val="tx1">
                  <a:lumMod val="75000"/>
                  <a:lumOff val="25000"/>
                </a:schemeClr>
              </a:solidFill>
              <a:prstDash val="solid"/>
              <a:round/>
              <a:headEnd type="none" w="med" len="med"/>
              <a:tailEnd type="none" w="med" len="med"/>
            </a:ln>
            <a:effectLst>
              <a:outerShdw blurRad="63500" dist="35921" dir="2700000" algn="ctr" rotWithShape="0">
                <a:schemeClr val="tx1"/>
              </a:outerShdw>
            </a:effectLst>
          </p:spPr>
        </p:cxnSp>
        <p:cxnSp>
          <p:nvCxnSpPr>
            <p:cNvPr id="82" name="Conector recto 81"/>
            <p:cNvCxnSpPr/>
            <p:nvPr/>
          </p:nvCxnSpPr>
          <p:spPr bwMode="auto">
            <a:xfrm rot="5400000">
              <a:off x="5602634" y="2169767"/>
              <a:ext cx="381000" cy="3867"/>
            </a:xfrm>
            <a:prstGeom prst="line">
              <a:avLst/>
            </a:prstGeom>
            <a:solidFill>
              <a:schemeClr val="accent1"/>
            </a:solidFill>
            <a:ln w="38100" cap="rnd" cmpd="sng" algn="ctr">
              <a:solidFill>
                <a:schemeClr val="tx1">
                  <a:lumMod val="75000"/>
                  <a:lumOff val="25000"/>
                </a:schemeClr>
              </a:solidFill>
              <a:prstDash val="solid"/>
              <a:round/>
              <a:headEnd type="none" w="med" len="med"/>
              <a:tailEnd type="none" w="med" len="med"/>
            </a:ln>
            <a:effectLst>
              <a:outerShdw blurRad="63500" dist="35921" dir="2700000" algn="ctr" rotWithShape="0">
                <a:schemeClr val="tx1"/>
              </a:outerShdw>
            </a:effectLst>
          </p:spPr>
        </p:cxnSp>
        <p:grpSp>
          <p:nvGrpSpPr>
            <p:cNvPr id="18" name="Agrupar 71"/>
            <p:cNvGrpSpPr/>
            <p:nvPr/>
          </p:nvGrpSpPr>
          <p:grpSpPr>
            <a:xfrm>
              <a:off x="5029200" y="2438400"/>
              <a:ext cx="1524000" cy="457200"/>
              <a:chOff x="5029200" y="2438400"/>
              <a:chExt cx="1524000" cy="457200"/>
            </a:xfrm>
          </p:grpSpPr>
          <p:sp>
            <p:nvSpPr>
              <p:cNvPr id="87" name="Rectángulo redondeado 86"/>
              <p:cNvSpPr/>
              <p:nvPr/>
            </p:nvSpPr>
            <p:spPr bwMode="auto">
              <a:xfrm>
                <a:off x="5029200" y="2438400"/>
                <a:ext cx="1524000" cy="457200"/>
              </a:xfrm>
              <a:prstGeom prst="roundRect">
                <a:avLst/>
              </a:prstGeom>
              <a:solidFill>
                <a:schemeClr val="bg1">
                  <a:lumMod val="85000"/>
                </a:schemeClr>
              </a:solidFill>
              <a:ln w="9525" cap="flat" cmpd="sng" algn="ctr">
                <a:solidFill>
                  <a:schemeClr val="tx1"/>
                </a:solidFill>
                <a:prstDash val="solid"/>
                <a:round/>
                <a:headEnd type="none" w="med" len="med"/>
                <a:tailEnd type="none" w="med" len="med"/>
              </a:ln>
              <a:effectLst>
                <a:outerShdw blurRad="63500" dist="35921" dir="2700000" algn="ctr" rotWithShape="0">
                  <a:schemeClr val="tx1"/>
                </a:outerShdw>
                <a:reflection stA="50000" endPos="75000" dist="12700" dir="5400000" sy="-100000" algn="bl" rotWithShape="0"/>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s-ES_tradnl" sz="900" b="1" kern="0">
                  <a:solidFill>
                    <a:schemeClr val="bg1"/>
                  </a:solidFill>
                  <a:latin typeface="Times New Roman" charset="0"/>
                  <a:sym typeface="Symbol" charset="2"/>
                </a:endParaRPr>
              </a:p>
            </p:txBody>
          </p:sp>
          <p:sp>
            <p:nvSpPr>
              <p:cNvPr id="88" name="Text Box 11"/>
              <p:cNvSpPr txBox="1">
                <a:spLocks noChangeArrowheads="1"/>
              </p:cNvSpPr>
              <p:nvPr/>
            </p:nvSpPr>
            <p:spPr bwMode="auto">
              <a:xfrm>
                <a:off x="5063836" y="2548851"/>
                <a:ext cx="1454728" cy="327143"/>
              </a:xfrm>
              <a:prstGeom prst="rect">
                <a:avLst/>
              </a:prstGeom>
              <a:noFill/>
              <a:ln w="52451">
                <a:noFill/>
                <a:miter lim="800000"/>
                <a:headEnd/>
                <a:tailEnd/>
              </a:ln>
              <a:effectLst/>
            </p:spPr>
            <p:txBody>
              <a:bodyPr wrap="square" lIns="60104" tIns="30052" rIns="60104" bIns="30052" anchor="b">
                <a:prstTxWarp prst="textNoShape">
                  <a:avLst/>
                </a:prstTxWarp>
                <a:spAutoFit/>
              </a:bodyPr>
              <a:lstStyle/>
              <a:p>
                <a:pPr algn="ctr" defTabSz="601266"/>
                <a:r>
                  <a:rPr lang="en-GB" sz="1200" kern="0" dirty="0">
                    <a:solidFill>
                      <a:schemeClr val="bg1">
                        <a:lumMod val="50000"/>
                      </a:schemeClr>
                    </a:solidFill>
                    <a:latin typeface="Arial" charset="0"/>
                  </a:rPr>
                  <a:t>Moderate</a:t>
                </a:r>
                <a:endParaRPr lang="en-GB" sz="1200" b="1" kern="0" dirty="0">
                  <a:solidFill>
                    <a:schemeClr val="bg1">
                      <a:lumMod val="50000"/>
                    </a:schemeClr>
                  </a:solidFill>
                  <a:latin typeface="Arial" charset="0"/>
                </a:endParaRPr>
              </a:p>
            </p:txBody>
          </p:sp>
        </p:grpSp>
        <p:grpSp>
          <p:nvGrpSpPr>
            <p:cNvPr id="19" name="Agrupar 73"/>
            <p:cNvGrpSpPr/>
            <p:nvPr/>
          </p:nvGrpSpPr>
          <p:grpSpPr>
            <a:xfrm>
              <a:off x="7010400" y="2438400"/>
              <a:ext cx="1524000" cy="457200"/>
              <a:chOff x="7010400" y="2438400"/>
              <a:chExt cx="1524000" cy="457200"/>
            </a:xfrm>
          </p:grpSpPr>
          <p:sp>
            <p:nvSpPr>
              <p:cNvPr id="85" name="Rectángulo redondeado 84"/>
              <p:cNvSpPr/>
              <p:nvPr/>
            </p:nvSpPr>
            <p:spPr bwMode="auto">
              <a:xfrm>
                <a:off x="7010400" y="2438400"/>
                <a:ext cx="1524000" cy="457200"/>
              </a:xfrm>
              <a:prstGeom prst="roundRect">
                <a:avLst/>
              </a:prstGeom>
              <a:solidFill>
                <a:schemeClr val="bg1">
                  <a:lumMod val="85000"/>
                </a:schemeClr>
              </a:solidFill>
              <a:ln w="9525" cap="flat" cmpd="sng" algn="ctr">
                <a:solidFill>
                  <a:schemeClr val="tx1"/>
                </a:solidFill>
                <a:prstDash val="solid"/>
                <a:round/>
                <a:headEnd type="none" w="med" len="med"/>
                <a:tailEnd type="none" w="med" len="med"/>
              </a:ln>
              <a:effectLst>
                <a:outerShdw blurRad="63500" dist="35921" dir="2700000" algn="ctr" rotWithShape="0">
                  <a:schemeClr val="tx1"/>
                </a:outerShdw>
                <a:reflection stA="50000" endPos="75000" dist="12700" dir="5400000" sy="-100000" algn="bl" rotWithShape="0"/>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s-ES_tradnl" sz="900" b="1" kern="0">
                  <a:solidFill>
                    <a:schemeClr val="bg1"/>
                  </a:solidFill>
                  <a:latin typeface="Times New Roman" charset="0"/>
                  <a:sym typeface="Symbol" charset="2"/>
                </a:endParaRPr>
              </a:p>
            </p:txBody>
          </p:sp>
          <p:sp>
            <p:nvSpPr>
              <p:cNvPr id="86" name="Text Box 11"/>
              <p:cNvSpPr txBox="1">
                <a:spLocks noChangeArrowheads="1"/>
              </p:cNvSpPr>
              <p:nvPr/>
            </p:nvSpPr>
            <p:spPr bwMode="auto">
              <a:xfrm>
                <a:off x="7045036" y="2548851"/>
                <a:ext cx="1454728" cy="327143"/>
              </a:xfrm>
              <a:prstGeom prst="rect">
                <a:avLst/>
              </a:prstGeom>
              <a:noFill/>
              <a:ln w="52451">
                <a:noFill/>
                <a:miter lim="800000"/>
                <a:headEnd/>
                <a:tailEnd/>
              </a:ln>
              <a:effectLst/>
            </p:spPr>
            <p:txBody>
              <a:bodyPr wrap="square" lIns="60104" tIns="30052" rIns="60104" bIns="30052" anchor="b">
                <a:prstTxWarp prst="textNoShape">
                  <a:avLst/>
                </a:prstTxWarp>
                <a:spAutoFit/>
              </a:bodyPr>
              <a:lstStyle/>
              <a:p>
                <a:pPr algn="ctr" defTabSz="601266"/>
                <a:r>
                  <a:rPr lang="en-GB" sz="1200" b="1" kern="0" dirty="0">
                    <a:solidFill>
                      <a:schemeClr val="bg1">
                        <a:lumMod val="50000"/>
                      </a:schemeClr>
                    </a:solidFill>
                    <a:latin typeface="Arial" charset="0"/>
                  </a:rPr>
                  <a:t>Mild</a:t>
                </a:r>
              </a:p>
            </p:txBody>
          </p:sp>
        </p:grpSp>
      </p:grpSp>
      <p:sp>
        <p:nvSpPr>
          <p:cNvPr id="71" name="Text Box 49"/>
          <p:cNvSpPr txBox="1">
            <a:spLocks noChangeArrowheads="1"/>
          </p:cNvSpPr>
          <p:nvPr/>
        </p:nvSpPr>
        <p:spPr bwMode="auto">
          <a:xfrm>
            <a:off x="1176338" y="890595"/>
            <a:ext cx="1304925" cy="369332"/>
          </a:xfrm>
          <a:prstGeom prst="rect">
            <a:avLst/>
          </a:prstGeom>
          <a:noFill/>
          <a:ln w="9525">
            <a:noFill/>
            <a:miter lim="800000"/>
            <a:headEnd/>
            <a:tailEnd/>
          </a:ln>
          <a:effectLst/>
        </p:spPr>
        <p:txBody>
          <a:bodyPr wrap="square">
            <a:prstTxWarp prst="textNoShape">
              <a:avLst/>
            </a:prstTxWarp>
            <a:spAutoFit/>
          </a:bodyPr>
          <a:lstStyle/>
          <a:p>
            <a:pPr algn="ctr" defTabSz="685800" eaLnBrk="0" hangingPunct="0">
              <a:spcAft>
                <a:spcPct val="40000"/>
              </a:spcAft>
              <a:defRPr/>
            </a:pPr>
            <a:r>
              <a:rPr lang="es-ES_tradnl" b="1" kern="0" dirty="0">
                <a:solidFill>
                  <a:srgbClr val="0070C0"/>
                </a:solidFill>
                <a:latin typeface="Arial"/>
                <a:cs typeface="Arial"/>
              </a:rPr>
              <a:t>STEP 2</a:t>
            </a:r>
          </a:p>
        </p:txBody>
      </p:sp>
      <p:sp>
        <p:nvSpPr>
          <p:cNvPr id="21" name="Rectángulo 20"/>
          <p:cNvSpPr/>
          <p:nvPr/>
        </p:nvSpPr>
        <p:spPr>
          <a:xfrm>
            <a:off x="1806668" y="1861453"/>
            <a:ext cx="1136850" cy="300082"/>
          </a:xfrm>
          <a:prstGeom prst="rect">
            <a:avLst/>
          </a:prstGeom>
        </p:spPr>
        <p:txBody>
          <a:bodyPr wrap="none">
            <a:spAutoFit/>
          </a:bodyPr>
          <a:lstStyle/>
          <a:p>
            <a:pPr algn="ctr" defTabSz="601266"/>
            <a:r>
              <a:rPr lang="en-GB" sz="1350" kern="0" dirty="0">
                <a:solidFill>
                  <a:schemeClr val="bg1">
                    <a:lumMod val="50000"/>
                  </a:schemeClr>
                </a:solidFill>
                <a:latin typeface="Arial" charset="0"/>
              </a:rPr>
              <a:t>Very Severe</a:t>
            </a:r>
            <a:endParaRPr lang="en-GB" sz="1350" b="1" kern="0" dirty="0">
              <a:solidFill>
                <a:schemeClr val="bg1">
                  <a:lumMod val="50000"/>
                </a:schemeClr>
              </a:solidFill>
              <a:latin typeface="Arial" charset="0"/>
            </a:endParaRPr>
          </a:p>
        </p:txBody>
      </p:sp>
      <p:grpSp>
        <p:nvGrpSpPr>
          <p:cNvPr id="66" name="Agrupar 68"/>
          <p:cNvGrpSpPr/>
          <p:nvPr/>
        </p:nvGrpSpPr>
        <p:grpSpPr>
          <a:xfrm>
            <a:off x="1935139" y="2250930"/>
            <a:ext cx="5050922" cy="2697084"/>
            <a:chOff x="1600200" y="2728490"/>
            <a:chExt cx="5214368" cy="3596112"/>
          </a:xfrm>
        </p:grpSpPr>
        <p:cxnSp>
          <p:nvCxnSpPr>
            <p:cNvPr id="67" name="Conector recto 70"/>
            <p:cNvCxnSpPr/>
            <p:nvPr/>
          </p:nvCxnSpPr>
          <p:spPr bwMode="auto">
            <a:xfrm rot="5400000">
              <a:off x="38498" y="4762104"/>
              <a:ext cx="3124201" cy="795"/>
            </a:xfrm>
            <a:prstGeom prst="line">
              <a:avLst/>
            </a:prstGeom>
            <a:solidFill>
              <a:schemeClr val="accent1"/>
            </a:solidFill>
            <a:ln w="38100" cap="rnd" cmpd="sng" algn="ctr">
              <a:solidFill>
                <a:schemeClr val="tx1">
                  <a:lumMod val="75000"/>
                  <a:lumOff val="25000"/>
                </a:schemeClr>
              </a:solidFill>
              <a:prstDash val="solid"/>
              <a:round/>
              <a:headEnd type="none" w="med" len="med"/>
              <a:tailEnd type="none" w="med" len="med"/>
            </a:ln>
            <a:effectLst>
              <a:outerShdw blurRad="63500" dist="35921" dir="2700000" algn="ctr" rotWithShape="0">
                <a:schemeClr val="tx1"/>
              </a:outerShdw>
            </a:effectLst>
          </p:spPr>
        </p:cxnSp>
        <p:cxnSp>
          <p:nvCxnSpPr>
            <p:cNvPr id="69" name="Conector recto 71"/>
            <p:cNvCxnSpPr/>
            <p:nvPr/>
          </p:nvCxnSpPr>
          <p:spPr bwMode="auto">
            <a:xfrm rot="5400000">
              <a:off x="6585569" y="2956693"/>
              <a:ext cx="457201" cy="796"/>
            </a:xfrm>
            <a:prstGeom prst="line">
              <a:avLst/>
            </a:prstGeom>
            <a:solidFill>
              <a:schemeClr val="accent1"/>
            </a:solidFill>
            <a:ln w="38100" cap="rnd" cmpd="sng" algn="ctr">
              <a:solidFill>
                <a:schemeClr val="tx1">
                  <a:lumMod val="75000"/>
                  <a:lumOff val="25000"/>
                </a:schemeClr>
              </a:solidFill>
              <a:prstDash val="solid"/>
              <a:round/>
              <a:headEnd type="none" w="med" len="med"/>
              <a:tailEnd type="none" w="med" len="med"/>
            </a:ln>
            <a:effectLst>
              <a:outerShdw blurRad="63500" dist="35921" dir="2700000" algn="ctr" rotWithShape="0">
                <a:schemeClr val="tx1"/>
              </a:outerShdw>
            </a:effectLst>
          </p:spPr>
        </p:cxnSp>
        <p:cxnSp>
          <p:nvCxnSpPr>
            <p:cNvPr id="72" name="Conector recto 73"/>
            <p:cNvCxnSpPr/>
            <p:nvPr/>
          </p:nvCxnSpPr>
          <p:spPr bwMode="auto">
            <a:xfrm flipV="1">
              <a:off x="1600200" y="3172678"/>
              <a:ext cx="5214368" cy="27722"/>
            </a:xfrm>
            <a:prstGeom prst="line">
              <a:avLst/>
            </a:prstGeom>
            <a:solidFill>
              <a:schemeClr val="accent1"/>
            </a:solidFill>
            <a:ln w="38100" cap="rnd" cmpd="sng" algn="ctr">
              <a:solidFill>
                <a:schemeClr val="tx1">
                  <a:lumMod val="75000"/>
                  <a:lumOff val="25000"/>
                </a:schemeClr>
              </a:solidFill>
              <a:prstDash val="solid"/>
              <a:round/>
              <a:headEnd type="none" w="med" len="med"/>
              <a:tailEnd type="none" w="med" len="med"/>
            </a:ln>
            <a:effectLst>
              <a:outerShdw blurRad="63500" dist="35921" dir="2700000" algn="ctr" rotWithShape="0">
                <a:schemeClr val="tx1"/>
              </a:outerShdw>
            </a:effectLst>
          </p:spPr>
        </p:cxnSp>
      </p:grpSp>
      <p:sp>
        <p:nvSpPr>
          <p:cNvPr id="97" name="Rectángulo redondeado 96"/>
          <p:cNvSpPr/>
          <p:nvPr/>
        </p:nvSpPr>
        <p:spPr>
          <a:xfrm>
            <a:off x="6426777" y="1842790"/>
            <a:ext cx="1117023" cy="313908"/>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r>
              <a:rPr lang="es-ES" b="1" kern="0" dirty="0" err="1">
                <a:solidFill>
                  <a:sysClr val="windowText" lastClr="000000"/>
                </a:solidFill>
              </a:rPr>
              <a:t>Mild</a:t>
            </a:r>
            <a:endParaRPr lang="es-ES" sz="1350" b="1" kern="0" dirty="0">
              <a:solidFill>
                <a:sysClr val="windowText" lastClr="000000"/>
              </a:solidFill>
            </a:endParaRPr>
          </a:p>
        </p:txBody>
      </p:sp>
      <p:sp>
        <p:nvSpPr>
          <p:cNvPr id="74" name="Text Box 11"/>
          <p:cNvSpPr txBox="1">
            <a:spLocks noChangeArrowheads="1"/>
          </p:cNvSpPr>
          <p:nvPr/>
        </p:nvSpPr>
        <p:spPr bwMode="auto">
          <a:xfrm>
            <a:off x="1702810" y="3404945"/>
            <a:ext cx="5200650" cy="291523"/>
          </a:xfrm>
          <a:prstGeom prst="rect">
            <a:avLst/>
          </a:prstGeom>
          <a:solidFill>
            <a:schemeClr val="bg1"/>
          </a:solidFill>
          <a:ln w="52451">
            <a:noFill/>
            <a:miter lim="800000"/>
            <a:headEnd/>
            <a:tailEnd/>
          </a:ln>
          <a:effectLst/>
        </p:spPr>
        <p:txBody>
          <a:bodyPr wrap="square" lIns="60104" tIns="30052" rIns="60104" bIns="30052" anchor="b">
            <a:prstTxWarp prst="textNoShape">
              <a:avLst/>
            </a:prstTxWarp>
            <a:spAutoFit/>
          </a:bodyPr>
          <a:lstStyle/>
          <a:p>
            <a:pPr defTabSz="601266"/>
            <a:r>
              <a:rPr lang="en-GB" sz="1500" kern="0" dirty="0">
                <a:solidFill>
                  <a:srgbClr val="0070C0"/>
                </a:solidFill>
                <a:latin typeface="Arial"/>
                <a:cs typeface="Arial"/>
              </a:rPr>
              <a:t>None of the previous criteria</a:t>
            </a:r>
          </a:p>
        </p:txBody>
      </p:sp>
    </p:spTree>
    <p:extLst>
      <p:ext uri="{BB962C8B-B14F-4D97-AF65-F5344CB8AC3E}">
        <p14:creationId xmlns:p14="http://schemas.microsoft.com/office/powerpoint/2010/main" xmlns="" val="12239134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up)">
                                      <p:cBhvr>
                                        <p:cTn id="7" dur="500"/>
                                        <p:tgtEl>
                                          <p:spTgt spid="6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4"/>
                                        </p:tgtEl>
                                        <p:attrNameLst>
                                          <p:attrName>style.visibility</p:attrName>
                                        </p:attrNameLst>
                                      </p:cBhvr>
                                      <p:to>
                                        <p:strVal val="visible"/>
                                      </p:to>
                                    </p:set>
                                    <p:animEffect transition="in" filter="wipe(left)">
                                      <p:cBhvr>
                                        <p:cTn id="10"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Line 2"/>
          <p:cNvSpPr>
            <a:spLocks noChangeShapeType="1"/>
          </p:cNvSpPr>
          <p:nvPr/>
        </p:nvSpPr>
        <p:spPr bwMode="auto">
          <a:xfrm>
            <a:off x="4665762" y="982841"/>
            <a:ext cx="0" cy="463644"/>
          </a:xfrm>
          <a:prstGeom prst="line">
            <a:avLst/>
          </a:prstGeom>
          <a:noFill/>
          <a:ln w="28575">
            <a:solidFill>
              <a:schemeClr val="tx1"/>
            </a:solidFill>
            <a:round/>
            <a:headEnd/>
            <a:tailEnd/>
          </a:ln>
        </p:spPr>
        <p:txBody>
          <a:bodyPr>
            <a:prstTxWarp prst="textNoShape">
              <a:avLst/>
            </a:prstTxWarp>
          </a:bodyPr>
          <a:lstStyle/>
          <a:p>
            <a:pPr defTabSz="685800"/>
            <a:endParaRPr lang="es-ES_tradnl" sz="1350" kern="0">
              <a:solidFill>
                <a:sysClr val="windowText" lastClr="000000"/>
              </a:solidFill>
            </a:endParaRPr>
          </a:p>
        </p:txBody>
      </p:sp>
      <p:grpSp>
        <p:nvGrpSpPr>
          <p:cNvPr id="3" name="Group 3"/>
          <p:cNvGrpSpPr>
            <a:grpSpLocks/>
          </p:cNvGrpSpPr>
          <p:nvPr/>
        </p:nvGrpSpPr>
        <p:grpSpPr bwMode="auto">
          <a:xfrm>
            <a:off x="3153669" y="1468623"/>
            <a:ext cx="3055144" cy="248425"/>
            <a:chOff x="1610" y="914"/>
            <a:chExt cx="2450" cy="202"/>
          </a:xfrm>
        </p:grpSpPr>
        <p:sp>
          <p:nvSpPr>
            <p:cNvPr id="16446" name="Line 4"/>
            <p:cNvSpPr>
              <a:spLocks noChangeShapeType="1"/>
            </p:cNvSpPr>
            <p:nvPr/>
          </p:nvSpPr>
          <p:spPr bwMode="auto">
            <a:xfrm>
              <a:off x="4060" y="915"/>
              <a:ext cx="0" cy="201"/>
            </a:xfrm>
            <a:prstGeom prst="line">
              <a:avLst/>
            </a:prstGeom>
            <a:noFill/>
            <a:ln w="28575">
              <a:solidFill>
                <a:schemeClr val="tx1"/>
              </a:solidFill>
              <a:round/>
              <a:headEnd/>
              <a:tailEnd type="triangle" w="med" len="med"/>
            </a:ln>
          </p:spPr>
          <p:txBody>
            <a:bodyPr>
              <a:prstTxWarp prst="textNoShape">
                <a:avLst/>
              </a:prstTxWarp>
            </a:bodyPr>
            <a:lstStyle/>
            <a:p>
              <a:pPr defTabSz="685800"/>
              <a:endParaRPr lang="es-ES_tradnl" sz="1050" kern="0">
                <a:solidFill>
                  <a:sysClr val="windowText" lastClr="000000"/>
                </a:solidFill>
              </a:endParaRPr>
            </a:p>
          </p:txBody>
        </p:sp>
        <p:sp>
          <p:nvSpPr>
            <p:cNvPr id="16447" name="Line 5"/>
            <p:cNvSpPr>
              <a:spLocks noChangeShapeType="1"/>
            </p:cNvSpPr>
            <p:nvPr/>
          </p:nvSpPr>
          <p:spPr bwMode="auto">
            <a:xfrm>
              <a:off x="1610" y="915"/>
              <a:ext cx="0" cy="201"/>
            </a:xfrm>
            <a:prstGeom prst="line">
              <a:avLst/>
            </a:prstGeom>
            <a:noFill/>
            <a:ln w="28575">
              <a:solidFill>
                <a:schemeClr val="tx1"/>
              </a:solidFill>
              <a:round/>
              <a:headEnd/>
              <a:tailEnd type="triangle" w="med" len="med"/>
            </a:ln>
          </p:spPr>
          <p:txBody>
            <a:bodyPr>
              <a:prstTxWarp prst="textNoShape">
                <a:avLst/>
              </a:prstTxWarp>
            </a:bodyPr>
            <a:lstStyle/>
            <a:p>
              <a:pPr defTabSz="685800"/>
              <a:endParaRPr lang="es-ES_tradnl" sz="1050" kern="0">
                <a:solidFill>
                  <a:sysClr val="windowText" lastClr="000000"/>
                </a:solidFill>
              </a:endParaRPr>
            </a:p>
          </p:txBody>
        </p:sp>
        <p:sp>
          <p:nvSpPr>
            <p:cNvPr id="16448" name="Line 6"/>
            <p:cNvSpPr>
              <a:spLocks noChangeShapeType="1"/>
            </p:cNvSpPr>
            <p:nvPr/>
          </p:nvSpPr>
          <p:spPr bwMode="auto">
            <a:xfrm>
              <a:off x="1610" y="914"/>
              <a:ext cx="2450" cy="0"/>
            </a:xfrm>
            <a:prstGeom prst="line">
              <a:avLst/>
            </a:prstGeom>
            <a:noFill/>
            <a:ln w="28575">
              <a:solidFill>
                <a:schemeClr val="tx1"/>
              </a:solidFill>
              <a:round/>
              <a:headEnd/>
              <a:tailEnd/>
            </a:ln>
          </p:spPr>
          <p:txBody>
            <a:bodyPr>
              <a:prstTxWarp prst="textNoShape">
                <a:avLst/>
              </a:prstTxWarp>
            </a:bodyPr>
            <a:lstStyle/>
            <a:p>
              <a:pPr defTabSz="685800"/>
              <a:endParaRPr lang="es-ES_tradnl" sz="1050" kern="0">
                <a:solidFill>
                  <a:sysClr val="windowText" lastClr="000000"/>
                </a:solidFill>
              </a:endParaRPr>
            </a:p>
          </p:txBody>
        </p:sp>
      </p:grpSp>
      <p:sp>
        <p:nvSpPr>
          <p:cNvPr id="3008521" name="Text Box 9"/>
          <p:cNvSpPr txBox="1">
            <a:spLocks noChangeArrowheads="1"/>
          </p:cNvSpPr>
          <p:nvPr/>
        </p:nvSpPr>
        <p:spPr bwMode="auto">
          <a:xfrm>
            <a:off x="3693022" y="1041873"/>
            <a:ext cx="1890713" cy="323165"/>
          </a:xfrm>
          <a:prstGeom prst="rect">
            <a:avLst/>
          </a:prstGeom>
          <a:solidFill>
            <a:srgbClr val="FFFFFF"/>
          </a:solidFill>
          <a:ln w="9525">
            <a:noFill/>
            <a:miter lim="800000"/>
            <a:headEnd/>
            <a:tailEnd/>
          </a:ln>
          <a:effectLst/>
        </p:spPr>
        <p:txBody>
          <a:bodyPr>
            <a:prstTxWarp prst="textNoShape">
              <a:avLst/>
            </a:prstTxWarp>
            <a:spAutoFit/>
          </a:bodyPr>
          <a:lstStyle/>
          <a:p>
            <a:pPr defTabSz="685800">
              <a:defRPr/>
            </a:pPr>
            <a:r>
              <a:rPr lang="es-ES_tradnl" sz="750" b="1" kern="0" dirty="0">
                <a:latin typeface="Arial" charset="0"/>
              </a:rPr>
              <a:t>Anamnesis y exploración física</a:t>
            </a:r>
          </a:p>
          <a:p>
            <a:pPr defTabSz="685800">
              <a:defRPr/>
            </a:pPr>
            <a:r>
              <a:rPr lang="es-ES_tradnl" sz="750" b="1" kern="0" dirty="0" err="1">
                <a:latin typeface="Arial" charset="0"/>
              </a:rPr>
              <a:t>SpO2</a:t>
            </a:r>
            <a:endParaRPr lang="es-ES_tradnl" sz="750" b="1" kern="0" dirty="0">
              <a:latin typeface="Arial" charset="0"/>
            </a:endParaRPr>
          </a:p>
        </p:txBody>
      </p:sp>
      <p:grpSp>
        <p:nvGrpSpPr>
          <p:cNvPr id="4" name="Agrupar 227"/>
          <p:cNvGrpSpPr/>
          <p:nvPr/>
        </p:nvGrpSpPr>
        <p:grpSpPr>
          <a:xfrm>
            <a:off x="2208312" y="1717002"/>
            <a:ext cx="1771650" cy="295159"/>
            <a:chOff x="3619500" y="4261893"/>
            <a:chExt cx="2362200" cy="381000"/>
          </a:xfrm>
        </p:grpSpPr>
        <p:sp>
          <p:nvSpPr>
            <p:cNvPr id="88" name="Rectángulo redondeado 87"/>
            <p:cNvSpPr/>
            <p:nvPr/>
          </p:nvSpPr>
          <p:spPr bwMode="auto">
            <a:xfrm>
              <a:off x="3619500" y="4261893"/>
              <a:ext cx="2362200" cy="381000"/>
            </a:xfrm>
            <a:prstGeom prst="roundRect">
              <a:avLst/>
            </a:prstGeom>
            <a:solidFill>
              <a:schemeClr val="accent1">
                <a:lumMod val="40000"/>
                <a:lumOff val="60000"/>
                <a:alpha val="77000"/>
              </a:schemeClr>
            </a:solidFill>
            <a:ln w="9525" cap="flat" cmpd="sng" algn="ctr">
              <a:solidFill>
                <a:schemeClr val="tx1"/>
              </a:solidFill>
              <a:prstDash val="solid"/>
              <a:round/>
              <a:headEnd type="none" w="med" len="med"/>
              <a:tailEnd type="none" w="med" len="med"/>
            </a:ln>
            <a:effectLst>
              <a:outerShdw blurRad="63500" dist="35921" dir="2700000" algn="ctr" rotWithShape="0">
                <a:schemeClr val="tx1"/>
              </a:outerShdw>
              <a:reflection stA="50000" endPos="75000" dist="12700" dir="5400000" sy="-100000" algn="bl" rotWithShape="0"/>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s-ES_tradnl" sz="900" b="1" kern="0">
                <a:solidFill>
                  <a:srgbClr val="FFFFFF"/>
                </a:solidFill>
                <a:latin typeface="Times New Roman" charset="0"/>
                <a:sym typeface="Symbol" charset="2"/>
              </a:endParaRPr>
            </a:p>
          </p:txBody>
        </p:sp>
        <p:sp>
          <p:nvSpPr>
            <p:cNvPr id="89" name="Text Box 11"/>
            <p:cNvSpPr txBox="1">
              <a:spLocks noChangeArrowheads="1"/>
            </p:cNvSpPr>
            <p:nvPr/>
          </p:nvSpPr>
          <p:spPr bwMode="auto">
            <a:xfrm>
              <a:off x="3726873" y="4283860"/>
              <a:ext cx="2147455" cy="316714"/>
            </a:xfrm>
            <a:prstGeom prst="rect">
              <a:avLst/>
            </a:prstGeom>
            <a:noFill/>
            <a:ln w="52451">
              <a:noFill/>
              <a:miter lim="800000"/>
              <a:headEnd/>
              <a:tailEnd/>
            </a:ln>
            <a:effectLst/>
          </p:spPr>
          <p:txBody>
            <a:bodyPr wrap="square" lIns="60104" tIns="30052" rIns="60104" bIns="30052" anchor="b">
              <a:prstTxWarp prst="textNoShape">
                <a:avLst/>
              </a:prstTxWarp>
              <a:spAutoFit/>
            </a:bodyPr>
            <a:lstStyle/>
            <a:p>
              <a:pPr defTabSz="601266"/>
              <a:r>
                <a:rPr lang="en-GB" sz="1200" b="1" kern="0" dirty="0">
                  <a:solidFill>
                    <a:srgbClr val="FFFFFF"/>
                  </a:solidFill>
                  <a:latin typeface="Arial" charset="0"/>
                </a:rPr>
                <a:t>COPD exacerbation</a:t>
              </a:r>
            </a:p>
          </p:txBody>
        </p:sp>
      </p:grpSp>
      <p:sp>
        <p:nvSpPr>
          <p:cNvPr id="16410" name="Line 35"/>
          <p:cNvSpPr>
            <a:spLocks noChangeShapeType="1"/>
          </p:cNvSpPr>
          <p:nvPr/>
        </p:nvSpPr>
        <p:spPr bwMode="auto">
          <a:xfrm>
            <a:off x="2379762" y="3076006"/>
            <a:ext cx="0" cy="209071"/>
          </a:xfrm>
          <a:prstGeom prst="line">
            <a:avLst/>
          </a:prstGeom>
          <a:noFill/>
          <a:ln w="28575">
            <a:solidFill>
              <a:schemeClr val="tx1"/>
            </a:solidFill>
            <a:round/>
            <a:headEnd/>
            <a:tailEnd type="triangle" w="med" len="med"/>
          </a:ln>
          <a:effectLst>
            <a:outerShdw blurRad="50800" dist="38100" dir="2700000" algn="tl" rotWithShape="0">
              <a:srgbClr val="000000">
                <a:alpha val="43000"/>
              </a:srgbClr>
            </a:outerShdw>
          </a:effectLst>
        </p:spPr>
        <p:txBody>
          <a:bodyPr>
            <a:prstTxWarp prst="textNoShape">
              <a:avLst/>
            </a:prstTxWarp>
          </a:bodyPr>
          <a:lstStyle/>
          <a:p>
            <a:pPr defTabSz="685800"/>
            <a:endParaRPr lang="es-ES_tradnl" sz="1350" kern="0">
              <a:solidFill>
                <a:sysClr val="windowText" lastClr="000000"/>
              </a:solidFill>
            </a:endParaRPr>
          </a:p>
        </p:txBody>
      </p:sp>
      <p:grpSp>
        <p:nvGrpSpPr>
          <p:cNvPr id="5" name="Agrupar 176"/>
          <p:cNvGrpSpPr/>
          <p:nvPr/>
        </p:nvGrpSpPr>
        <p:grpSpPr>
          <a:xfrm>
            <a:off x="3237012" y="3076006"/>
            <a:ext cx="1028700" cy="386165"/>
            <a:chOff x="2667000" y="3997325"/>
            <a:chExt cx="1371600" cy="650875"/>
          </a:xfrm>
          <a:effectLst>
            <a:outerShdw blurRad="50800" dist="38100" dir="2700000" algn="tl" rotWithShape="0">
              <a:srgbClr val="000000">
                <a:alpha val="43000"/>
              </a:srgbClr>
            </a:outerShdw>
          </a:effectLst>
        </p:grpSpPr>
        <p:grpSp>
          <p:nvGrpSpPr>
            <p:cNvPr id="6" name="Agrupar 106"/>
            <p:cNvGrpSpPr/>
            <p:nvPr/>
          </p:nvGrpSpPr>
          <p:grpSpPr>
            <a:xfrm>
              <a:off x="2667000" y="4322762"/>
              <a:ext cx="1371600" cy="325438"/>
              <a:chOff x="2514600" y="4322762"/>
              <a:chExt cx="1943100" cy="325438"/>
            </a:xfrm>
          </p:grpSpPr>
          <p:sp>
            <p:nvSpPr>
              <p:cNvPr id="16392" name="Line 12"/>
              <p:cNvSpPr>
                <a:spLocks noChangeShapeType="1"/>
              </p:cNvSpPr>
              <p:nvPr/>
            </p:nvSpPr>
            <p:spPr bwMode="auto">
              <a:xfrm>
                <a:off x="2514600" y="4329112"/>
                <a:ext cx="0" cy="319088"/>
              </a:xfrm>
              <a:prstGeom prst="line">
                <a:avLst/>
              </a:prstGeom>
              <a:noFill/>
              <a:ln w="28575">
                <a:solidFill>
                  <a:schemeClr val="tx1"/>
                </a:solidFill>
                <a:round/>
                <a:headEnd/>
                <a:tailEnd type="triangle" w="med" len="med"/>
              </a:ln>
            </p:spPr>
            <p:txBody>
              <a:bodyPr>
                <a:prstTxWarp prst="textNoShape">
                  <a:avLst/>
                </a:prstTxWarp>
              </a:bodyPr>
              <a:lstStyle/>
              <a:p>
                <a:pPr defTabSz="685800"/>
                <a:endParaRPr lang="es-ES_tradnl" sz="1350" kern="0">
                  <a:solidFill>
                    <a:sysClr val="windowText" lastClr="000000"/>
                  </a:solidFill>
                </a:endParaRPr>
              </a:p>
            </p:txBody>
          </p:sp>
          <p:sp>
            <p:nvSpPr>
              <p:cNvPr id="16393" name="Line 13"/>
              <p:cNvSpPr>
                <a:spLocks noChangeShapeType="1"/>
              </p:cNvSpPr>
              <p:nvPr/>
            </p:nvSpPr>
            <p:spPr bwMode="auto">
              <a:xfrm>
                <a:off x="4457700" y="4322762"/>
                <a:ext cx="0" cy="325438"/>
              </a:xfrm>
              <a:prstGeom prst="line">
                <a:avLst/>
              </a:prstGeom>
              <a:noFill/>
              <a:ln w="28575">
                <a:solidFill>
                  <a:schemeClr val="tx1"/>
                </a:solidFill>
                <a:round/>
                <a:headEnd/>
                <a:tailEnd type="triangle" w="med" len="med"/>
              </a:ln>
            </p:spPr>
            <p:txBody>
              <a:bodyPr>
                <a:prstTxWarp prst="textNoShape">
                  <a:avLst/>
                </a:prstTxWarp>
              </a:bodyPr>
              <a:lstStyle/>
              <a:p>
                <a:pPr defTabSz="685800"/>
                <a:endParaRPr lang="es-ES_tradnl" sz="1350" kern="0">
                  <a:solidFill>
                    <a:sysClr val="windowText" lastClr="000000"/>
                  </a:solidFill>
                </a:endParaRPr>
              </a:p>
            </p:txBody>
          </p:sp>
          <p:sp>
            <p:nvSpPr>
              <p:cNvPr id="16394" name="Line 14"/>
              <p:cNvSpPr>
                <a:spLocks noChangeShapeType="1"/>
              </p:cNvSpPr>
              <p:nvPr/>
            </p:nvSpPr>
            <p:spPr bwMode="auto">
              <a:xfrm>
                <a:off x="2514600" y="4322762"/>
                <a:ext cx="1943100" cy="1588"/>
              </a:xfrm>
              <a:prstGeom prst="line">
                <a:avLst/>
              </a:prstGeom>
              <a:noFill/>
              <a:ln w="28575">
                <a:solidFill>
                  <a:schemeClr val="tx1"/>
                </a:solidFill>
                <a:round/>
                <a:headEnd/>
                <a:tailEnd/>
              </a:ln>
            </p:spPr>
            <p:txBody>
              <a:bodyPr>
                <a:prstTxWarp prst="textNoShape">
                  <a:avLst/>
                </a:prstTxWarp>
              </a:bodyPr>
              <a:lstStyle/>
              <a:p>
                <a:pPr defTabSz="685800"/>
                <a:endParaRPr lang="es-ES_tradnl" sz="1350" kern="0">
                  <a:solidFill>
                    <a:sysClr val="windowText" lastClr="000000"/>
                  </a:solidFill>
                </a:endParaRPr>
              </a:p>
            </p:txBody>
          </p:sp>
        </p:grpSp>
        <p:sp>
          <p:nvSpPr>
            <p:cNvPr id="16411" name="Line 36"/>
            <p:cNvSpPr>
              <a:spLocks noChangeShapeType="1"/>
            </p:cNvSpPr>
            <p:nvPr/>
          </p:nvSpPr>
          <p:spPr bwMode="auto">
            <a:xfrm>
              <a:off x="3352800" y="3997325"/>
              <a:ext cx="0" cy="319087"/>
            </a:xfrm>
            <a:prstGeom prst="line">
              <a:avLst/>
            </a:prstGeom>
            <a:noFill/>
            <a:ln w="28575">
              <a:solidFill>
                <a:schemeClr val="tx1"/>
              </a:solidFill>
              <a:round/>
              <a:headEnd/>
              <a:tailEnd type="none" w="med" len="med"/>
            </a:ln>
          </p:spPr>
          <p:txBody>
            <a:bodyPr>
              <a:prstTxWarp prst="textNoShape">
                <a:avLst/>
              </a:prstTxWarp>
            </a:bodyPr>
            <a:lstStyle/>
            <a:p>
              <a:pPr defTabSz="685800"/>
              <a:endParaRPr lang="es-ES_tradnl" sz="1350" kern="0">
                <a:solidFill>
                  <a:sysClr val="windowText" lastClr="000000"/>
                </a:solidFill>
              </a:endParaRPr>
            </a:p>
          </p:txBody>
        </p:sp>
      </p:grpSp>
      <p:grpSp>
        <p:nvGrpSpPr>
          <p:cNvPr id="7" name="Agrupar 227"/>
          <p:cNvGrpSpPr/>
          <p:nvPr/>
        </p:nvGrpSpPr>
        <p:grpSpPr>
          <a:xfrm>
            <a:off x="5351562" y="1694850"/>
            <a:ext cx="1771650" cy="476189"/>
            <a:chOff x="3619500" y="4242985"/>
            <a:chExt cx="2362200" cy="406358"/>
          </a:xfrm>
        </p:grpSpPr>
        <p:sp>
          <p:nvSpPr>
            <p:cNvPr id="96" name="Rectángulo redondeado 95"/>
            <p:cNvSpPr/>
            <p:nvPr/>
          </p:nvSpPr>
          <p:spPr bwMode="auto">
            <a:xfrm>
              <a:off x="3619500" y="4261893"/>
              <a:ext cx="2362200" cy="381000"/>
            </a:xfrm>
            <a:prstGeom prst="roundRect">
              <a:avLst/>
            </a:prstGeom>
            <a:solidFill>
              <a:schemeClr val="accent1">
                <a:lumMod val="40000"/>
                <a:lumOff val="60000"/>
                <a:alpha val="77000"/>
              </a:schemeClr>
            </a:solidFill>
            <a:ln w="9525" cap="flat" cmpd="sng" algn="ctr">
              <a:solidFill>
                <a:schemeClr val="tx1"/>
              </a:solidFill>
              <a:prstDash val="solid"/>
              <a:round/>
              <a:headEnd type="none" w="med" len="med"/>
              <a:tailEnd type="none" w="med" len="med"/>
            </a:ln>
            <a:effectLst>
              <a:outerShdw blurRad="63500" dist="35921" dir="2700000" algn="ctr" rotWithShape="0">
                <a:schemeClr val="tx1"/>
              </a:outerShdw>
              <a:reflection stA="50000" endPos="75000" dist="12700" dir="5400000" sy="-100000" algn="bl" rotWithShape="0"/>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s-ES_tradnl" sz="900" b="1" kern="0">
                <a:solidFill>
                  <a:srgbClr val="FFFFFF"/>
                </a:solidFill>
                <a:latin typeface="Times New Roman" charset="0"/>
                <a:sym typeface="Symbol" charset="2"/>
              </a:endParaRPr>
            </a:p>
          </p:txBody>
        </p:sp>
        <p:sp>
          <p:nvSpPr>
            <p:cNvPr id="97" name="Text Box 11"/>
            <p:cNvSpPr txBox="1">
              <a:spLocks noChangeArrowheads="1"/>
            </p:cNvSpPr>
            <p:nvPr/>
          </p:nvSpPr>
          <p:spPr bwMode="auto">
            <a:xfrm>
              <a:off x="3726872" y="4242985"/>
              <a:ext cx="2206011" cy="406358"/>
            </a:xfrm>
            <a:prstGeom prst="rect">
              <a:avLst/>
            </a:prstGeom>
            <a:noFill/>
            <a:ln w="52451">
              <a:noFill/>
              <a:miter lim="800000"/>
              <a:headEnd/>
              <a:tailEnd/>
            </a:ln>
            <a:effectLst/>
          </p:spPr>
          <p:txBody>
            <a:bodyPr wrap="square" lIns="60104" tIns="30052" rIns="60104" bIns="30052" anchor="b">
              <a:prstTxWarp prst="textNoShape">
                <a:avLst/>
              </a:prstTxWarp>
              <a:spAutoFit/>
            </a:bodyPr>
            <a:lstStyle/>
            <a:p>
              <a:pPr algn="ctr" defTabSz="601266"/>
              <a:r>
                <a:rPr lang="en-GB" sz="1350" b="1" kern="0" dirty="0">
                  <a:solidFill>
                    <a:srgbClr val="FFFFFF"/>
                  </a:solidFill>
                  <a:latin typeface="Arial" charset="0"/>
                </a:rPr>
                <a:t>Other dyspnoea causes</a:t>
              </a:r>
            </a:p>
          </p:txBody>
        </p:sp>
      </p:grpSp>
      <p:grpSp>
        <p:nvGrpSpPr>
          <p:cNvPr id="9" name="Agrupar 88"/>
          <p:cNvGrpSpPr/>
          <p:nvPr/>
        </p:nvGrpSpPr>
        <p:grpSpPr>
          <a:xfrm>
            <a:off x="2779813" y="3462171"/>
            <a:ext cx="914399" cy="413224"/>
            <a:chOff x="2865294" y="1790696"/>
            <a:chExt cx="1645227" cy="800104"/>
          </a:xfrm>
        </p:grpSpPr>
        <p:sp>
          <p:nvSpPr>
            <p:cNvPr id="76" name="Rectángulo redondeado 75"/>
            <p:cNvSpPr/>
            <p:nvPr/>
          </p:nvSpPr>
          <p:spPr bwMode="auto">
            <a:xfrm>
              <a:off x="2887806" y="1790696"/>
              <a:ext cx="1600200" cy="800104"/>
            </a:xfrm>
            <a:prstGeom prst="roundRect">
              <a:avLst/>
            </a:prstGeom>
            <a:solidFill>
              <a:schemeClr val="bg1">
                <a:alpha val="77000"/>
              </a:schemeClr>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s-ES_tradnl" sz="1050" kern="0">
                <a:latin typeface="Times New Roman" charset="0"/>
                <a:sym typeface="Symbol" charset="2"/>
              </a:endParaRPr>
            </a:p>
          </p:txBody>
        </p:sp>
        <p:sp>
          <p:nvSpPr>
            <p:cNvPr id="77" name="Text Box 11"/>
            <p:cNvSpPr txBox="1">
              <a:spLocks noChangeArrowheads="1"/>
            </p:cNvSpPr>
            <p:nvPr/>
          </p:nvSpPr>
          <p:spPr bwMode="auto">
            <a:xfrm>
              <a:off x="2865294" y="1878127"/>
              <a:ext cx="1645227" cy="653851"/>
            </a:xfrm>
            <a:prstGeom prst="rect">
              <a:avLst/>
            </a:prstGeom>
            <a:noFill/>
            <a:ln w="52451">
              <a:noFill/>
              <a:miter lim="800000"/>
              <a:headEnd/>
              <a:tailEnd/>
            </a:ln>
            <a:effectLst/>
          </p:spPr>
          <p:txBody>
            <a:bodyPr wrap="square" lIns="60104" tIns="30052" rIns="60104" bIns="30052" anchor="b">
              <a:prstTxWarp prst="textNoShape">
                <a:avLst/>
              </a:prstTxWarp>
              <a:spAutoFit/>
            </a:bodyPr>
            <a:lstStyle/>
            <a:p>
              <a:pPr algn="ctr" defTabSz="601266"/>
              <a:r>
                <a:rPr lang="en-GB" sz="900" kern="0" dirty="0">
                  <a:latin typeface="Arial" charset="0"/>
                </a:rPr>
                <a:t>≥ 2 </a:t>
              </a:r>
              <a:r>
                <a:rPr lang="en-GB" sz="900" kern="0" dirty="0" err="1">
                  <a:latin typeface="Arial" charset="0"/>
                </a:rPr>
                <a:t>Anthonisen</a:t>
              </a:r>
              <a:r>
                <a:rPr lang="en-GB" sz="900" kern="0" dirty="0">
                  <a:latin typeface="Arial" charset="0"/>
                </a:rPr>
                <a:t> criteria</a:t>
              </a:r>
            </a:p>
          </p:txBody>
        </p:sp>
      </p:grpSp>
      <p:grpSp>
        <p:nvGrpSpPr>
          <p:cNvPr id="10" name="Agrupar 88"/>
          <p:cNvGrpSpPr/>
          <p:nvPr/>
        </p:nvGrpSpPr>
        <p:grpSpPr>
          <a:xfrm>
            <a:off x="2722662" y="4111519"/>
            <a:ext cx="971550" cy="413222"/>
            <a:chOff x="2865294" y="1790696"/>
            <a:chExt cx="1645227" cy="800104"/>
          </a:xfrm>
        </p:grpSpPr>
        <p:sp>
          <p:nvSpPr>
            <p:cNvPr id="108" name="Rectángulo redondeado 107"/>
            <p:cNvSpPr/>
            <p:nvPr/>
          </p:nvSpPr>
          <p:spPr bwMode="auto">
            <a:xfrm>
              <a:off x="2887806" y="1790696"/>
              <a:ext cx="1600200" cy="800104"/>
            </a:xfrm>
            <a:prstGeom prst="roundRect">
              <a:avLst/>
            </a:prstGeom>
            <a:solidFill>
              <a:schemeClr val="bg1">
                <a:lumMod val="85000"/>
                <a:alpha val="77000"/>
              </a:schemeClr>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s-ES_tradnl" sz="1050" kern="0">
                <a:latin typeface="Times New Roman" charset="0"/>
                <a:sym typeface="Symbol" charset="2"/>
              </a:endParaRPr>
            </a:p>
          </p:txBody>
        </p:sp>
        <p:sp>
          <p:nvSpPr>
            <p:cNvPr id="109" name="Text Box 11"/>
            <p:cNvSpPr txBox="1">
              <a:spLocks noChangeArrowheads="1"/>
            </p:cNvSpPr>
            <p:nvPr/>
          </p:nvSpPr>
          <p:spPr bwMode="auto">
            <a:xfrm>
              <a:off x="2865294" y="1878122"/>
              <a:ext cx="1645227" cy="653855"/>
            </a:xfrm>
            <a:prstGeom prst="rect">
              <a:avLst/>
            </a:prstGeom>
            <a:noFill/>
            <a:ln w="52451">
              <a:noFill/>
              <a:miter lim="800000"/>
              <a:headEnd/>
              <a:tailEnd/>
            </a:ln>
            <a:effectLst/>
          </p:spPr>
          <p:txBody>
            <a:bodyPr wrap="square" lIns="60104" tIns="30052" rIns="60104" bIns="30052" anchor="b">
              <a:prstTxWarp prst="textNoShape">
                <a:avLst/>
              </a:prstTxWarp>
              <a:spAutoFit/>
            </a:bodyPr>
            <a:lstStyle/>
            <a:p>
              <a:pPr algn="ctr" defTabSz="601266"/>
              <a:r>
                <a:rPr lang="en-GB" sz="900" b="1" kern="0" dirty="0">
                  <a:latin typeface="Arial" charset="0"/>
                </a:rPr>
                <a:t>Possibly bacterial</a:t>
              </a:r>
            </a:p>
          </p:txBody>
        </p:sp>
      </p:grpSp>
      <p:grpSp>
        <p:nvGrpSpPr>
          <p:cNvPr id="11" name="Agrupar 88"/>
          <p:cNvGrpSpPr/>
          <p:nvPr/>
        </p:nvGrpSpPr>
        <p:grpSpPr>
          <a:xfrm>
            <a:off x="2043113" y="3285077"/>
            <a:ext cx="1000598" cy="236127"/>
            <a:chOff x="2986972" y="1790696"/>
            <a:chExt cx="1920339" cy="800104"/>
          </a:xfrm>
        </p:grpSpPr>
        <p:sp>
          <p:nvSpPr>
            <p:cNvPr id="111" name="Rectángulo redondeado 110"/>
            <p:cNvSpPr/>
            <p:nvPr/>
          </p:nvSpPr>
          <p:spPr bwMode="auto">
            <a:xfrm>
              <a:off x="3084658" y="1790696"/>
              <a:ext cx="1206500" cy="800104"/>
            </a:xfrm>
            <a:prstGeom prst="roundRect">
              <a:avLst/>
            </a:prstGeom>
            <a:solidFill>
              <a:schemeClr val="bg1">
                <a:lumMod val="85000"/>
                <a:alpha val="77000"/>
              </a:schemeClr>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s-ES_tradnl" sz="1050" kern="0">
                <a:latin typeface="Times New Roman" charset="0"/>
                <a:sym typeface="Symbol" charset="2"/>
              </a:endParaRPr>
            </a:p>
          </p:txBody>
        </p:sp>
        <p:sp>
          <p:nvSpPr>
            <p:cNvPr id="112" name="Text Box 11"/>
            <p:cNvSpPr txBox="1">
              <a:spLocks noChangeArrowheads="1"/>
            </p:cNvSpPr>
            <p:nvPr/>
          </p:nvSpPr>
          <p:spPr bwMode="auto">
            <a:xfrm>
              <a:off x="2986972" y="1857028"/>
              <a:ext cx="1920339" cy="674945"/>
            </a:xfrm>
            <a:prstGeom prst="rect">
              <a:avLst/>
            </a:prstGeom>
            <a:noFill/>
            <a:ln w="52451">
              <a:noFill/>
              <a:miter lim="800000"/>
              <a:headEnd/>
              <a:tailEnd/>
            </a:ln>
            <a:effectLst/>
          </p:spPr>
          <p:txBody>
            <a:bodyPr wrap="square" lIns="60104" tIns="30052" rIns="60104" bIns="30052" anchor="b">
              <a:prstTxWarp prst="textNoShape">
                <a:avLst/>
              </a:prstTxWarp>
              <a:spAutoFit/>
            </a:bodyPr>
            <a:lstStyle/>
            <a:p>
              <a:pPr defTabSz="601266"/>
              <a:r>
                <a:rPr lang="en-GB" sz="900" kern="0" dirty="0">
                  <a:solidFill>
                    <a:sysClr val="windowText" lastClr="000000"/>
                  </a:solidFill>
                  <a:latin typeface="Arial" charset="0"/>
                </a:rPr>
                <a:t>B</a:t>
              </a:r>
              <a:r>
                <a:rPr lang="en-GB" sz="900" kern="0" dirty="0">
                  <a:latin typeface="Arial" charset="0"/>
                </a:rPr>
                <a:t>ACTERIAL</a:t>
              </a:r>
            </a:p>
          </p:txBody>
        </p:sp>
      </p:grpSp>
      <p:sp>
        <p:nvSpPr>
          <p:cNvPr id="113" name="Line 35"/>
          <p:cNvSpPr>
            <a:spLocks noChangeShapeType="1"/>
          </p:cNvSpPr>
          <p:nvPr/>
        </p:nvSpPr>
        <p:spPr bwMode="auto">
          <a:xfrm>
            <a:off x="3237012" y="3875394"/>
            <a:ext cx="0" cy="247195"/>
          </a:xfrm>
          <a:prstGeom prst="line">
            <a:avLst/>
          </a:prstGeom>
          <a:noFill/>
          <a:ln w="28575">
            <a:solidFill>
              <a:schemeClr val="tx1"/>
            </a:solidFill>
            <a:round/>
            <a:headEnd/>
            <a:tailEnd type="triangle" w="med" len="med"/>
          </a:ln>
          <a:effectLst>
            <a:outerShdw blurRad="50800" dist="38100" dir="2700000" algn="tl" rotWithShape="0">
              <a:srgbClr val="000000">
                <a:alpha val="43000"/>
              </a:srgbClr>
            </a:outerShdw>
          </a:effectLst>
        </p:spPr>
        <p:txBody>
          <a:bodyPr>
            <a:prstTxWarp prst="textNoShape">
              <a:avLst/>
            </a:prstTxWarp>
          </a:bodyPr>
          <a:lstStyle/>
          <a:p>
            <a:pPr defTabSz="685800"/>
            <a:endParaRPr lang="es-ES_tradnl" sz="1350" kern="0">
              <a:solidFill>
                <a:sysClr val="windowText" lastClr="000000"/>
              </a:solidFill>
            </a:endParaRPr>
          </a:p>
        </p:txBody>
      </p:sp>
      <p:grpSp>
        <p:nvGrpSpPr>
          <p:cNvPr id="12" name="Agrupar 88"/>
          <p:cNvGrpSpPr/>
          <p:nvPr/>
        </p:nvGrpSpPr>
        <p:grpSpPr>
          <a:xfrm>
            <a:off x="3808513" y="3462172"/>
            <a:ext cx="914399" cy="708380"/>
            <a:chOff x="2865294" y="1219202"/>
            <a:chExt cx="1645227" cy="1371599"/>
          </a:xfrm>
        </p:grpSpPr>
        <p:sp>
          <p:nvSpPr>
            <p:cNvPr id="115" name="Rectángulo redondeado 114"/>
            <p:cNvSpPr/>
            <p:nvPr/>
          </p:nvSpPr>
          <p:spPr bwMode="auto">
            <a:xfrm>
              <a:off x="2887807" y="1219202"/>
              <a:ext cx="1600200" cy="1371599"/>
            </a:xfrm>
            <a:prstGeom prst="roundRect">
              <a:avLst/>
            </a:prstGeom>
            <a:solidFill>
              <a:schemeClr val="bg1">
                <a:alpha val="77000"/>
              </a:schemeClr>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s-ES_tradnl" sz="1050" kern="0">
                <a:latin typeface="Times New Roman" charset="0"/>
                <a:sym typeface="Symbol" charset="2"/>
              </a:endParaRPr>
            </a:p>
          </p:txBody>
        </p:sp>
        <p:sp>
          <p:nvSpPr>
            <p:cNvPr id="116" name="Text Box 11"/>
            <p:cNvSpPr txBox="1">
              <a:spLocks noChangeArrowheads="1"/>
            </p:cNvSpPr>
            <p:nvPr/>
          </p:nvSpPr>
          <p:spPr bwMode="auto">
            <a:xfrm>
              <a:off x="2865294" y="1286459"/>
              <a:ext cx="1645227" cy="1190190"/>
            </a:xfrm>
            <a:prstGeom prst="rect">
              <a:avLst/>
            </a:prstGeom>
            <a:noFill/>
            <a:ln w="52451">
              <a:noFill/>
              <a:miter lim="800000"/>
              <a:headEnd/>
              <a:tailEnd/>
            </a:ln>
            <a:effectLst/>
          </p:spPr>
          <p:txBody>
            <a:bodyPr wrap="square" lIns="60104" tIns="30052" rIns="60104" bIns="30052" anchor="b">
              <a:prstTxWarp prst="textNoShape">
                <a:avLst/>
              </a:prstTxWarp>
              <a:spAutoFit/>
            </a:bodyPr>
            <a:lstStyle/>
            <a:p>
              <a:pPr algn="ctr" defTabSz="601266"/>
              <a:r>
                <a:rPr lang="en-GB" sz="900" kern="0" dirty="0">
                  <a:latin typeface="Arial" charset="0"/>
                </a:rPr>
                <a:t>1 </a:t>
              </a:r>
              <a:r>
                <a:rPr lang="en-GB" sz="900" kern="0" dirty="0" err="1">
                  <a:solidFill>
                    <a:sysClr val="windowText" lastClr="000000"/>
                  </a:solidFill>
                  <a:latin typeface="Arial" charset="0"/>
                </a:rPr>
                <a:t>Anthonisen</a:t>
              </a:r>
              <a:r>
                <a:rPr lang="en-GB" sz="900" kern="0" dirty="0">
                  <a:solidFill>
                    <a:sysClr val="windowText" lastClr="000000"/>
                  </a:solidFill>
                  <a:latin typeface="Arial" charset="0"/>
                </a:rPr>
                <a:t> criteria (excluding </a:t>
              </a:r>
              <a:r>
                <a:rPr lang="en-GB" sz="900" kern="0" dirty="0">
                  <a:latin typeface="Arial" charset="0"/>
                </a:rPr>
                <a:t>purulence)</a:t>
              </a:r>
            </a:p>
          </p:txBody>
        </p:sp>
      </p:grpSp>
      <p:grpSp>
        <p:nvGrpSpPr>
          <p:cNvPr id="13" name="Agrupar 177"/>
          <p:cNvGrpSpPr/>
          <p:nvPr/>
        </p:nvGrpSpPr>
        <p:grpSpPr>
          <a:xfrm>
            <a:off x="3751362" y="4197608"/>
            <a:ext cx="1028700" cy="504229"/>
            <a:chOff x="3352800" y="5445125"/>
            <a:chExt cx="1371600" cy="650875"/>
          </a:xfrm>
          <a:effectLst>
            <a:outerShdw blurRad="50800" dist="38100" dir="2700000" algn="tl" rotWithShape="0">
              <a:srgbClr val="000000">
                <a:alpha val="43000"/>
              </a:srgbClr>
            </a:outerShdw>
          </a:effectLst>
        </p:grpSpPr>
        <p:grpSp>
          <p:nvGrpSpPr>
            <p:cNvPr id="14" name="Agrupar 116"/>
            <p:cNvGrpSpPr/>
            <p:nvPr/>
          </p:nvGrpSpPr>
          <p:grpSpPr>
            <a:xfrm>
              <a:off x="3352800" y="5770562"/>
              <a:ext cx="1371600" cy="325438"/>
              <a:chOff x="2514600" y="4322762"/>
              <a:chExt cx="1943100" cy="325438"/>
            </a:xfrm>
          </p:grpSpPr>
          <p:sp>
            <p:nvSpPr>
              <p:cNvPr id="118" name="Line 12"/>
              <p:cNvSpPr>
                <a:spLocks noChangeShapeType="1"/>
              </p:cNvSpPr>
              <p:nvPr/>
            </p:nvSpPr>
            <p:spPr bwMode="auto">
              <a:xfrm>
                <a:off x="2514600" y="4329112"/>
                <a:ext cx="0" cy="319088"/>
              </a:xfrm>
              <a:prstGeom prst="line">
                <a:avLst/>
              </a:prstGeom>
              <a:noFill/>
              <a:ln w="28575">
                <a:solidFill>
                  <a:schemeClr val="tx1"/>
                </a:solidFill>
                <a:round/>
                <a:headEnd/>
                <a:tailEnd type="triangle" w="med" len="med"/>
              </a:ln>
            </p:spPr>
            <p:txBody>
              <a:bodyPr>
                <a:prstTxWarp prst="textNoShape">
                  <a:avLst/>
                </a:prstTxWarp>
              </a:bodyPr>
              <a:lstStyle/>
              <a:p>
                <a:pPr defTabSz="685800"/>
                <a:endParaRPr lang="es-ES_tradnl" sz="1350" kern="0">
                  <a:solidFill>
                    <a:sysClr val="windowText" lastClr="000000"/>
                  </a:solidFill>
                </a:endParaRPr>
              </a:p>
            </p:txBody>
          </p:sp>
          <p:sp>
            <p:nvSpPr>
              <p:cNvPr id="119" name="Line 13"/>
              <p:cNvSpPr>
                <a:spLocks noChangeShapeType="1"/>
              </p:cNvSpPr>
              <p:nvPr/>
            </p:nvSpPr>
            <p:spPr bwMode="auto">
              <a:xfrm>
                <a:off x="4457700" y="4322762"/>
                <a:ext cx="0" cy="325438"/>
              </a:xfrm>
              <a:prstGeom prst="line">
                <a:avLst/>
              </a:prstGeom>
              <a:noFill/>
              <a:ln w="28575">
                <a:solidFill>
                  <a:schemeClr val="tx1"/>
                </a:solidFill>
                <a:round/>
                <a:headEnd/>
                <a:tailEnd type="triangle" w="med" len="med"/>
              </a:ln>
            </p:spPr>
            <p:txBody>
              <a:bodyPr>
                <a:prstTxWarp prst="textNoShape">
                  <a:avLst/>
                </a:prstTxWarp>
              </a:bodyPr>
              <a:lstStyle/>
              <a:p>
                <a:pPr defTabSz="685800"/>
                <a:endParaRPr lang="es-ES_tradnl" sz="1350" kern="0">
                  <a:solidFill>
                    <a:sysClr val="windowText" lastClr="000000"/>
                  </a:solidFill>
                </a:endParaRPr>
              </a:p>
            </p:txBody>
          </p:sp>
          <p:sp>
            <p:nvSpPr>
              <p:cNvPr id="120" name="Line 14"/>
              <p:cNvSpPr>
                <a:spLocks noChangeShapeType="1"/>
              </p:cNvSpPr>
              <p:nvPr/>
            </p:nvSpPr>
            <p:spPr bwMode="auto">
              <a:xfrm>
                <a:off x="2514600" y="4322762"/>
                <a:ext cx="1943100" cy="1588"/>
              </a:xfrm>
              <a:prstGeom prst="line">
                <a:avLst/>
              </a:prstGeom>
              <a:noFill/>
              <a:ln w="28575">
                <a:solidFill>
                  <a:schemeClr val="tx1"/>
                </a:solidFill>
                <a:round/>
                <a:headEnd/>
                <a:tailEnd/>
              </a:ln>
            </p:spPr>
            <p:txBody>
              <a:bodyPr>
                <a:prstTxWarp prst="textNoShape">
                  <a:avLst/>
                </a:prstTxWarp>
              </a:bodyPr>
              <a:lstStyle/>
              <a:p>
                <a:pPr defTabSz="685800"/>
                <a:endParaRPr lang="es-ES_tradnl" sz="1350" kern="0">
                  <a:solidFill>
                    <a:sysClr val="windowText" lastClr="000000"/>
                  </a:solidFill>
                </a:endParaRPr>
              </a:p>
            </p:txBody>
          </p:sp>
        </p:grpSp>
        <p:sp>
          <p:nvSpPr>
            <p:cNvPr id="121" name="Line 36"/>
            <p:cNvSpPr>
              <a:spLocks noChangeShapeType="1"/>
            </p:cNvSpPr>
            <p:nvPr/>
          </p:nvSpPr>
          <p:spPr bwMode="auto">
            <a:xfrm>
              <a:off x="4038600" y="5445125"/>
              <a:ext cx="0" cy="319087"/>
            </a:xfrm>
            <a:prstGeom prst="line">
              <a:avLst/>
            </a:prstGeom>
            <a:noFill/>
            <a:ln w="28575">
              <a:solidFill>
                <a:schemeClr val="tx1"/>
              </a:solidFill>
              <a:round/>
              <a:headEnd/>
              <a:tailEnd type="none" w="med" len="med"/>
            </a:ln>
          </p:spPr>
          <p:txBody>
            <a:bodyPr>
              <a:prstTxWarp prst="textNoShape">
                <a:avLst/>
              </a:prstTxWarp>
            </a:bodyPr>
            <a:lstStyle/>
            <a:p>
              <a:pPr defTabSz="685800"/>
              <a:endParaRPr lang="es-ES_tradnl" sz="1350" kern="0">
                <a:solidFill>
                  <a:sysClr val="windowText" lastClr="000000"/>
                </a:solidFill>
              </a:endParaRPr>
            </a:p>
          </p:txBody>
        </p:sp>
      </p:grpSp>
      <p:grpSp>
        <p:nvGrpSpPr>
          <p:cNvPr id="15" name="Agrupar 88"/>
          <p:cNvGrpSpPr/>
          <p:nvPr/>
        </p:nvGrpSpPr>
        <p:grpSpPr>
          <a:xfrm>
            <a:off x="3351312" y="4701836"/>
            <a:ext cx="857250" cy="236127"/>
            <a:chOff x="2865294" y="1790696"/>
            <a:chExt cx="1645227" cy="800104"/>
          </a:xfrm>
        </p:grpSpPr>
        <p:sp>
          <p:nvSpPr>
            <p:cNvPr id="126" name="Rectángulo redondeado 125"/>
            <p:cNvSpPr/>
            <p:nvPr/>
          </p:nvSpPr>
          <p:spPr bwMode="auto">
            <a:xfrm>
              <a:off x="2887806" y="1790696"/>
              <a:ext cx="1600200" cy="800104"/>
            </a:xfrm>
            <a:prstGeom prst="roundRect">
              <a:avLst/>
            </a:prstGeom>
            <a:solidFill>
              <a:schemeClr val="bg1">
                <a:lumMod val="85000"/>
                <a:alpha val="77000"/>
              </a:schemeClr>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s-ES_tradnl" sz="1050" kern="0">
                <a:latin typeface="Times New Roman" charset="0"/>
                <a:sym typeface="Symbol" charset="2"/>
              </a:endParaRPr>
            </a:p>
          </p:txBody>
        </p:sp>
        <p:sp>
          <p:nvSpPr>
            <p:cNvPr id="127" name="Text Box 11"/>
            <p:cNvSpPr txBox="1">
              <a:spLocks noChangeArrowheads="1"/>
            </p:cNvSpPr>
            <p:nvPr/>
          </p:nvSpPr>
          <p:spPr bwMode="auto">
            <a:xfrm>
              <a:off x="2865294" y="1857032"/>
              <a:ext cx="1645227" cy="674945"/>
            </a:xfrm>
            <a:prstGeom prst="rect">
              <a:avLst/>
            </a:prstGeom>
            <a:noFill/>
            <a:ln w="52451">
              <a:noFill/>
              <a:miter lim="800000"/>
              <a:headEnd/>
              <a:tailEnd/>
            </a:ln>
            <a:effectLst/>
          </p:spPr>
          <p:txBody>
            <a:bodyPr wrap="square" lIns="60104" tIns="30052" rIns="60104" bIns="30052" anchor="b">
              <a:prstTxWarp prst="textNoShape">
                <a:avLst/>
              </a:prstTxWarp>
              <a:spAutoFit/>
            </a:bodyPr>
            <a:lstStyle/>
            <a:p>
              <a:pPr algn="ctr" defTabSz="601266"/>
              <a:r>
                <a:rPr lang="en-GB" sz="900" kern="0" dirty="0">
                  <a:latin typeface="Arial" charset="0"/>
                </a:rPr>
                <a:t>Virus</a:t>
              </a:r>
            </a:p>
          </p:txBody>
        </p:sp>
      </p:grpSp>
      <p:grpSp>
        <p:nvGrpSpPr>
          <p:cNvPr id="16" name="Agrupar 88"/>
          <p:cNvGrpSpPr/>
          <p:nvPr/>
        </p:nvGrpSpPr>
        <p:grpSpPr>
          <a:xfrm>
            <a:off x="4380012" y="4700978"/>
            <a:ext cx="857250" cy="355050"/>
            <a:chOff x="2865294" y="1387733"/>
            <a:chExt cx="1645227" cy="1203067"/>
          </a:xfrm>
        </p:grpSpPr>
        <p:sp>
          <p:nvSpPr>
            <p:cNvPr id="129" name="Rectángulo redondeado 128"/>
            <p:cNvSpPr/>
            <p:nvPr/>
          </p:nvSpPr>
          <p:spPr bwMode="auto">
            <a:xfrm>
              <a:off x="2887806" y="1390644"/>
              <a:ext cx="1600200" cy="1200156"/>
            </a:xfrm>
            <a:prstGeom prst="roundRect">
              <a:avLst/>
            </a:prstGeom>
            <a:solidFill>
              <a:schemeClr val="bg1">
                <a:lumMod val="85000"/>
                <a:alpha val="77000"/>
              </a:schemeClr>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s-ES_tradnl" sz="1050" kern="0">
                <a:latin typeface="Times New Roman" charset="0"/>
                <a:sym typeface="Symbol" charset="2"/>
              </a:endParaRPr>
            </a:p>
          </p:txBody>
        </p:sp>
        <p:sp>
          <p:nvSpPr>
            <p:cNvPr id="130" name="Text Box 11"/>
            <p:cNvSpPr txBox="1">
              <a:spLocks noChangeArrowheads="1"/>
            </p:cNvSpPr>
            <p:nvPr/>
          </p:nvSpPr>
          <p:spPr bwMode="auto">
            <a:xfrm>
              <a:off x="2865294" y="1387733"/>
              <a:ext cx="1645227" cy="1144243"/>
            </a:xfrm>
            <a:prstGeom prst="rect">
              <a:avLst/>
            </a:prstGeom>
            <a:noFill/>
            <a:ln w="52451">
              <a:noFill/>
              <a:miter lim="800000"/>
              <a:headEnd/>
              <a:tailEnd/>
            </a:ln>
            <a:effectLst/>
          </p:spPr>
          <p:txBody>
            <a:bodyPr wrap="square" lIns="60104" tIns="30052" rIns="60104" bIns="30052" anchor="b">
              <a:prstTxWarp prst="textNoShape">
                <a:avLst/>
              </a:prstTxWarp>
              <a:spAutoFit/>
            </a:bodyPr>
            <a:lstStyle/>
            <a:p>
              <a:pPr algn="ctr" defTabSz="601266"/>
              <a:r>
                <a:rPr lang="en-GB" sz="900" kern="0" dirty="0">
                  <a:latin typeface="Arial" charset="0"/>
                </a:rPr>
                <a:t>Not clear </a:t>
              </a:r>
              <a:r>
                <a:rPr lang="en-GB" sz="900" kern="0" dirty="0" err="1">
                  <a:latin typeface="Arial" charset="0"/>
                </a:rPr>
                <a:t>etiology</a:t>
              </a:r>
              <a:endParaRPr lang="en-GB" sz="900" kern="0" dirty="0">
                <a:latin typeface="Arial" charset="0"/>
              </a:endParaRPr>
            </a:p>
          </p:txBody>
        </p:sp>
      </p:grpSp>
      <p:grpSp>
        <p:nvGrpSpPr>
          <p:cNvPr id="17" name="Agrupar 88"/>
          <p:cNvGrpSpPr/>
          <p:nvPr/>
        </p:nvGrpSpPr>
        <p:grpSpPr>
          <a:xfrm>
            <a:off x="2479774" y="2218999"/>
            <a:ext cx="1267846" cy="239634"/>
            <a:chOff x="2844728" y="1778809"/>
            <a:chExt cx="1824929" cy="811991"/>
          </a:xfrm>
        </p:grpSpPr>
        <p:sp>
          <p:nvSpPr>
            <p:cNvPr id="132" name="Rectángulo redondeado 131"/>
            <p:cNvSpPr/>
            <p:nvPr/>
          </p:nvSpPr>
          <p:spPr bwMode="auto">
            <a:xfrm>
              <a:off x="2887806" y="1790696"/>
              <a:ext cx="1600200" cy="800104"/>
            </a:xfrm>
            <a:prstGeom prst="roundRect">
              <a:avLst/>
            </a:prstGeom>
            <a:solidFill>
              <a:schemeClr val="bg1">
                <a:alpha val="77000"/>
              </a:schemeClr>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s-ES_tradnl" sz="1050" kern="0">
                <a:latin typeface="Times New Roman" charset="0"/>
                <a:sym typeface="Symbol" charset="2"/>
              </a:endParaRPr>
            </a:p>
          </p:txBody>
        </p:sp>
        <p:sp>
          <p:nvSpPr>
            <p:cNvPr id="133" name="Text Box 11"/>
            <p:cNvSpPr txBox="1">
              <a:spLocks noChangeArrowheads="1"/>
            </p:cNvSpPr>
            <p:nvPr/>
          </p:nvSpPr>
          <p:spPr bwMode="auto">
            <a:xfrm>
              <a:off x="2844728" y="1778809"/>
              <a:ext cx="1824929" cy="753167"/>
            </a:xfrm>
            <a:prstGeom prst="rect">
              <a:avLst/>
            </a:prstGeom>
            <a:noFill/>
            <a:ln w="52451">
              <a:noFill/>
              <a:miter lim="800000"/>
              <a:headEnd/>
              <a:tailEnd/>
            </a:ln>
            <a:effectLst/>
          </p:spPr>
          <p:txBody>
            <a:bodyPr wrap="square" lIns="60104" tIns="30052" rIns="60104" bIns="30052" anchor="b">
              <a:prstTxWarp prst="textNoShape">
                <a:avLst/>
              </a:prstTxWarp>
              <a:spAutoFit/>
            </a:bodyPr>
            <a:lstStyle/>
            <a:p>
              <a:pPr defTabSz="601266"/>
              <a:r>
                <a:rPr lang="en-GB" sz="1050" b="1" kern="0" dirty="0">
                  <a:latin typeface="Arial" charset="0"/>
                </a:rPr>
                <a:t>Purulent sputum</a:t>
              </a:r>
            </a:p>
          </p:txBody>
        </p:sp>
      </p:grpSp>
      <p:grpSp>
        <p:nvGrpSpPr>
          <p:cNvPr id="18" name="Agrupar 138"/>
          <p:cNvGrpSpPr/>
          <p:nvPr/>
        </p:nvGrpSpPr>
        <p:grpSpPr>
          <a:xfrm>
            <a:off x="5694462" y="2166930"/>
            <a:ext cx="1028700" cy="350735"/>
            <a:chOff x="5943600" y="2823861"/>
            <a:chExt cx="1371600" cy="452739"/>
          </a:xfrm>
          <a:effectLst>
            <a:outerShdw blurRad="50800" dist="38100" dir="2700000" algn="tl" rotWithShape="0">
              <a:srgbClr val="000000">
                <a:alpha val="43000"/>
              </a:srgbClr>
            </a:outerShdw>
          </a:effectLst>
        </p:grpSpPr>
        <p:grpSp>
          <p:nvGrpSpPr>
            <p:cNvPr id="19" name="Agrupar 133"/>
            <p:cNvGrpSpPr/>
            <p:nvPr/>
          </p:nvGrpSpPr>
          <p:grpSpPr>
            <a:xfrm>
              <a:off x="5943600" y="3048000"/>
              <a:ext cx="1371600" cy="228600"/>
              <a:chOff x="2514600" y="4322762"/>
              <a:chExt cx="1943100" cy="325438"/>
            </a:xfrm>
          </p:grpSpPr>
          <p:sp>
            <p:nvSpPr>
              <p:cNvPr id="135" name="Line 12"/>
              <p:cNvSpPr>
                <a:spLocks noChangeShapeType="1"/>
              </p:cNvSpPr>
              <p:nvPr/>
            </p:nvSpPr>
            <p:spPr bwMode="auto">
              <a:xfrm>
                <a:off x="2514600" y="4329112"/>
                <a:ext cx="0" cy="319088"/>
              </a:xfrm>
              <a:prstGeom prst="line">
                <a:avLst/>
              </a:prstGeom>
              <a:noFill/>
              <a:ln w="28575">
                <a:solidFill>
                  <a:schemeClr val="tx1"/>
                </a:solidFill>
                <a:round/>
                <a:headEnd/>
                <a:tailEnd type="triangle" w="med" len="med"/>
              </a:ln>
            </p:spPr>
            <p:txBody>
              <a:bodyPr>
                <a:prstTxWarp prst="textNoShape">
                  <a:avLst/>
                </a:prstTxWarp>
              </a:bodyPr>
              <a:lstStyle/>
              <a:p>
                <a:pPr defTabSz="685800"/>
                <a:endParaRPr lang="es-ES_tradnl" sz="1350" kern="0">
                  <a:solidFill>
                    <a:sysClr val="windowText" lastClr="000000"/>
                  </a:solidFill>
                </a:endParaRPr>
              </a:p>
            </p:txBody>
          </p:sp>
          <p:sp>
            <p:nvSpPr>
              <p:cNvPr id="136" name="Line 13"/>
              <p:cNvSpPr>
                <a:spLocks noChangeShapeType="1"/>
              </p:cNvSpPr>
              <p:nvPr/>
            </p:nvSpPr>
            <p:spPr bwMode="auto">
              <a:xfrm>
                <a:off x="4457700" y="4322762"/>
                <a:ext cx="0" cy="325438"/>
              </a:xfrm>
              <a:prstGeom prst="line">
                <a:avLst/>
              </a:prstGeom>
              <a:noFill/>
              <a:ln w="28575">
                <a:solidFill>
                  <a:schemeClr val="tx1"/>
                </a:solidFill>
                <a:round/>
                <a:headEnd/>
                <a:tailEnd type="triangle" w="med" len="med"/>
              </a:ln>
            </p:spPr>
            <p:txBody>
              <a:bodyPr>
                <a:prstTxWarp prst="textNoShape">
                  <a:avLst/>
                </a:prstTxWarp>
              </a:bodyPr>
              <a:lstStyle/>
              <a:p>
                <a:pPr defTabSz="685800"/>
                <a:endParaRPr lang="es-ES_tradnl" sz="1350" kern="0">
                  <a:solidFill>
                    <a:sysClr val="windowText" lastClr="000000"/>
                  </a:solidFill>
                </a:endParaRPr>
              </a:p>
            </p:txBody>
          </p:sp>
          <p:sp>
            <p:nvSpPr>
              <p:cNvPr id="137" name="Line 14"/>
              <p:cNvSpPr>
                <a:spLocks noChangeShapeType="1"/>
              </p:cNvSpPr>
              <p:nvPr/>
            </p:nvSpPr>
            <p:spPr bwMode="auto">
              <a:xfrm>
                <a:off x="2514600" y="4322762"/>
                <a:ext cx="1943100" cy="1588"/>
              </a:xfrm>
              <a:prstGeom prst="line">
                <a:avLst/>
              </a:prstGeom>
              <a:noFill/>
              <a:ln w="28575">
                <a:solidFill>
                  <a:schemeClr val="tx1"/>
                </a:solidFill>
                <a:round/>
                <a:headEnd/>
                <a:tailEnd/>
              </a:ln>
            </p:spPr>
            <p:txBody>
              <a:bodyPr>
                <a:prstTxWarp prst="textNoShape">
                  <a:avLst/>
                </a:prstTxWarp>
              </a:bodyPr>
              <a:lstStyle/>
              <a:p>
                <a:pPr defTabSz="685800"/>
                <a:endParaRPr lang="es-ES_tradnl" sz="1350" kern="0">
                  <a:solidFill>
                    <a:sysClr val="windowText" lastClr="000000"/>
                  </a:solidFill>
                </a:endParaRPr>
              </a:p>
            </p:txBody>
          </p:sp>
        </p:grpSp>
        <p:sp>
          <p:nvSpPr>
            <p:cNvPr id="138" name="Line 36"/>
            <p:cNvSpPr>
              <a:spLocks noChangeShapeType="1"/>
            </p:cNvSpPr>
            <p:nvPr/>
          </p:nvSpPr>
          <p:spPr bwMode="auto">
            <a:xfrm>
              <a:off x="6629400" y="2823861"/>
              <a:ext cx="0" cy="224139"/>
            </a:xfrm>
            <a:prstGeom prst="line">
              <a:avLst/>
            </a:prstGeom>
            <a:noFill/>
            <a:ln w="28575">
              <a:solidFill>
                <a:schemeClr val="tx1"/>
              </a:solidFill>
              <a:round/>
              <a:headEnd/>
              <a:tailEnd type="none" w="med" len="med"/>
            </a:ln>
          </p:spPr>
          <p:txBody>
            <a:bodyPr>
              <a:prstTxWarp prst="textNoShape">
                <a:avLst/>
              </a:prstTxWarp>
            </a:bodyPr>
            <a:lstStyle/>
            <a:p>
              <a:pPr defTabSz="685800"/>
              <a:endParaRPr lang="es-ES_tradnl" sz="1350" kern="0">
                <a:solidFill>
                  <a:sysClr val="windowText" lastClr="000000"/>
                </a:solidFill>
              </a:endParaRPr>
            </a:p>
          </p:txBody>
        </p:sp>
      </p:grpSp>
      <p:grpSp>
        <p:nvGrpSpPr>
          <p:cNvPr id="20" name="Agrupar 88"/>
          <p:cNvGrpSpPr/>
          <p:nvPr/>
        </p:nvGrpSpPr>
        <p:grpSpPr>
          <a:xfrm>
            <a:off x="5472900" y="2491075"/>
            <a:ext cx="521600" cy="262717"/>
            <a:chOff x="2887806" y="1700593"/>
            <a:chExt cx="1668416" cy="890207"/>
          </a:xfrm>
        </p:grpSpPr>
        <p:sp>
          <p:nvSpPr>
            <p:cNvPr id="141" name="Rectángulo redondeado 140"/>
            <p:cNvSpPr/>
            <p:nvPr/>
          </p:nvSpPr>
          <p:spPr bwMode="auto">
            <a:xfrm>
              <a:off x="2887806" y="1790696"/>
              <a:ext cx="1600200" cy="800104"/>
            </a:xfrm>
            <a:prstGeom prst="roundRect">
              <a:avLst/>
            </a:prstGeom>
            <a:solidFill>
              <a:schemeClr val="bg1">
                <a:alpha val="77000"/>
              </a:schemeClr>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s-ES_tradnl" sz="1050" kern="0">
                <a:latin typeface="Times New Roman" charset="0"/>
                <a:sym typeface="Symbol" charset="2"/>
              </a:endParaRPr>
            </a:p>
          </p:txBody>
        </p:sp>
        <p:sp>
          <p:nvSpPr>
            <p:cNvPr id="142" name="Text Box 11"/>
            <p:cNvSpPr txBox="1">
              <a:spLocks noChangeArrowheads="1"/>
            </p:cNvSpPr>
            <p:nvPr/>
          </p:nvSpPr>
          <p:spPr bwMode="auto">
            <a:xfrm>
              <a:off x="2910996" y="1700593"/>
              <a:ext cx="1645226" cy="831383"/>
            </a:xfrm>
            <a:prstGeom prst="rect">
              <a:avLst/>
            </a:prstGeom>
            <a:noFill/>
            <a:ln w="52451">
              <a:noFill/>
              <a:miter lim="800000"/>
              <a:headEnd/>
              <a:tailEnd/>
            </a:ln>
            <a:effectLst/>
          </p:spPr>
          <p:txBody>
            <a:bodyPr wrap="square" lIns="60104" tIns="30052" rIns="60104" bIns="30052" anchor="b">
              <a:prstTxWarp prst="textNoShape">
                <a:avLst/>
              </a:prstTxWarp>
              <a:spAutoFit/>
            </a:bodyPr>
            <a:lstStyle/>
            <a:p>
              <a:pPr defTabSz="601266"/>
              <a:r>
                <a:rPr lang="en-GB" sz="1200" b="1" kern="0" dirty="0">
                  <a:latin typeface="Arial" charset="0"/>
                </a:rPr>
                <a:t>EKG</a:t>
              </a:r>
            </a:p>
          </p:txBody>
        </p:sp>
      </p:grpSp>
      <p:grpSp>
        <p:nvGrpSpPr>
          <p:cNvPr id="21" name="Agrupar 88"/>
          <p:cNvGrpSpPr/>
          <p:nvPr/>
        </p:nvGrpSpPr>
        <p:grpSpPr>
          <a:xfrm>
            <a:off x="6380262" y="2491075"/>
            <a:ext cx="685800" cy="262717"/>
            <a:chOff x="2865294" y="1700593"/>
            <a:chExt cx="1645227" cy="890207"/>
          </a:xfrm>
        </p:grpSpPr>
        <p:sp>
          <p:nvSpPr>
            <p:cNvPr id="144" name="Rectángulo redondeado 143"/>
            <p:cNvSpPr/>
            <p:nvPr/>
          </p:nvSpPr>
          <p:spPr bwMode="auto">
            <a:xfrm>
              <a:off x="2887806" y="1790696"/>
              <a:ext cx="1600200" cy="800104"/>
            </a:xfrm>
            <a:prstGeom prst="roundRect">
              <a:avLst/>
            </a:prstGeom>
            <a:solidFill>
              <a:schemeClr val="bg1">
                <a:alpha val="77000"/>
              </a:schemeClr>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s-ES_tradnl" sz="1050" kern="0">
                <a:latin typeface="Times New Roman" charset="0"/>
                <a:sym typeface="Symbol" charset="2"/>
              </a:endParaRPr>
            </a:p>
          </p:txBody>
        </p:sp>
        <p:sp>
          <p:nvSpPr>
            <p:cNvPr id="145" name="Text Box 11"/>
            <p:cNvSpPr txBox="1">
              <a:spLocks noChangeArrowheads="1"/>
            </p:cNvSpPr>
            <p:nvPr/>
          </p:nvSpPr>
          <p:spPr bwMode="auto">
            <a:xfrm>
              <a:off x="2865294" y="1700593"/>
              <a:ext cx="1645227" cy="831383"/>
            </a:xfrm>
            <a:prstGeom prst="rect">
              <a:avLst/>
            </a:prstGeom>
            <a:noFill/>
            <a:ln w="52451">
              <a:noFill/>
              <a:miter lim="800000"/>
              <a:headEnd/>
              <a:tailEnd/>
            </a:ln>
            <a:effectLst/>
          </p:spPr>
          <p:txBody>
            <a:bodyPr wrap="square" lIns="60104" tIns="30052" rIns="60104" bIns="30052" anchor="b">
              <a:prstTxWarp prst="textNoShape">
                <a:avLst/>
              </a:prstTxWarp>
              <a:spAutoFit/>
            </a:bodyPr>
            <a:lstStyle/>
            <a:p>
              <a:pPr algn="ctr" defTabSz="601266"/>
              <a:r>
                <a:rPr lang="en-GB" sz="1200" b="1" kern="0" dirty="0">
                  <a:solidFill>
                    <a:sysClr val="windowText" lastClr="000000"/>
                  </a:solidFill>
                  <a:latin typeface="Arial" charset="0"/>
                </a:rPr>
                <a:t>X-Ray</a:t>
              </a:r>
              <a:endParaRPr lang="en-GB" sz="1200" b="1" kern="0" dirty="0">
                <a:latin typeface="Arial" charset="0"/>
              </a:endParaRPr>
            </a:p>
          </p:txBody>
        </p:sp>
      </p:grpSp>
      <p:sp>
        <p:nvSpPr>
          <p:cNvPr id="146" name="Line 35"/>
          <p:cNvSpPr>
            <a:spLocks noChangeShapeType="1"/>
          </p:cNvSpPr>
          <p:nvPr/>
        </p:nvSpPr>
        <p:spPr bwMode="auto">
          <a:xfrm>
            <a:off x="5694462" y="2753791"/>
            <a:ext cx="0" cy="247195"/>
          </a:xfrm>
          <a:prstGeom prst="line">
            <a:avLst/>
          </a:prstGeom>
          <a:noFill/>
          <a:ln w="28575">
            <a:solidFill>
              <a:schemeClr val="tx1"/>
            </a:solidFill>
            <a:round/>
            <a:headEnd/>
            <a:tailEnd type="triangle" w="med" len="med"/>
          </a:ln>
          <a:effectLst>
            <a:outerShdw blurRad="50800" dist="38100" dir="2700000" algn="tl" rotWithShape="0">
              <a:srgbClr val="000000">
                <a:alpha val="43000"/>
              </a:srgbClr>
            </a:outerShdw>
          </a:effectLst>
        </p:spPr>
        <p:txBody>
          <a:bodyPr>
            <a:prstTxWarp prst="textNoShape">
              <a:avLst/>
            </a:prstTxWarp>
          </a:bodyPr>
          <a:lstStyle/>
          <a:p>
            <a:pPr defTabSz="685800"/>
            <a:endParaRPr lang="es-ES_tradnl" sz="1350" kern="0">
              <a:solidFill>
                <a:sysClr val="windowText" lastClr="000000"/>
              </a:solidFill>
            </a:endParaRPr>
          </a:p>
        </p:txBody>
      </p:sp>
      <p:grpSp>
        <p:nvGrpSpPr>
          <p:cNvPr id="22" name="Agrupar 88"/>
          <p:cNvGrpSpPr/>
          <p:nvPr/>
        </p:nvGrpSpPr>
        <p:grpSpPr>
          <a:xfrm>
            <a:off x="5294412" y="2989918"/>
            <a:ext cx="857250" cy="236127"/>
            <a:chOff x="2865294" y="1790696"/>
            <a:chExt cx="1645227" cy="800104"/>
          </a:xfrm>
        </p:grpSpPr>
        <p:sp>
          <p:nvSpPr>
            <p:cNvPr id="148" name="Rectángulo redondeado 147"/>
            <p:cNvSpPr/>
            <p:nvPr/>
          </p:nvSpPr>
          <p:spPr bwMode="auto">
            <a:xfrm>
              <a:off x="2887806" y="1790696"/>
              <a:ext cx="1600200" cy="800104"/>
            </a:xfrm>
            <a:prstGeom prst="roundRect">
              <a:avLst/>
            </a:prstGeom>
            <a:solidFill>
              <a:schemeClr val="bg1">
                <a:lumMod val="85000"/>
                <a:alpha val="77000"/>
              </a:schemeClr>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s-ES_tradnl" sz="1050" kern="0">
                <a:latin typeface="Times New Roman" charset="0"/>
                <a:sym typeface="Symbol" charset="2"/>
              </a:endParaRPr>
            </a:p>
          </p:txBody>
        </p:sp>
        <p:sp>
          <p:nvSpPr>
            <p:cNvPr id="149" name="Text Box 11"/>
            <p:cNvSpPr txBox="1">
              <a:spLocks noChangeArrowheads="1"/>
            </p:cNvSpPr>
            <p:nvPr/>
          </p:nvSpPr>
          <p:spPr bwMode="auto">
            <a:xfrm>
              <a:off x="2865294" y="1857032"/>
              <a:ext cx="1645227" cy="674945"/>
            </a:xfrm>
            <a:prstGeom prst="rect">
              <a:avLst/>
            </a:prstGeom>
            <a:noFill/>
            <a:ln w="52451">
              <a:noFill/>
              <a:miter lim="800000"/>
              <a:headEnd/>
              <a:tailEnd/>
            </a:ln>
            <a:effectLst/>
          </p:spPr>
          <p:txBody>
            <a:bodyPr wrap="square" lIns="60104" tIns="30052" rIns="60104" bIns="30052" anchor="b">
              <a:prstTxWarp prst="textNoShape">
                <a:avLst/>
              </a:prstTxWarp>
              <a:spAutoFit/>
            </a:bodyPr>
            <a:lstStyle/>
            <a:p>
              <a:pPr defTabSz="601266"/>
              <a:r>
                <a:rPr lang="es-ES" sz="900" b="1" kern="0" dirty="0" err="1">
                  <a:solidFill>
                    <a:sysClr val="windowText" lastClr="000000"/>
                  </a:solidFill>
                  <a:latin typeface="Arial" charset="0"/>
                </a:rPr>
                <a:t>Arrhythmia</a:t>
              </a:r>
              <a:endParaRPr lang="en-GB" sz="900" kern="0" dirty="0">
                <a:latin typeface="Arial" charset="0"/>
              </a:endParaRPr>
            </a:p>
          </p:txBody>
        </p:sp>
      </p:grpSp>
      <p:grpSp>
        <p:nvGrpSpPr>
          <p:cNvPr id="23" name="Agrupar 88"/>
          <p:cNvGrpSpPr/>
          <p:nvPr/>
        </p:nvGrpSpPr>
        <p:grpSpPr>
          <a:xfrm>
            <a:off x="5294412" y="3226045"/>
            <a:ext cx="857250" cy="236127"/>
            <a:chOff x="2865294" y="1790696"/>
            <a:chExt cx="1645227" cy="800104"/>
          </a:xfrm>
        </p:grpSpPr>
        <p:sp>
          <p:nvSpPr>
            <p:cNvPr id="151" name="Rectángulo redondeado 150"/>
            <p:cNvSpPr/>
            <p:nvPr/>
          </p:nvSpPr>
          <p:spPr bwMode="auto">
            <a:xfrm>
              <a:off x="2887806" y="1790696"/>
              <a:ext cx="1600200" cy="800104"/>
            </a:xfrm>
            <a:prstGeom prst="roundRect">
              <a:avLst/>
            </a:prstGeom>
            <a:solidFill>
              <a:schemeClr val="bg1">
                <a:lumMod val="85000"/>
                <a:alpha val="77000"/>
              </a:schemeClr>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s-ES_tradnl" sz="1050" kern="0">
                <a:latin typeface="Times New Roman" charset="0"/>
                <a:sym typeface="Symbol" charset="2"/>
              </a:endParaRPr>
            </a:p>
          </p:txBody>
        </p:sp>
        <p:sp>
          <p:nvSpPr>
            <p:cNvPr id="152" name="Text Box 11"/>
            <p:cNvSpPr txBox="1">
              <a:spLocks noChangeArrowheads="1"/>
            </p:cNvSpPr>
            <p:nvPr/>
          </p:nvSpPr>
          <p:spPr bwMode="auto">
            <a:xfrm>
              <a:off x="2865294" y="1857032"/>
              <a:ext cx="1645227" cy="674945"/>
            </a:xfrm>
            <a:prstGeom prst="rect">
              <a:avLst/>
            </a:prstGeom>
            <a:noFill/>
            <a:ln w="52451">
              <a:noFill/>
              <a:miter lim="800000"/>
              <a:headEnd/>
              <a:tailEnd/>
            </a:ln>
            <a:effectLst/>
          </p:spPr>
          <p:txBody>
            <a:bodyPr wrap="square" lIns="60104" tIns="30052" rIns="60104" bIns="30052" anchor="b">
              <a:prstTxWarp prst="textNoShape">
                <a:avLst/>
              </a:prstTxWarp>
              <a:spAutoFit/>
            </a:bodyPr>
            <a:lstStyle/>
            <a:p>
              <a:pPr algn="ctr" defTabSz="601266"/>
              <a:r>
                <a:rPr lang="en-GB" sz="900" b="1" kern="0" dirty="0">
                  <a:latin typeface="Arial" charset="0"/>
                </a:rPr>
                <a:t>Ischaemic C.</a:t>
              </a:r>
            </a:p>
          </p:txBody>
        </p:sp>
      </p:grpSp>
      <p:grpSp>
        <p:nvGrpSpPr>
          <p:cNvPr id="24" name="Agrupar 88"/>
          <p:cNvGrpSpPr/>
          <p:nvPr/>
        </p:nvGrpSpPr>
        <p:grpSpPr>
          <a:xfrm>
            <a:off x="6323112" y="2989918"/>
            <a:ext cx="857250" cy="236127"/>
            <a:chOff x="2865294" y="1790696"/>
            <a:chExt cx="1645227" cy="800104"/>
          </a:xfrm>
        </p:grpSpPr>
        <p:sp>
          <p:nvSpPr>
            <p:cNvPr id="154" name="Rectángulo redondeado 153"/>
            <p:cNvSpPr/>
            <p:nvPr/>
          </p:nvSpPr>
          <p:spPr bwMode="auto">
            <a:xfrm>
              <a:off x="2887806" y="1790696"/>
              <a:ext cx="1600200" cy="800104"/>
            </a:xfrm>
            <a:prstGeom prst="roundRect">
              <a:avLst/>
            </a:prstGeom>
            <a:solidFill>
              <a:schemeClr val="bg1">
                <a:lumMod val="85000"/>
                <a:alpha val="77000"/>
              </a:schemeClr>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s-ES_tradnl" sz="1050" kern="0">
                <a:latin typeface="Times New Roman" charset="0"/>
                <a:sym typeface="Symbol" charset="2"/>
              </a:endParaRPr>
            </a:p>
          </p:txBody>
        </p:sp>
        <p:sp>
          <p:nvSpPr>
            <p:cNvPr id="155" name="Text Box 11"/>
            <p:cNvSpPr txBox="1">
              <a:spLocks noChangeArrowheads="1"/>
            </p:cNvSpPr>
            <p:nvPr/>
          </p:nvSpPr>
          <p:spPr bwMode="auto">
            <a:xfrm>
              <a:off x="2865294" y="1857032"/>
              <a:ext cx="1645227" cy="674945"/>
            </a:xfrm>
            <a:prstGeom prst="rect">
              <a:avLst/>
            </a:prstGeom>
            <a:noFill/>
            <a:ln w="52451">
              <a:noFill/>
              <a:miter lim="800000"/>
              <a:headEnd/>
              <a:tailEnd/>
            </a:ln>
            <a:effectLst/>
          </p:spPr>
          <p:txBody>
            <a:bodyPr wrap="square" lIns="60104" tIns="30052" rIns="60104" bIns="30052" anchor="b">
              <a:prstTxWarp prst="textNoShape">
                <a:avLst/>
              </a:prstTxWarp>
              <a:spAutoFit/>
            </a:bodyPr>
            <a:lstStyle/>
            <a:p>
              <a:pPr defTabSz="601266"/>
              <a:r>
                <a:rPr lang="en-GB" sz="900" kern="0" dirty="0">
                  <a:solidFill>
                    <a:sysClr val="windowText" lastClr="000000"/>
                  </a:solidFill>
                  <a:latin typeface="Arial" charset="0"/>
                </a:rPr>
                <a:t>Pn</a:t>
              </a:r>
              <a:r>
                <a:rPr lang="en-GB" sz="900" kern="0" dirty="0">
                  <a:latin typeface="Arial" charset="0"/>
                </a:rPr>
                <a:t>eumonia</a:t>
              </a:r>
            </a:p>
          </p:txBody>
        </p:sp>
      </p:grpSp>
      <p:grpSp>
        <p:nvGrpSpPr>
          <p:cNvPr id="25" name="Agrupar 88"/>
          <p:cNvGrpSpPr/>
          <p:nvPr/>
        </p:nvGrpSpPr>
        <p:grpSpPr>
          <a:xfrm>
            <a:off x="6293645" y="3226045"/>
            <a:ext cx="919878" cy="236127"/>
            <a:chOff x="2808740" y="1790696"/>
            <a:chExt cx="1765422" cy="800104"/>
          </a:xfrm>
        </p:grpSpPr>
        <p:sp>
          <p:nvSpPr>
            <p:cNvPr id="157" name="Rectángulo redondeado 156"/>
            <p:cNvSpPr/>
            <p:nvPr/>
          </p:nvSpPr>
          <p:spPr bwMode="auto">
            <a:xfrm>
              <a:off x="2887806" y="1790696"/>
              <a:ext cx="1600200" cy="800104"/>
            </a:xfrm>
            <a:prstGeom prst="roundRect">
              <a:avLst/>
            </a:prstGeom>
            <a:solidFill>
              <a:schemeClr val="bg1">
                <a:lumMod val="85000"/>
                <a:alpha val="77000"/>
              </a:schemeClr>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s-ES_tradnl" sz="1050" kern="0">
                <a:latin typeface="Times New Roman" charset="0"/>
                <a:sym typeface="Symbol" charset="2"/>
              </a:endParaRPr>
            </a:p>
          </p:txBody>
        </p:sp>
        <p:sp>
          <p:nvSpPr>
            <p:cNvPr id="158" name="Text Box 11"/>
            <p:cNvSpPr txBox="1">
              <a:spLocks noChangeArrowheads="1"/>
            </p:cNvSpPr>
            <p:nvPr/>
          </p:nvSpPr>
          <p:spPr bwMode="auto">
            <a:xfrm>
              <a:off x="2808740" y="1857032"/>
              <a:ext cx="1765422" cy="674945"/>
            </a:xfrm>
            <a:prstGeom prst="rect">
              <a:avLst/>
            </a:prstGeom>
            <a:noFill/>
            <a:ln w="52451">
              <a:noFill/>
              <a:miter lim="800000"/>
              <a:headEnd/>
              <a:tailEnd/>
            </a:ln>
            <a:effectLst/>
          </p:spPr>
          <p:txBody>
            <a:bodyPr wrap="square" lIns="60104" tIns="30052" rIns="60104" bIns="30052" anchor="b">
              <a:prstTxWarp prst="textNoShape">
                <a:avLst/>
              </a:prstTxWarp>
              <a:spAutoFit/>
            </a:bodyPr>
            <a:lstStyle/>
            <a:p>
              <a:pPr defTabSz="601266"/>
              <a:r>
                <a:rPr lang="en-GB" sz="900" kern="0" dirty="0">
                  <a:latin typeface="Arial" charset="0"/>
                </a:rPr>
                <a:t>Cardiac Failure</a:t>
              </a:r>
            </a:p>
          </p:txBody>
        </p:sp>
      </p:grpSp>
      <p:sp>
        <p:nvSpPr>
          <p:cNvPr id="159" name="Line 35"/>
          <p:cNvSpPr>
            <a:spLocks noChangeShapeType="1"/>
          </p:cNvSpPr>
          <p:nvPr/>
        </p:nvSpPr>
        <p:spPr bwMode="auto">
          <a:xfrm>
            <a:off x="6723162" y="2753791"/>
            <a:ext cx="0" cy="247195"/>
          </a:xfrm>
          <a:prstGeom prst="line">
            <a:avLst/>
          </a:prstGeom>
          <a:noFill/>
          <a:ln w="28575">
            <a:solidFill>
              <a:schemeClr val="tx1"/>
            </a:solidFill>
            <a:round/>
            <a:headEnd/>
            <a:tailEnd type="triangle" w="med" len="med"/>
          </a:ln>
          <a:effectLst>
            <a:outerShdw blurRad="50800" dist="38100" dir="2700000" algn="tl" rotWithShape="0">
              <a:srgbClr val="000000">
                <a:alpha val="43000"/>
              </a:srgbClr>
            </a:outerShdw>
          </a:effectLst>
        </p:spPr>
        <p:txBody>
          <a:bodyPr>
            <a:prstTxWarp prst="textNoShape">
              <a:avLst/>
            </a:prstTxWarp>
          </a:bodyPr>
          <a:lstStyle/>
          <a:p>
            <a:pPr defTabSz="685800"/>
            <a:endParaRPr lang="es-ES_tradnl" sz="1350" kern="0">
              <a:solidFill>
                <a:sysClr val="windowText" lastClr="000000"/>
              </a:solidFill>
            </a:endParaRPr>
          </a:p>
        </p:txBody>
      </p:sp>
      <p:grpSp>
        <p:nvGrpSpPr>
          <p:cNvPr id="26" name="Agrupar 88"/>
          <p:cNvGrpSpPr/>
          <p:nvPr/>
        </p:nvGrpSpPr>
        <p:grpSpPr>
          <a:xfrm>
            <a:off x="6323112" y="3462171"/>
            <a:ext cx="857250" cy="236127"/>
            <a:chOff x="2865294" y="1790696"/>
            <a:chExt cx="1645227" cy="800104"/>
          </a:xfrm>
        </p:grpSpPr>
        <p:sp>
          <p:nvSpPr>
            <p:cNvPr id="161" name="Rectángulo redondeado 160"/>
            <p:cNvSpPr/>
            <p:nvPr/>
          </p:nvSpPr>
          <p:spPr bwMode="auto">
            <a:xfrm>
              <a:off x="2887806" y="1790696"/>
              <a:ext cx="1600200" cy="800104"/>
            </a:xfrm>
            <a:prstGeom prst="roundRect">
              <a:avLst/>
            </a:prstGeom>
            <a:solidFill>
              <a:schemeClr val="bg1">
                <a:lumMod val="85000"/>
                <a:alpha val="77000"/>
              </a:schemeClr>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s-ES_tradnl" sz="1050" kern="0">
                <a:latin typeface="Times New Roman" charset="0"/>
                <a:sym typeface="Symbol" charset="2"/>
              </a:endParaRPr>
            </a:p>
          </p:txBody>
        </p:sp>
        <p:sp>
          <p:nvSpPr>
            <p:cNvPr id="162" name="Text Box 11"/>
            <p:cNvSpPr txBox="1">
              <a:spLocks noChangeArrowheads="1"/>
            </p:cNvSpPr>
            <p:nvPr/>
          </p:nvSpPr>
          <p:spPr bwMode="auto">
            <a:xfrm>
              <a:off x="2865294" y="1857032"/>
              <a:ext cx="1645227" cy="674945"/>
            </a:xfrm>
            <a:prstGeom prst="rect">
              <a:avLst/>
            </a:prstGeom>
            <a:noFill/>
            <a:ln w="52451">
              <a:noFill/>
              <a:miter lim="800000"/>
              <a:headEnd/>
              <a:tailEnd/>
            </a:ln>
            <a:effectLst/>
          </p:spPr>
          <p:txBody>
            <a:bodyPr wrap="square" lIns="60104" tIns="30052" rIns="60104" bIns="30052" anchor="b">
              <a:prstTxWarp prst="textNoShape">
                <a:avLst/>
              </a:prstTxWarp>
              <a:spAutoFit/>
            </a:bodyPr>
            <a:lstStyle/>
            <a:p>
              <a:pPr defTabSz="601266"/>
              <a:r>
                <a:rPr lang="en-GB" sz="900" kern="0" dirty="0" err="1">
                  <a:latin typeface="Arial" charset="0"/>
                </a:rPr>
                <a:t>Neumothorax</a:t>
              </a:r>
              <a:endParaRPr lang="en-GB" sz="900" kern="0" dirty="0">
                <a:latin typeface="Arial" charset="0"/>
              </a:endParaRPr>
            </a:p>
          </p:txBody>
        </p:sp>
      </p:grpSp>
      <p:grpSp>
        <p:nvGrpSpPr>
          <p:cNvPr id="27" name="Agrupar 88"/>
          <p:cNvGrpSpPr/>
          <p:nvPr/>
        </p:nvGrpSpPr>
        <p:grpSpPr>
          <a:xfrm>
            <a:off x="6323112" y="3698298"/>
            <a:ext cx="857250" cy="236127"/>
            <a:chOff x="2865294" y="1790696"/>
            <a:chExt cx="1645227" cy="800104"/>
          </a:xfrm>
        </p:grpSpPr>
        <p:sp>
          <p:nvSpPr>
            <p:cNvPr id="164" name="Rectángulo redondeado 163"/>
            <p:cNvSpPr/>
            <p:nvPr/>
          </p:nvSpPr>
          <p:spPr bwMode="auto">
            <a:xfrm>
              <a:off x="2887806" y="1790696"/>
              <a:ext cx="1600200" cy="800104"/>
            </a:xfrm>
            <a:prstGeom prst="roundRect">
              <a:avLst/>
            </a:prstGeom>
            <a:solidFill>
              <a:schemeClr val="bg1">
                <a:lumMod val="85000"/>
                <a:alpha val="77000"/>
              </a:schemeClr>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s-ES_tradnl" sz="1050" kern="0">
                <a:latin typeface="Times New Roman" charset="0"/>
                <a:sym typeface="Symbol" charset="2"/>
              </a:endParaRPr>
            </a:p>
          </p:txBody>
        </p:sp>
        <p:sp>
          <p:nvSpPr>
            <p:cNvPr id="165" name="Text Box 11"/>
            <p:cNvSpPr txBox="1">
              <a:spLocks noChangeArrowheads="1"/>
            </p:cNvSpPr>
            <p:nvPr/>
          </p:nvSpPr>
          <p:spPr bwMode="auto">
            <a:xfrm>
              <a:off x="2865294" y="1857032"/>
              <a:ext cx="1645227" cy="674945"/>
            </a:xfrm>
            <a:prstGeom prst="rect">
              <a:avLst/>
            </a:prstGeom>
            <a:noFill/>
            <a:ln w="52451">
              <a:noFill/>
              <a:miter lim="800000"/>
              <a:headEnd/>
              <a:tailEnd/>
            </a:ln>
            <a:effectLst/>
          </p:spPr>
          <p:txBody>
            <a:bodyPr wrap="square" lIns="60104" tIns="30052" rIns="60104" bIns="30052" anchor="b">
              <a:prstTxWarp prst="textNoShape">
                <a:avLst/>
              </a:prstTxWarp>
              <a:spAutoFit/>
            </a:bodyPr>
            <a:lstStyle/>
            <a:p>
              <a:pPr defTabSz="601266"/>
              <a:r>
                <a:rPr lang="en-GB" sz="900" kern="0" dirty="0" err="1">
                  <a:latin typeface="Arial" charset="0"/>
                </a:rPr>
                <a:t>Thrauma</a:t>
              </a:r>
              <a:endParaRPr lang="en-GB" sz="900" kern="0" dirty="0">
                <a:latin typeface="Arial" charset="0"/>
              </a:endParaRPr>
            </a:p>
          </p:txBody>
        </p:sp>
      </p:grpSp>
      <p:grpSp>
        <p:nvGrpSpPr>
          <p:cNvPr id="28" name="Agrupar 88"/>
          <p:cNvGrpSpPr/>
          <p:nvPr/>
        </p:nvGrpSpPr>
        <p:grpSpPr>
          <a:xfrm>
            <a:off x="6323112" y="3934425"/>
            <a:ext cx="857250" cy="236127"/>
            <a:chOff x="2865294" y="1790696"/>
            <a:chExt cx="1645227" cy="800104"/>
          </a:xfrm>
        </p:grpSpPr>
        <p:sp>
          <p:nvSpPr>
            <p:cNvPr id="167" name="Rectángulo redondeado 166"/>
            <p:cNvSpPr/>
            <p:nvPr/>
          </p:nvSpPr>
          <p:spPr bwMode="auto">
            <a:xfrm>
              <a:off x="2887806" y="1790696"/>
              <a:ext cx="1600200" cy="800104"/>
            </a:xfrm>
            <a:prstGeom prst="roundRect">
              <a:avLst/>
            </a:prstGeom>
            <a:solidFill>
              <a:schemeClr val="bg1">
                <a:lumMod val="85000"/>
                <a:alpha val="77000"/>
              </a:schemeClr>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s-ES_tradnl" sz="1050" kern="0">
                <a:latin typeface="Times New Roman" charset="0"/>
                <a:sym typeface="Symbol" charset="2"/>
              </a:endParaRPr>
            </a:p>
          </p:txBody>
        </p:sp>
        <p:sp>
          <p:nvSpPr>
            <p:cNvPr id="168" name="Text Box 11"/>
            <p:cNvSpPr txBox="1">
              <a:spLocks noChangeArrowheads="1"/>
            </p:cNvSpPr>
            <p:nvPr/>
          </p:nvSpPr>
          <p:spPr bwMode="auto">
            <a:xfrm>
              <a:off x="2865294" y="1857032"/>
              <a:ext cx="1645227" cy="674945"/>
            </a:xfrm>
            <a:prstGeom prst="rect">
              <a:avLst/>
            </a:prstGeom>
            <a:noFill/>
            <a:ln w="52451">
              <a:noFill/>
              <a:miter lim="800000"/>
              <a:headEnd/>
              <a:tailEnd/>
            </a:ln>
            <a:effectLst/>
          </p:spPr>
          <p:txBody>
            <a:bodyPr wrap="square" lIns="60104" tIns="30052" rIns="60104" bIns="30052" anchor="b">
              <a:prstTxWarp prst="textNoShape">
                <a:avLst/>
              </a:prstTxWarp>
              <a:spAutoFit/>
            </a:bodyPr>
            <a:lstStyle/>
            <a:p>
              <a:pPr defTabSz="601266"/>
              <a:r>
                <a:rPr lang="en-GB" sz="900" kern="0" dirty="0">
                  <a:latin typeface="Arial" charset="0"/>
                </a:rPr>
                <a:t>Others</a:t>
              </a:r>
            </a:p>
          </p:txBody>
        </p:sp>
      </p:grpSp>
      <p:grpSp>
        <p:nvGrpSpPr>
          <p:cNvPr id="29" name="Agrupar 88"/>
          <p:cNvGrpSpPr/>
          <p:nvPr/>
        </p:nvGrpSpPr>
        <p:grpSpPr>
          <a:xfrm>
            <a:off x="2208312" y="2812824"/>
            <a:ext cx="514349" cy="236126"/>
            <a:chOff x="2865290" y="1790696"/>
            <a:chExt cx="2467837" cy="800104"/>
          </a:xfrm>
        </p:grpSpPr>
        <p:sp>
          <p:nvSpPr>
            <p:cNvPr id="170" name="Rectángulo redondeado 169"/>
            <p:cNvSpPr/>
            <p:nvPr/>
          </p:nvSpPr>
          <p:spPr bwMode="auto">
            <a:xfrm>
              <a:off x="2887806" y="1790696"/>
              <a:ext cx="1600200" cy="800104"/>
            </a:xfrm>
            <a:prstGeom prst="roundRect">
              <a:avLst/>
            </a:prstGeom>
            <a:solidFill>
              <a:schemeClr val="bg1">
                <a:alpha val="77000"/>
              </a:schemeClr>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s-ES_tradnl" sz="1050" kern="0">
                <a:latin typeface="Times New Roman" charset="0"/>
                <a:sym typeface="Symbol" charset="2"/>
              </a:endParaRPr>
            </a:p>
          </p:txBody>
        </p:sp>
        <p:sp>
          <p:nvSpPr>
            <p:cNvPr id="171" name="Text Box 11"/>
            <p:cNvSpPr txBox="1">
              <a:spLocks noChangeArrowheads="1"/>
            </p:cNvSpPr>
            <p:nvPr/>
          </p:nvSpPr>
          <p:spPr bwMode="auto">
            <a:xfrm>
              <a:off x="2865290" y="1846372"/>
              <a:ext cx="2467837" cy="674948"/>
            </a:xfrm>
            <a:prstGeom prst="rect">
              <a:avLst/>
            </a:prstGeom>
            <a:noFill/>
            <a:ln w="52451">
              <a:noFill/>
              <a:miter lim="800000"/>
              <a:headEnd/>
              <a:tailEnd/>
            </a:ln>
            <a:effectLst/>
          </p:spPr>
          <p:txBody>
            <a:bodyPr wrap="square" lIns="60104" tIns="30052" rIns="60104" bIns="30052" anchor="b">
              <a:prstTxWarp prst="textNoShape">
                <a:avLst/>
              </a:prstTxWarp>
              <a:spAutoFit/>
            </a:bodyPr>
            <a:lstStyle/>
            <a:p>
              <a:pPr defTabSz="601266"/>
              <a:r>
                <a:rPr lang="en-GB" sz="900" kern="0" dirty="0">
                  <a:solidFill>
                    <a:sysClr val="windowText" lastClr="000000"/>
                  </a:solidFill>
                  <a:latin typeface="Arial" charset="0"/>
                </a:rPr>
                <a:t>YES</a:t>
              </a:r>
              <a:endParaRPr lang="en-GB" sz="900" kern="0" dirty="0">
                <a:latin typeface="Arial" charset="0"/>
              </a:endParaRPr>
            </a:p>
          </p:txBody>
        </p:sp>
      </p:grpSp>
      <p:grpSp>
        <p:nvGrpSpPr>
          <p:cNvPr id="30" name="Agrupar 88"/>
          <p:cNvGrpSpPr/>
          <p:nvPr/>
        </p:nvGrpSpPr>
        <p:grpSpPr>
          <a:xfrm>
            <a:off x="3579912" y="2812824"/>
            <a:ext cx="342900" cy="236126"/>
            <a:chOff x="2865294" y="1790696"/>
            <a:chExt cx="1645227" cy="800104"/>
          </a:xfrm>
        </p:grpSpPr>
        <p:sp>
          <p:nvSpPr>
            <p:cNvPr id="173" name="Rectángulo redondeado 172"/>
            <p:cNvSpPr/>
            <p:nvPr/>
          </p:nvSpPr>
          <p:spPr bwMode="auto">
            <a:xfrm>
              <a:off x="2887806" y="1790696"/>
              <a:ext cx="1600200" cy="800104"/>
            </a:xfrm>
            <a:prstGeom prst="roundRect">
              <a:avLst/>
            </a:prstGeom>
            <a:solidFill>
              <a:schemeClr val="bg1">
                <a:alpha val="77000"/>
              </a:schemeClr>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s-ES_tradnl" sz="1050" kern="0">
                <a:latin typeface="Times New Roman" charset="0"/>
                <a:sym typeface="Symbol" charset="2"/>
              </a:endParaRPr>
            </a:p>
          </p:txBody>
        </p:sp>
        <p:sp>
          <p:nvSpPr>
            <p:cNvPr id="174" name="Text Box 11"/>
            <p:cNvSpPr txBox="1">
              <a:spLocks noChangeArrowheads="1"/>
            </p:cNvSpPr>
            <p:nvPr/>
          </p:nvSpPr>
          <p:spPr bwMode="auto">
            <a:xfrm>
              <a:off x="2865294" y="1816289"/>
              <a:ext cx="1645227" cy="753167"/>
            </a:xfrm>
            <a:prstGeom prst="rect">
              <a:avLst/>
            </a:prstGeom>
            <a:noFill/>
            <a:ln w="52451">
              <a:noFill/>
              <a:miter lim="800000"/>
              <a:headEnd/>
              <a:tailEnd/>
            </a:ln>
            <a:effectLst/>
          </p:spPr>
          <p:txBody>
            <a:bodyPr wrap="square" lIns="60104" tIns="30052" rIns="60104" bIns="30052" anchor="b">
              <a:prstTxWarp prst="textNoShape">
                <a:avLst/>
              </a:prstTxWarp>
              <a:spAutoFit/>
            </a:bodyPr>
            <a:lstStyle/>
            <a:p>
              <a:pPr algn="ctr" defTabSz="601266"/>
              <a:r>
                <a:rPr lang="en-GB" sz="1050" kern="0" dirty="0" err="1">
                  <a:latin typeface="Arial" charset="0"/>
                </a:rPr>
                <a:t>No</a:t>
              </a:r>
              <a:endParaRPr lang="en-GB" sz="1050" kern="0" dirty="0">
                <a:latin typeface="Arial" charset="0"/>
              </a:endParaRPr>
            </a:p>
          </p:txBody>
        </p:sp>
      </p:grpSp>
      <p:grpSp>
        <p:nvGrpSpPr>
          <p:cNvPr id="31" name="Agrupar 175"/>
          <p:cNvGrpSpPr/>
          <p:nvPr/>
        </p:nvGrpSpPr>
        <p:grpSpPr>
          <a:xfrm>
            <a:off x="2379762" y="2045411"/>
            <a:ext cx="1371600" cy="800617"/>
            <a:chOff x="1524000" y="2667000"/>
            <a:chExt cx="1828800" cy="1033462"/>
          </a:xfrm>
          <a:effectLst>
            <a:outerShdw blurRad="50800" dist="38100" dir="2700000" algn="tl" rotWithShape="0">
              <a:srgbClr val="000000">
                <a:alpha val="43000"/>
              </a:srgbClr>
            </a:outerShdw>
          </a:effectLst>
        </p:grpSpPr>
        <p:sp>
          <p:nvSpPr>
            <p:cNvPr id="16402" name="Line 27"/>
            <p:cNvSpPr>
              <a:spLocks noChangeShapeType="1"/>
            </p:cNvSpPr>
            <p:nvPr/>
          </p:nvSpPr>
          <p:spPr bwMode="auto">
            <a:xfrm flipH="1">
              <a:off x="2435223" y="3200400"/>
              <a:ext cx="3176" cy="222250"/>
            </a:xfrm>
            <a:prstGeom prst="line">
              <a:avLst/>
            </a:prstGeom>
            <a:noFill/>
            <a:ln w="28575">
              <a:solidFill>
                <a:schemeClr val="tx1"/>
              </a:solidFill>
              <a:round/>
              <a:headEnd/>
              <a:tailEnd/>
            </a:ln>
          </p:spPr>
          <p:txBody>
            <a:bodyPr>
              <a:prstTxWarp prst="textNoShape">
                <a:avLst/>
              </a:prstTxWarp>
            </a:bodyPr>
            <a:lstStyle/>
            <a:p>
              <a:pPr defTabSz="685800"/>
              <a:endParaRPr lang="es-ES_tradnl" sz="1350" kern="0">
                <a:solidFill>
                  <a:sysClr val="windowText" lastClr="000000"/>
                </a:solidFill>
              </a:endParaRPr>
            </a:p>
          </p:txBody>
        </p:sp>
        <p:sp>
          <p:nvSpPr>
            <p:cNvPr id="16403" name="Line 28"/>
            <p:cNvSpPr>
              <a:spLocks noChangeShapeType="1"/>
            </p:cNvSpPr>
            <p:nvPr/>
          </p:nvSpPr>
          <p:spPr bwMode="auto">
            <a:xfrm>
              <a:off x="3352800" y="3421062"/>
              <a:ext cx="0" cy="279400"/>
            </a:xfrm>
            <a:prstGeom prst="line">
              <a:avLst/>
            </a:prstGeom>
            <a:noFill/>
            <a:ln w="28575">
              <a:solidFill>
                <a:schemeClr val="tx1"/>
              </a:solidFill>
              <a:round/>
              <a:headEnd/>
              <a:tailEnd type="triangle" w="med" len="med"/>
            </a:ln>
          </p:spPr>
          <p:txBody>
            <a:bodyPr>
              <a:prstTxWarp prst="textNoShape">
                <a:avLst/>
              </a:prstTxWarp>
            </a:bodyPr>
            <a:lstStyle/>
            <a:p>
              <a:pPr defTabSz="685800"/>
              <a:endParaRPr lang="es-ES_tradnl" sz="1350" kern="0">
                <a:solidFill>
                  <a:sysClr val="windowText" lastClr="000000"/>
                </a:solidFill>
              </a:endParaRPr>
            </a:p>
          </p:txBody>
        </p:sp>
        <p:sp>
          <p:nvSpPr>
            <p:cNvPr id="16404" name="Line 29"/>
            <p:cNvSpPr>
              <a:spLocks noChangeShapeType="1"/>
            </p:cNvSpPr>
            <p:nvPr/>
          </p:nvSpPr>
          <p:spPr bwMode="auto">
            <a:xfrm>
              <a:off x="1524000" y="3421062"/>
              <a:ext cx="0" cy="279400"/>
            </a:xfrm>
            <a:prstGeom prst="line">
              <a:avLst/>
            </a:prstGeom>
            <a:noFill/>
            <a:ln w="28575">
              <a:solidFill>
                <a:schemeClr val="tx1"/>
              </a:solidFill>
              <a:round/>
              <a:headEnd/>
              <a:tailEnd type="triangle" w="med" len="med"/>
            </a:ln>
          </p:spPr>
          <p:txBody>
            <a:bodyPr>
              <a:prstTxWarp prst="textNoShape">
                <a:avLst/>
              </a:prstTxWarp>
            </a:bodyPr>
            <a:lstStyle/>
            <a:p>
              <a:pPr defTabSz="685800"/>
              <a:endParaRPr lang="es-ES_tradnl" sz="1350" kern="0">
                <a:solidFill>
                  <a:sysClr val="windowText" lastClr="000000"/>
                </a:solidFill>
              </a:endParaRPr>
            </a:p>
          </p:txBody>
        </p:sp>
        <p:sp>
          <p:nvSpPr>
            <p:cNvPr id="16405" name="Line 30"/>
            <p:cNvSpPr>
              <a:spLocks noChangeShapeType="1"/>
            </p:cNvSpPr>
            <p:nvPr/>
          </p:nvSpPr>
          <p:spPr bwMode="auto">
            <a:xfrm flipV="1">
              <a:off x="1524000" y="3429000"/>
              <a:ext cx="1828799" cy="0"/>
            </a:xfrm>
            <a:prstGeom prst="line">
              <a:avLst/>
            </a:prstGeom>
            <a:noFill/>
            <a:ln w="28575">
              <a:solidFill>
                <a:schemeClr val="tx1"/>
              </a:solidFill>
              <a:round/>
              <a:headEnd/>
              <a:tailEnd/>
            </a:ln>
          </p:spPr>
          <p:txBody>
            <a:bodyPr>
              <a:prstTxWarp prst="textNoShape">
                <a:avLst/>
              </a:prstTxWarp>
            </a:bodyPr>
            <a:lstStyle/>
            <a:p>
              <a:pPr defTabSz="685800"/>
              <a:endParaRPr lang="es-ES_tradnl" sz="1350" kern="0">
                <a:solidFill>
                  <a:sysClr val="windowText" lastClr="000000"/>
                </a:solidFill>
              </a:endParaRPr>
            </a:p>
          </p:txBody>
        </p:sp>
        <p:sp>
          <p:nvSpPr>
            <p:cNvPr id="175" name="Line 27"/>
            <p:cNvSpPr>
              <a:spLocks noChangeShapeType="1"/>
            </p:cNvSpPr>
            <p:nvPr/>
          </p:nvSpPr>
          <p:spPr bwMode="auto">
            <a:xfrm flipH="1">
              <a:off x="2438399" y="2667000"/>
              <a:ext cx="3175" cy="228600"/>
            </a:xfrm>
            <a:prstGeom prst="line">
              <a:avLst/>
            </a:prstGeom>
            <a:noFill/>
            <a:ln w="28575">
              <a:solidFill>
                <a:schemeClr val="tx1"/>
              </a:solidFill>
              <a:round/>
              <a:headEnd/>
              <a:tailEnd/>
            </a:ln>
          </p:spPr>
          <p:txBody>
            <a:bodyPr>
              <a:prstTxWarp prst="textNoShape">
                <a:avLst/>
              </a:prstTxWarp>
            </a:bodyPr>
            <a:lstStyle/>
            <a:p>
              <a:pPr defTabSz="685800"/>
              <a:endParaRPr lang="es-ES_tradnl" sz="1350" kern="0">
                <a:solidFill>
                  <a:sysClr val="windowText" lastClr="000000"/>
                </a:solidFill>
              </a:endParaRPr>
            </a:p>
          </p:txBody>
        </p:sp>
      </p:grpSp>
      <p:grpSp>
        <p:nvGrpSpPr>
          <p:cNvPr id="107" name="Agrupar 57"/>
          <p:cNvGrpSpPr/>
          <p:nvPr/>
        </p:nvGrpSpPr>
        <p:grpSpPr>
          <a:xfrm>
            <a:off x="1314450" y="628650"/>
            <a:ext cx="4323226" cy="885527"/>
            <a:chOff x="228599" y="990600"/>
            <a:chExt cx="5764301" cy="1180702"/>
          </a:xfrm>
        </p:grpSpPr>
        <p:grpSp>
          <p:nvGrpSpPr>
            <p:cNvPr id="110" name="Agrupar 36"/>
            <p:cNvGrpSpPr/>
            <p:nvPr/>
          </p:nvGrpSpPr>
          <p:grpSpPr>
            <a:xfrm>
              <a:off x="3491877" y="1243608"/>
              <a:ext cx="2501023" cy="609600"/>
              <a:chOff x="6807926" y="1853208"/>
              <a:chExt cx="2016955" cy="609600"/>
            </a:xfrm>
          </p:grpSpPr>
          <p:sp>
            <p:nvSpPr>
              <p:cNvPr id="122" name="Rectángulo redondeado 121"/>
              <p:cNvSpPr/>
              <p:nvPr/>
            </p:nvSpPr>
            <p:spPr bwMode="auto">
              <a:xfrm>
                <a:off x="6807926" y="1853208"/>
                <a:ext cx="1905000" cy="609600"/>
              </a:xfrm>
              <a:prstGeom prst="roundRect">
                <a:avLst/>
              </a:prstGeom>
              <a:solidFill>
                <a:schemeClr val="accent1">
                  <a:lumMod val="40000"/>
                  <a:lumOff val="60000"/>
                  <a:alpha val="77000"/>
                </a:schemeClr>
              </a:solidFill>
              <a:ln w="9525" cap="flat" cmpd="sng" algn="ctr">
                <a:solidFill>
                  <a:schemeClr val="tx1"/>
                </a:solidFill>
                <a:prstDash val="solid"/>
                <a:round/>
                <a:headEnd type="none" w="med" len="med"/>
                <a:tailEnd type="none" w="med" len="med"/>
              </a:ln>
              <a:effectLst>
                <a:outerShdw blurRad="63500" dist="35921" dir="2700000" algn="ctr" rotWithShape="0">
                  <a:schemeClr val="tx1"/>
                </a:outerShdw>
                <a:reflection stA="50000" endPos="75000" dist="12700" dir="5400000" sy="-100000" algn="bl" rotWithShape="0"/>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s-ES_tradnl" sz="1050" b="1" kern="0">
                  <a:solidFill>
                    <a:srgbClr val="FFFFFF"/>
                  </a:solidFill>
                  <a:latin typeface="Times New Roman" charset="0"/>
                  <a:sym typeface="Symbol" charset="2"/>
                </a:endParaRPr>
              </a:p>
            </p:txBody>
          </p:sp>
          <p:sp>
            <p:nvSpPr>
              <p:cNvPr id="123" name="Text Box 11"/>
              <p:cNvSpPr txBox="1">
                <a:spLocks noChangeArrowheads="1"/>
              </p:cNvSpPr>
              <p:nvPr/>
            </p:nvSpPr>
            <p:spPr bwMode="auto">
              <a:xfrm>
                <a:off x="7093063" y="1910199"/>
                <a:ext cx="1731818" cy="450253"/>
              </a:xfrm>
              <a:prstGeom prst="rect">
                <a:avLst/>
              </a:prstGeom>
              <a:noFill/>
              <a:ln w="52451">
                <a:noFill/>
                <a:miter lim="800000"/>
                <a:headEnd/>
                <a:tailEnd/>
              </a:ln>
              <a:effectLst/>
            </p:spPr>
            <p:txBody>
              <a:bodyPr wrap="square" lIns="60104" tIns="30052" rIns="60104" bIns="30052" anchor="b">
                <a:prstTxWarp prst="textNoShape">
                  <a:avLst/>
                </a:prstTxWarp>
                <a:spAutoFit/>
              </a:bodyPr>
              <a:lstStyle/>
              <a:p>
                <a:pPr defTabSz="601266"/>
                <a:r>
                  <a:rPr lang="en-GB" b="1" kern="0" dirty="0" err="1">
                    <a:solidFill>
                      <a:srgbClr val="FFFFFF"/>
                    </a:solidFill>
                    <a:latin typeface="Arial" charset="0"/>
                  </a:rPr>
                  <a:t>Etiology</a:t>
                </a:r>
                <a:endParaRPr lang="en-GB" b="1" kern="0" dirty="0">
                  <a:solidFill>
                    <a:srgbClr val="FFFFFF"/>
                  </a:solidFill>
                  <a:latin typeface="Arial" charset="0"/>
                </a:endParaRPr>
              </a:p>
            </p:txBody>
          </p:sp>
        </p:grpSp>
        <p:cxnSp>
          <p:nvCxnSpPr>
            <p:cNvPr id="114" name="Conector recto 113"/>
            <p:cNvCxnSpPr/>
            <p:nvPr/>
          </p:nvCxnSpPr>
          <p:spPr bwMode="auto">
            <a:xfrm>
              <a:off x="1600201" y="1544216"/>
              <a:ext cx="1828798" cy="1588"/>
            </a:xfrm>
            <a:prstGeom prst="line">
              <a:avLst/>
            </a:prstGeom>
            <a:solidFill>
              <a:schemeClr val="accent1"/>
            </a:solidFill>
            <a:ln w="28575" cap="flat" cmpd="sng" algn="ctr">
              <a:solidFill>
                <a:schemeClr val="bg1">
                  <a:lumMod val="50000"/>
                </a:schemeClr>
              </a:solidFill>
              <a:prstDash val="sysDot"/>
              <a:round/>
              <a:headEnd type="none" w="med" len="med"/>
              <a:tailEnd type="triangle" w="med" len="med"/>
            </a:ln>
            <a:effectLst>
              <a:outerShdw blurRad="63500" dist="35921" dir="2700000" algn="ctr" rotWithShape="0">
                <a:schemeClr val="tx1"/>
              </a:outerShdw>
            </a:effectLst>
          </p:spPr>
        </p:cxnSp>
        <p:sp>
          <p:nvSpPr>
            <p:cNvPr id="117" name="Elipse 116"/>
            <p:cNvSpPr/>
            <p:nvPr/>
          </p:nvSpPr>
          <p:spPr bwMode="auto">
            <a:xfrm>
              <a:off x="228599" y="990600"/>
              <a:ext cx="1311471" cy="1180702"/>
            </a:xfrm>
            <a:prstGeom prst="ellipse">
              <a:avLst/>
            </a:prstGeom>
            <a:noFill/>
            <a:ln w="28575" cap="flat" cmpd="sng" algn="ctr">
              <a:solidFill>
                <a:schemeClr val="bg1">
                  <a:lumMod val="50000"/>
                </a:schemeClr>
              </a:solidFill>
              <a:prstDash val="sysDot"/>
              <a:round/>
              <a:headEnd type="none" w="med" len="med"/>
              <a:tailEnd type="none" w="med" len="med"/>
            </a:ln>
            <a:effectLst>
              <a:outerShdw blurRad="63500" dist="35921" dir="2700000" algn="ctr" rotWithShape="0">
                <a:schemeClr val="tx1"/>
              </a:outerShdw>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s-ES_tradnl" b="1" kern="0">
                <a:solidFill>
                  <a:schemeClr val="bg1"/>
                </a:solidFill>
                <a:effectLst>
                  <a:outerShdw blurRad="38100" dist="38100" dir="2700000" algn="tl">
                    <a:srgbClr val="000000">
                      <a:alpha val="43137"/>
                    </a:srgbClr>
                  </a:outerShdw>
                </a:effectLst>
                <a:latin typeface="Times New Roman" charset="0"/>
                <a:sym typeface="Symbol" charset="2"/>
              </a:endParaRPr>
            </a:p>
          </p:txBody>
        </p:sp>
      </p:grpSp>
      <p:sp>
        <p:nvSpPr>
          <p:cNvPr id="124" name="Text Box 49"/>
          <p:cNvSpPr txBox="1">
            <a:spLocks noChangeArrowheads="1"/>
          </p:cNvSpPr>
          <p:nvPr/>
        </p:nvSpPr>
        <p:spPr bwMode="auto">
          <a:xfrm>
            <a:off x="1176338" y="890595"/>
            <a:ext cx="1304925" cy="369332"/>
          </a:xfrm>
          <a:prstGeom prst="rect">
            <a:avLst/>
          </a:prstGeom>
          <a:noFill/>
          <a:ln w="9525">
            <a:noFill/>
            <a:miter lim="800000"/>
            <a:headEnd/>
            <a:tailEnd/>
          </a:ln>
          <a:effectLst/>
        </p:spPr>
        <p:txBody>
          <a:bodyPr wrap="square">
            <a:prstTxWarp prst="textNoShape">
              <a:avLst/>
            </a:prstTxWarp>
            <a:spAutoFit/>
          </a:bodyPr>
          <a:lstStyle/>
          <a:p>
            <a:pPr algn="ctr" defTabSz="685800" eaLnBrk="0" hangingPunct="0">
              <a:spcAft>
                <a:spcPct val="40000"/>
              </a:spcAft>
              <a:defRPr/>
            </a:pPr>
            <a:r>
              <a:rPr lang="es-ES_tradnl" b="1" kern="0" dirty="0">
                <a:solidFill>
                  <a:srgbClr val="0070C0"/>
                </a:solidFill>
                <a:latin typeface="Arial"/>
                <a:cs typeface="Arial"/>
              </a:rPr>
              <a:t>STEP 3</a:t>
            </a:r>
          </a:p>
        </p:txBody>
      </p:sp>
    </p:spTree>
    <p:extLst>
      <p:ext uri="{BB962C8B-B14F-4D97-AF65-F5344CB8AC3E}">
        <p14:creationId xmlns:p14="http://schemas.microsoft.com/office/powerpoint/2010/main" xmlns="" val="28883575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6"/>
                                        </p:tgtEl>
                                        <p:attrNameLst>
                                          <p:attrName>style.visibility</p:attrName>
                                        </p:attrNameLst>
                                      </p:cBhvr>
                                      <p:to>
                                        <p:strVal val="visible"/>
                                      </p:to>
                                    </p:set>
                                    <p:animEffect transition="in" filter="fade">
                                      <p:cBhvr>
                                        <p:cTn id="19" dur="500"/>
                                        <p:tgtEl>
                                          <p:spTgt spid="146"/>
                                        </p:tgtEl>
                                      </p:cBhvr>
                                    </p:animEffect>
                                  </p:childTnLst>
                                </p:cTn>
                              </p:par>
                              <p:par>
                                <p:cTn id="20" presetID="10"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par>
                                <p:cTn id="23" presetID="10"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10" presetClass="entr" presetSubtype="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par>
                                <p:cTn id="29" presetID="10"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9"/>
                                        </p:tgtEl>
                                        <p:attrNameLst>
                                          <p:attrName>style.visibility</p:attrName>
                                        </p:attrNameLst>
                                      </p:cBhvr>
                                      <p:to>
                                        <p:strVal val="visible"/>
                                      </p:to>
                                    </p:set>
                                    <p:animEffect transition="in" filter="fade">
                                      <p:cBhvr>
                                        <p:cTn id="34" dur="500"/>
                                        <p:tgtEl>
                                          <p:spTgt spid="159"/>
                                        </p:tgtEl>
                                      </p:cBhvr>
                                    </p:animEffect>
                                  </p:childTnLst>
                                </p:cTn>
                              </p:par>
                              <p:par>
                                <p:cTn id="35" presetID="10" presetClass="entr" presetSubtype="0"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par>
                                <p:cTn id="38" presetID="10" presetClass="entr" presetSubtype="0" fill="hold"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par>
                                <p:cTn id="41" presetID="10" presetClass="entr" presetSubtype="0"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fade">
                                      <p:cBhvr>
                                        <p:cTn id="48" dur="500"/>
                                        <p:tgtEl>
                                          <p:spTgt spid="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6410"/>
                                        </p:tgtEl>
                                        <p:attrNameLst>
                                          <p:attrName>style.visibility</p:attrName>
                                        </p:attrNameLst>
                                      </p:cBhvr>
                                      <p:to>
                                        <p:strVal val="visible"/>
                                      </p:to>
                                    </p:set>
                                    <p:animEffect transition="in" filter="fade">
                                      <p:cBhvr>
                                        <p:cTn id="51" dur="500"/>
                                        <p:tgtEl>
                                          <p:spTgt spid="16410"/>
                                        </p:tgtEl>
                                      </p:cBhvr>
                                    </p:animEffect>
                                  </p:childTnLst>
                                </p:cTn>
                              </p:par>
                              <p:par>
                                <p:cTn id="52" presetID="10" presetClass="entr" presetSubtype="0" fill="hold" nodeType="with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fade">
                                      <p:cBhvr>
                                        <p:cTn id="54" dur="500"/>
                                        <p:tgtEl>
                                          <p:spTgt spid="5"/>
                                        </p:tgtEl>
                                      </p:cBhvr>
                                    </p:animEffect>
                                  </p:childTnLst>
                                </p:cTn>
                              </p:par>
                              <p:par>
                                <p:cTn id="55" presetID="10" presetClass="entr" presetSubtype="0" fill="hold" nodeType="with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500"/>
                                        <p:tgtEl>
                                          <p:spTgt spid="9"/>
                                        </p:tgtEl>
                                      </p:cBhvr>
                                    </p:animEffect>
                                  </p:childTnLst>
                                </p:cTn>
                              </p:par>
                              <p:par>
                                <p:cTn id="58" presetID="10" presetClass="entr" presetSubtype="0" fill="hold" nodeType="with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fade">
                                      <p:cBhvr>
                                        <p:cTn id="60" dur="500"/>
                                        <p:tgtEl>
                                          <p:spTgt spid="10"/>
                                        </p:tgtEl>
                                      </p:cBhvr>
                                    </p:animEffect>
                                  </p:childTnLst>
                                </p:cTn>
                              </p:par>
                              <p:par>
                                <p:cTn id="61" presetID="10" presetClass="entr" presetSubtype="0" fill="hold" nodeType="with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500"/>
                                        <p:tgtEl>
                                          <p:spTgt spid="11"/>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13"/>
                                        </p:tgtEl>
                                        <p:attrNameLst>
                                          <p:attrName>style.visibility</p:attrName>
                                        </p:attrNameLst>
                                      </p:cBhvr>
                                      <p:to>
                                        <p:strVal val="visible"/>
                                      </p:to>
                                    </p:set>
                                    <p:animEffect transition="in" filter="fade">
                                      <p:cBhvr>
                                        <p:cTn id="66" dur="500"/>
                                        <p:tgtEl>
                                          <p:spTgt spid="113"/>
                                        </p:tgtEl>
                                      </p:cBhvr>
                                    </p:animEffect>
                                  </p:childTnLst>
                                </p:cTn>
                              </p:par>
                              <p:par>
                                <p:cTn id="67" presetID="10" presetClass="entr" presetSubtype="0" fill="hold" nodeType="with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fade">
                                      <p:cBhvr>
                                        <p:cTn id="69" dur="500"/>
                                        <p:tgtEl>
                                          <p:spTgt spid="12"/>
                                        </p:tgtEl>
                                      </p:cBhvr>
                                    </p:animEffect>
                                  </p:childTnLst>
                                </p:cTn>
                              </p:par>
                              <p:par>
                                <p:cTn id="70" presetID="10"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500"/>
                                        <p:tgtEl>
                                          <p:spTgt spid="13"/>
                                        </p:tgtEl>
                                      </p:cBhvr>
                                    </p:animEffect>
                                  </p:childTnLst>
                                </p:cTn>
                              </p:par>
                              <p:par>
                                <p:cTn id="73" presetID="10" presetClass="entr" presetSubtype="0" fill="hold" nodeType="with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fade">
                                      <p:cBhvr>
                                        <p:cTn id="75" dur="500"/>
                                        <p:tgtEl>
                                          <p:spTgt spid="15"/>
                                        </p:tgtEl>
                                      </p:cBhvr>
                                    </p:animEffect>
                                  </p:childTnLst>
                                </p:cTn>
                              </p:par>
                              <p:par>
                                <p:cTn id="76" presetID="10" presetClass="entr" presetSubtype="0" fill="hold" nodeType="with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fade">
                                      <p:cBhvr>
                                        <p:cTn id="78" dur="500"/>
                                        <p:tgtEl>
                                          <p:spTgt spid="16"/>
                                        </p:tgtEl>
                                      </p:cBhvr>
                                    </p:animEffect>
                                  </p:childTnLst>
                                </p:cTn>
                              </p:par>
                              <p:par>
                                <p:cTn id="79" presetID="10" presetClass="entr" presetSubtype="0" fill="hold" nodeType="withEffect">
                                  <p:stCondLst>
                                    <p:cond delay="0"/>
                                  </p:stCondLst>
                                  <p:childTnLst>
                                    <p:set>
                                      <p:cBhvr>
                                        <p:cTn id="80" dur="1" fill="hold">
                                          <p:stCondLst>
                                            <p:cond delay="0"/>
                                          </p:stCondLst>
                                        </p:cTn>
                                        <p:tgtEl>
                                          <p:spTgt spid="17"/>
                                        </p:tgtEl>
                                        <p:attrNameLst>
                                          <p:attrName>style.visibility</p:attrName>
                                        </p:attrNameLst>
                                      </p:cBhvr>
                                      <p:to>
                                        <p:strVal val="visible"/>
                                      </p:to>
                                    </p:set>
                                    <p:animEffect transition="in" filter="fade">
                                      <p:cBhvr>
                                        <p:cTn id="81" dur="500"/>
                                        <p:tgtEl>
                                          <p:spTgt spid="17"/>
                                        </p:tgtEl>
                                      </p:cBhvr>
                                    </p:animEffect>
                                  </p:childTnLst>
                                </p:cTn>
                              </p:par>
                              <p:par>
                                <p:cTn id="82" presetID="10" presetClass="entr" presetSubtype="0" fill="hold" nodeType="withEffect">
                                  <p:stCondLst>
                                    <p:cond delay="0"/>
                                  </p:stCondLst>
                                  <p:childTnLst>
                                    <p:set>
                                      <p:cBhvr>
                                        <p:cTn id="83" dur="1" fill="hold">
                                          <p:stCondLst>
                                            <p:cond delay="0"/>
                                          </p:stCondLst>
                                        </p:cTn>
                                        <p:tgtEl>
                                          <p:spTgt spid="29"/>
                                        </p:tgtEl>
                                        <p:attrNameLst>
                                          <p:attrName>style.visibility</p:attrName>
                                        </p:attrNameLst>
                                      </p:cBhvr>
                                      <p:to>
                                        <p:strVal val="visible"/>
                                      </p:to>
                                    </p:set>
                                    <p:animEffect transition="in" filter="fade">
                                      <p:cBhvr>
                                        <p:cTn id="84" dur="500"/>
                                        <p:tgtEl>
                                          <p:spTgt spid="29"/>
                                        </p:tgtEl>
                                      </p:cBhvr>
                                    </p:animEffect>
                                  </p:childTnLst>
                                </p:cTn>
                              </p:par>
                              <p:par>
                                <p:cTn id="85" presetID="10" presetClass="entr" presetSubtype="0" fill="hold" nodeType="with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fade">
                                      <p:cBhvr>
                                        <p:cTn id="87" dur="500"/>
                                        <p:tgtEl>
                                          <p:spTgt spid="30"/>
                                        </p:tgtEl>
                                      </p:cBhvr>
                                    </p:animEffect>
                                  </p:childTnLst>
                                </p:cTn>
                              </p:par>
                              <p:par>
                                <p:cTn id="88" presetID="10" presetClass="entr" presetSubtype="0" fill="hold" nodeType="withEffect">
                                  <p:stCondLst>
                                    <p:cond delay="0"/>
                                  </p:stCondLst>
                                  <p:childTnLst>
                                    <p:set>
                                      <p:cBhvr>
                                        <p:cTn id="89" dur="1" fill="hold">
                                          <p:stCondLst>
                                            <p:cond delay="0"/>
                                          </p:stCondLst>
                                        </p:cTn>
                                        <p:tgtEl>
                                          <p:spTgt spid="31"/>
                                        </p:tgtEl>
                                        <p:attrNameLst>
                                          <p:attrName>style.visibility</p:attrName>
                                        </p:attrNameLst>
                                      </p:cBhvr>
                                      <p:to>
                                        <p:strVal val="visible"/>
                                      </p:to>
                                    </p:set>
                                    <p:animEffect transition="in" filter="fade">
                                      <p:cBhvr>
                                        <p:cTn id="9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10" grpId="0" animBg="1"/>
      <p:bldP spid="113" grpId="0" animBg="1"/>
      <p:bldP spid="146" grpId="0" animBg="1"/>
      <p:bldP spid="159"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22"/>
          <p:cNvSpPr>
            <a:spLocks noChangeArrowheads="1"/>
          </p:cNvSpPr>
          <p:nvPr/>
        </p:nvSpPr>
        <p:spPr bwMode="auto">
          <a:xfrm>
            <a:off x="6286500" y="1543050"/>
            <a:ext cx="1600200" cy="3600450"/>
          </a:xfrm>
          <a:prstGeom prst="rect">
            <a:avLst/>
          </a:prstGeom>
          <a:solidFill>
            <a:srgbClr val="A78665">
              <a:alpha val="45097"/>
            </a:srgbClr>
          </a:solidFill>
          <a:ln w="9525">
            <a:noFill/>
            <a:miter lim="800000"/>
            <a:headEnd/>
            <a:tailEnd/>
          </a:ln>
          <a:effectLst>
            <a:softEdge rad="63500"/>
          </a:effectLst>
        </p:spPr>
        <p:txBody>
          <a:bodyPr wrap="none" anchor="ctr"/>
          <a:lstStyle/>
          <a:p>
            <a:pPr defTabSz="685800" eaLnBrk="0" hangingPunct="0">
              <a:defRPr/>
            </a:pPr>
            <a:endParaRPr lang="es-ES_tradnl" b="1" kern="0">
              <a:solidFill>
                <a:schemeClr val="bg1"/>
              </a:solidFill>
              <a:effectLst>
                <a:outerShdw blurRad="38100" dist="38100" dir="2700000" algn="tl">
                  <a:srgbClr val="000000">
                    <a:alpha val="43137"/>
                  </a:srgbClr>
                </a:outerShdw>
              </a:effectLst>
              <a:latin typeface="Times New Roman" charset="0"/>
              <a:sym typeface="Symbol" charset="2"/>
            </a:endParaRPr>
          </a:p>
        </p:txBody>
      </p:sp>
      <p:sp>
        <p:nvSpPr>
          <p:cNvPr id="14346" name="Line 14"/>
          <p:cNvSpPr>
            <a:spLocks noChangeShapeType="1"/>
          </p:cNvSpPr>
          <p:nvPr/>
        </p:nvSpPr>
        <p:spPr bwMode="auto">
          <a:xfrm>
            <a:off x="4572000" y="571500"/>
            <a:ext cx="0" cy="1082279"/>
          </a:xfrm>
          <a:prstGeom prst="line">
            <a:avLst/>
          </a:prstGeom>
          <a:noFill/>
          <a:ln w="28575" cmpd="sng">
            <a:solidFill>
              <a:schemeClr val="tx1"/>
            </a:solidFill>
            <a:round/>
            <a:headEnd/>
            <a:tailEnd type="triangle" w="med" len="med"/>
          </a:ln>
          <a:effectLst>
            <a:outerShdw blurRad="50800" dist="38100" dir="2700000" algn="tl" rotWithShape="0">
              <a:srgbClr val="000000">
                <a:alpha val="43000"/>
              </a:srgbClr>
            </a:outerShdw>
          </a:effectLst>
        </p:spPr>
        <p:txBody>
          <a:bodyPr/>
          <a:lstStyle/>
          <a:p>
            <a:pPr algn="ctr" defTabSz="685800" eaLnBrk="0" hangingPunct="0">
              <a:defRPr/>
            </a:pPr>
            <a:endParaRPr lang="es-ES_tradnl" b="1" kern="0">
              <a:solidFill>
                <a:schemeClr val="bg1"/>
              </a:solidFill>
              <a:effectLst>
                <a:outerShdw blurRad="38100" dist="38100" dir="2700000" algn="tl">
                  <a:srgbClr val="000000">
                    <a:alpha val="43137"/>
                  </a:srgbClr>
                </a:outerShdw>
              </a:effectLst>
              <a:latin typeface="Times New Roman" charset="0"/>
              <a:sym typeface="Symbol" charset="2"/>
            </a:endParaRPr>
          </a:p>
        </p:txBody>
      </p:sp>
      <p:grpSp>
        <p:nvGrpSpPr>
          <p:cNvPr id="2" name="Group 18"/>
          <p:cNvGrpSpPr>
            <a:grpSpLocks/>
          </p:cNvGrpSpPr>
          <p:nvPr/>
        </p:nvGrpSpPr>
        <p:grpSpPr bwMode="auto">
          <a:xfrm>
            <a:off x="3657600" y="685801"/>
            <a:ext cx="1885950" cy="585788"/>
            <a:chOff x="2291" y="1194"/>
            <a:chExt cx="1134" cy="363"/>
          </a:xfrm>
        </p:grpSpPr>
        <p:sp>
          <p:nvSpPr>
            <p:cNvPr id="3018771" name="AutoShape 19"/>
            <p:cNvSpPr>
              <a:spLocks noChangeArrowheads="1"/>
            </p:cNvSpPr>
            <p:nvPr/>
          </p:nvSpPr>
          <p:spPr bwMode="auto">
            <a:xfrm>
              <a:off x="2291" y="1194"/>
              <a:ext cx="1134" cy="363"/>
            </a:xfrm>
            <a:prstGeom prst="roundRect">
              <a:avLst>
                <a:gd name="adj" fmla="val 16667"/>
              </a:avLst>
            </a:prstGeom>
            <a:solidFill>
              <a:schemeClr val="bg1">
                <a:lumMod val="85000"/>
              </a:schemeClr>
            </a:soli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algn="ctr" defTabSz="685800" eaLnBrk="0" hangingPunct="0">
                <a:defRPr/>
              </a:pPr>
              <a:endParaRPr lang="es-ES_tradnl" b="1" kern="0">
                <a:solidFill>
                  <a:schemeClr val="bg1"/>
                </a:solidFill>
                <a:effectLst>
                  <a:outerShdw blurRad="38100" dist="38100" dir="2700000" algn="tl">
                    <a:srgbClr val="000000">
                      <a:alpha val="43137"/>
                    </a:srgbClr>
                  </a:outerShdw>
                </a:effectLst>
                <a:latin typeface="Times New Roman" charset="0"/>
                <a:sym typeface="Symbol" charset="2"/>
              </a:endParaRPr>
            </a:p>
          </p:txBody>
        </p:sp>
        <p:sp>
          <p:nvSpPr>
            <p:cNvPr id="3018772" name="Text Box 20"/>
            <p:cNvSpPr txBox="1">
              <a:spLocks noChangeArrowheads="1"/>
            </p:cNvSpPr>
            <p:nvPr/>
          </p:nvSpPr>
          <p:spPr bwMode="auto">
            <a:xfrm>
              <a:off x="2346" y="1201"/>
              <a:ext cx="1025" cy="343"/>
            </a:xfrm>
            <a:prstGeom prst="rect">
              <a:avLst/>
            </a:prstGeom>
            <a:noFill/>
            <a:ln w="9525">
              <a:noFill/>
              <a:miter lim="800000"/>
              <a:headEnd/>
              <a:tailEnd/>
            </a:ln>
            <a:effectLst/>
          </p:spPr>
          <p:txBody>
            <a:bodyPr>
              <a:spAutoFit/>
            </a:bodyPr>
            <a:lstStyle/>
            <a:p>
              <a:pPr algn="ctr" defTabSz="685800" eaLnBrk="0" hangingPunct="0">
                <a:defRPr/>
              </a:pPr>
              <a:r>
                <a:rPr lang="es-ES_tradnl" sz="1500" kern="0" dirty="0" err="1">
                  <a:solidFill>
                    <a:sysClr val="windowText" lastClr="000000"/>
                  </a:solidFill>
                  <a:effectLst>
                    <a:outerShdw blurRad="38100" dist="38100" dir="2700000" algn="tl">
                      <a:srgbClr val="000000">
                        <a:alpha val="43137"/>
                      </a:srgbClr>
                    </a:outerShdw>
                  </a:effectLst>
                  <a:sym typeface="Symbol" charset="2"/>
                </a:rPr>
                <a:t>Severity</a:t>
              </a:r>
              <a:r>
                <a:rPr lang="es-ES_tradnl" sz="1500" kern="0" dirty="0">
                  <a:solidFill>
                    <a:sysClr val="windowText" lastClr="000000"/>
                  </a:solidFill>
                  <a:effectLst>
                    <a:outerShdw blurRad="38100" dist="38100" dir="2700000" algn="tl">
                      <a:srgbClr val="000000">
                        <a:alpha val="43137"/>
                      </a:srgbClr>
                    </a:outerShdw>
                  </a:effectLst>
                  <a:sym typeface="Symbol" charset="2"/>
                </a:rPr>
                <a:t> and </a:t>
              </a:r>
              <a:r>
                <a:rPr lang="es-ES_tradnl" sz="1500" kern="0" dirty="0" err="1">
                  <a:solidFill>
                    <a:sysClr val="windowText" lastClr="000000"/>
                  </a:solidFill>
                  <a:effectLst>
                    <a:outerShdw blurRad="38100" dist="38100" dir="2700000" algn="tl">
                      <a:srgbClr val="000000">
                        <a:alpha val="43137"/>
                      </a:srgbClr>
                    </a:outerShdw>
                  </a:effectLst>
                  <a:sym typeface="Symbol" charset="2"/>
                </a:rPr>
                <a:t>etiology</a:t>
              </a:r>
              <a:r>
                <a:rPr lang="es-ES_tradnl" sz="1500" kern="0" dirty="0">
                  <a:solidFill>
                    <a:sysClr val="windowText" lastClr="000000"/>
                  </a:solidFill>
                  <a:effectLst>
                    <a:outerShdw blurRad="38100" dist="38100" dir="2700000" algn="tl">
                      <a:srgbClr val="000000">
                        <a:alpha val="43137"/>
                      </a:srgbClr>
                    </a:outerShdw>
                  </a:effectLst>
                  <a:sym typeface="Symbol" charset="2"/>
                </a:rPr>
                <a:t> </a:t>
              </a:r>
              <a:r>
                <a:rPr lang="es-ES_tradnl" sz="1500" kern="0" dirty="0" err="1">
                  <a:solidFill>
                    <a:sysClr val="windowText" lastClr="000000"/>
                  </a:solidFill>
                  <a:effectLst>
                    <a:outerShdw blurRad="38100" dist="38100" dir="2700000" algn="tl">
                      <a:srgbClr val="000000">
                        <a:alpha val="43137"/>
                      </a:srgbClr>
                    </a:outerShdw>
                  </a:effectLst>
                  <a:sym typeface="Symbol" charset="2"/>
                </a:rPr>
                <a:t>assesment</a:t>
              </a:r>
              <a:endParaRPr lang="es-ES_tradnl" sz="1500" kern="0" dirty="0">
                <a:solidFill>
                  <a:sysClr val="windowText" lastClr="000000"/>
                </a:solidFill>
                <a:effectLst>
                  <a:outerShdw blurRad="38100" dist="38100" dir="2700000" algn="tl">
                    <a:srgbClr val="000000">
                      <a:alpha val="43137"/>
                    </a:srgbClr>
                  </a:outerShdw>
                </a:effectLst>
                <a:sym typeface="Symbol" charset="2"/>
              </a:endParaRPr>
            </a:p>
          </p:txBody>
        </p:sp>
      </p:grpSp>
      <p:grpSp>
        <p:nvGrpSpPr>
          <p:cNvPr id="5" name="Group 7"/>
          <p:cNvGrpSpPr>
            <a:grpSpLocks/>
          </p:cNvGrpSpPr>
          <p:nvPr/>
        </p:nvGrpSpPr>
        <p:grpSpPr bwMode="auto">
          <a:xfrm>
            <a:off x="2250282" y="1491854"/>
            <a:ext cx="4860131" cy="161925"/>
            <a:chOff x="1927" y="1818"/>
            <a:chExt cx="1769" cy="205"/>
          </a:xfrm>
          <a:effectLst>
            <a:outerShdw blurRad="50800" dist="38100" dir="2700000" algn="tl" rotWithShape="0">
              <a:srgbClr val="000000">
                <a:alpha val="43000"/>
              </a:srgbClr>
            </a:outerShdw>
          </a:effectLst>
        </p:grpSpPr>
        <p:sp>
          <p:nvSpPr>
            <p:cNvPr id="14425" name="Line 8"/>
            <p:cNvSpPr>
              <a:spLocks noChangeShapeType="1"/>
            </p:cNvSpPr>
            <p:nvPr/>
          </p:nvSpPr>
          <p:spPr bwMode="auto">
            <a:xfrm>
              <a:off x="1927" y="1822"/>
              <a:ext cx="0" cy="201"/>
            </a:xfrm>
            <a:prstGeom prst="line">
              <a:avLst/>
            </a:prstGeom>
            <a:noFill/>
            <a:ln w="28575" cmpd="sng">
              <a:solidFill>
                <a:schemeClr val="tx1"/>
              </a:solidFill>
              <a:round/>
              <a:headEnd/>
              <a:tailEnd type="triangle" w="med" len="med"/>
            </a:ln>
          </p:spPr>
          <p:txBody>
            <a:bodyPr/>
            <a:lstStyle/>
            <a:p>
              <a:pPr algn="ctr" defTabSz="685800" eaLnBrk="0" hangingPunct="0">
                <a:defRPr/>
              </a:pPr>
              <a:endParaRPr lang="es-ES_tradnl" b="1" kern="0">
                <a:solidFill>
                  <a:schemeClr val="bg1"/>
                </a:solidFill>
                <a:effectLst>
                  <a:outerShdw blurRad="38100" dist="38100" dir="2700000" algn="tl">
                    <a:srgbClr val="000000">
                      <a:alpha val="43137"/>
                    </a:srgbClr>
                  </a:outerShdw>
                </a:effectLst>
                <a:latin typeface="Times New Roman" charset="0"/>
                <a:sym typeface="Symbol" charset="2"/>
              </a:endParaRPr>
            </a:p>
          </p:txBody>
        </p:sp>
        <p:sp>
          <p:nvSpPr>
            <p:cNvPr id="14426" name="Line 9"/>
            <p:cNvSpPr>
              <a:spLocks noChangeShapeType="1"/>
            </p:cNvSpPr>
            <p:nvPr/>
          </p:nvSpPr>
          <p:spPr bwMode="auto">
            <a:xfrm>
              <a:off x="3696" y="1818"/>
              <a:ext cx="0" cy="205"/>
            </a:xfrm>
            <a:prstGeom prst="line">
              <a:avLst/>
            </a:prstGeom>
            <a:noFill/>
            <a:ln w="28575" cmpd="sng">
              <a:solidFill>
                <a:schemeClr val="tx1"/>
              </a:solidFill>
              <a:round/>
              <a:headEnd/>
              <a:tailEnd type="triangle" w="med" len="med"/>
            </a:ln>
          </p:spPr>
          <p:txBody>
            <a:bodyPr/>
            <a:lstStyle/>
            <a:p>
              <a:pPr algn="ctr" defTabSz="685800" eaLnBrk="0" hangingPunct="0">
                <a:defRPr/>
              </a:pPr>
              <a:endParaRPr lang="es-ES_tradnl" b="1" kern="0">
                <a:solidFill>
                  <a:schemeClr val="bg1"/>
                </a:solidFill>
                <a:effectLst>
                  <a:outerShdw blurRad="38100" dist="38100" dir="2700000" algn="tl">
                    <a:srgbClr val="000000">
                      <a:alpha val="43137"/>
                    </a:srgbClr>
                  </a:outerShdw>
                </a:effectLst>
                <a:latin typeface="Times New Roman" charset="0"/>
                <a:sym typeface="Symbol" charset="2"/>
              </a:endParaRPr>
            </a:p>
          </p:txBody>
        </p:sp>
        <p:sp>
          <p:nvSpPr>
            <p:cNvPr id="14427" name="Line 10"/>
            <p:cNvSpPr>
              <a:spLocks noChangeShapeType="1"/>
            </p:cNvSpPr>
            <p:nvPr/>
          </p:nvSpPr>
          <p:spPr bwMode="auto">
            <a:xfrm>
              <a:off x="1927" y="1818"/>
              <a:ext cx="1769" cy="1"/>
            </a:xfrm>
            <a:prstGeom prst="line">
              <a:avLst/>
            </a:prstGeom>
            <a:noFill/>
            <a:ln w="28575" cmpd="sng">
              <a:solidFill>
                <a:schemeClr val="tx1"/>
              </a:solidFill>
              <a:round/>
              <a:headEnd/>
              <a:tailEnd/>
            </a:ln>
          </p:spPr>
          <p:txBody>
            <a:bodyPr/>
            <a:lstStyle/>
            <a:p>
              <a:pPr algn="ctr" defTabSz="685800" eaLnBrk="0" hangingPunct="0">
                <a:defRPr/>
              </a:pPr>
              <a:endParaRPr lang="es-ES_tradnl" b="1" kern="0">
                <a:solidFill>
                  <a:schemeClr val="bg1"/>
                </a:solidFill>
                <a:effectLst>
                  <a:outerShdw blurRad="38100" dist="38100" dir="2700000" algn="tl">
                    <a:srgbClr val="000000">
                      <a:alpha val="43137"/>
                    </a:srgbClr>
                  </a:outerShdw>
                </a:effectLst>
                <a:latin typeface="Times New Roman" charset="0"/>
                <a:sym typeface="Symbol" charset="2"/>
              </a:endParaRPr>
            </a:p>
          </p:txBody>
        </p:sp>
      </p:grpSp>
      <p:grpSp>
        <p:nvGrpSpPr>
          <p:cNvPr id="34" name="Grupo 33"/>
          <p:cNvGrpSpPr/>
          <p:nvPr/>
        </p:nvGrpSpPr>
        <p:grpSpPr>
          <a:xfrm>
            <a:off x="6462713" y="1657350"/>
            <a:ext cx="1296591" cy="3290888"/>
            <a:chOff x="7092950" y="2209800"/>
            <a:chExt cx="1728788" cy="4387850"/>
          </a:xfrm>
        </p:grpSpPr>
        <p:grpSp>
          <p:nvGrpSpPr>
            <p:cNvPr id="3" name="Agrupar 94"/>
            <p:cNvGrpSpPr/>
            <p:nvPr/>
          </p:nvGrpSpPr>
          <p:grpSpPr>
            <a:xfrm>
              <a:off x="7092950" y="2493963"/>
              <a:ext cx="1728788" cy="4103687"/>
              <a:chOff x="7092950" y="2493963"/>
              <a:chExt cx="1728788" cy="4103687"/>
            </a:xfrm>
            <a:effectLst>
              <a:outerShdw blurRad="50800" dist="38100" dir="2700000" algn="tl" rotWithShape="0">
                <a:srgbClr val="000000">
                  <a:alpha val="43000"/>
                </a:srgbClr>
              </a:outerShdw>
            </a:effectLst>
          </p:grpSpPr>
          <p:sp>
            <p:nvSpPr>
              <p:cNvPr id="14352" name="Line 22"/>
              <p:cNvSpPr>
                <a:spLocks noChangeShapeType="1"/>
              </p:cNvSpPr>
              <p:nvPr/>
            </p:nvSpPr>
            <p:spPr bwMode="auto">
              <a:xfrm flipH="1">
                <a:off x="7956550" y="2493963"/>
                <a:ext cx="0" cy="3527425"/>
              </a:xfrm>
              <a:prstGeom prst="line">
                <a:avLst/>
              </a:prstGeom>
              <a:noFill/>
              <a:ln w="28575" cmpd="sng">
                <a:solidFill>
                  <a:schemeClr val="tx1"/>
                </a:solidFill>
                <a:round/>
                <a:headEnd/>
                <a:tailEnd type="triangle" w="med" len="med"/>
              </a:ln>
            </p:spPr>
            <p:txBody>
              <a:bodyPr/>
              <a:lstStyle/>
              <a:p>
                <a:pPr algn="ctr" defTabSz="685800" eaLnBrk="0" hangingPunct="0">
                  <a:defRPr/>
                </a:pPr>
                <a:endParaRPr lang="es-ES_tradnl" b="1" kern="0">
                  <a:solidFill>
                    <a:schemeClr val="bg1"/>
                  </a:solidFill>
                  <a:effectLst>
                    <a:outerShdw blurRad="38100" dist="38100" dir="2700000" algn="tl">
                      <a:srgbClr val="000000">
                        <a:alpha val="43137"/>
                      </a:srgbClr>
                    </a:outerShdw>
                  </a:effectLst>
                  <a:latin typeface="Times New Roman" charset="0"/>
                  <a:sym typeface="Symbol" charset="2"/>
                </a:endParaRPr>
              </a:p>
            </p:txBody>
          </p:sp>
          <p:grpSp>
            <p:nvGrpSpPr>
              <p:cNvPr id="4" name="Group 23"/>
              <p:cNvGrpSpPr>
                <a:grpSpLocks/>
              </p:cNvGrpSpPr>
              <p:nvPr/>
            </p:nvGrpSpPr>
            <p:grpSpPr bwMode="auto">
              <a:xfrm>
                <a:off x="7092950" y="6094413"/>
                <a:ext cx="1728788" cy="503237"/>
                <a:chOff x="2291" y="1207"/>
                <a:chExt cx="1134" cy="363"/>
              </a:xfrm>
            </p:grpSpPr>
            <p:sp>
              <p:nvSpPr>
                <p:cNvPr id="3018776" name="AutoShape 24"/>
                <p:cNvSpPr>
                  <a:spLocks noChangeArrowheads="1"/>
                </p:cNvSpPr>
                <p:nvPr/>
              </p:nvSpPr>
              <p:spPr bwMode="auto">
                <a:xfrm>
                  <a:off x="2291" y="1207"/>
                  <a:ext cx="1134" cy="363"/>
                </a:xfrm>
                <a:prstGeom prst="roundRect">
                  <a:avLst>
                    <a:gd name="adj" fmla="val 16667"/>
                  </a:avLst>
                </a:prstGeom>
                <a:solidFill>
                  <a:schemeClr val="bg1"/>
                </a:soli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algn="ctr" defTabSz="685800" eaLnBrk="0" hangingPunct="0">
                    <a:defRPr/>
                  </a:pPr>
                  <a:endParaRPr lang="es-ES_tradnl" b="1" kern="0">
                    <a:solidFill>
                      <a:schemeClr val="bg1"/>
                    </a:solidFill>
                    <a:effectLst>
                      <a:outerShdw blurRad="38100" dist="38100" dir="2700000" algn="tl">
                        <a:srgbClr val="000000">
                          <a:alpha val="43137"/>
                        </a:srgbClr>
                      </a:outerShdw>
                    </a:effectLst>
                    <a:latin typeface="Times New Roman" charset="0"/>
                    <a:sym typeface="Symbol" charset="2"/>
                  </a:endParaRPr>
                </a:p>
              </p:txBody>
            </p:sp>
            <p:sp>
              <p:nvSpPr>
                <p:cNvPr id="3018777" name="Text Box 25"/>
                <p:cNvSpPr txBox="1">
                  <a:spLocks noChangeArrowheads="1"/>
                </p:cNvSpPr>
                <p:nvPr/>
              </p:nvSpPr>
              <p:spPr bwMode="auto">
                <a:xfrm>
                  <a:off x="2358" y="1253"/>
                  <a:ext cx="1025" cy="289"/>
                </a:xfrm>
                <a:prstGeom prst="rect">
                  <a:avLst/>
                </a:prstGeom>
                <a:noFill/>
                <a:ln w="9525">
                  <a:noFill/>
                  <a:miter lim="800000"/>
                  <a:headEnd/>
                  <a:tailEnd/>
                </a:ln>
                <a:effectLst/>
              </p:spPr>
              <p:txBody>
                <a:bodyPr>
                  <a:spAutoFit/>
                </a:bodyPr>
                <a:lstStyle/>
                <a:p>
                  <a:pPr algn="ctr" defTabSz="685800" eaLnBrk="0" hangingPunct="0">
                    <a:defRPr/>
                  </a:pPr>
                  <a:r>
                    <a:rPr lang="es-ES_tradnl" sz="1350" b="1" kern="0" dirty="0">
                      <a:solidFill>
                        <a:srgbClr val="3333CC"/>
                      </a:solidFill>
                      <a:effectLst>
                        <a:outerShdw blurRad="38100" dist="38100" dir="2700000" algn="tl">
                          <a:srgbClr val="DDDDDD"/>
                        </a:outerShdw>
                      </a:effectLst>
                      <a:sym typeface="Symbol" charset="2"/>
                    </a:rPr>
                    <a:t>Hospital </a:t>
                  </a:r>
                  <a:r>
                    <a:rPr lang="es-ES_tradnl" sz="1350" b="1" kern="0" dirty="0" err="1">
                      <a:solidFill>
                        <a:srgbClr val="3333CC"/>
                      </a:solidFill>
                      <a:effectLst>
                        <a:outerShdw blurRad="38100" dist="38100" dir="2700000" algn="tl">
                          <a:srgbClr val="DDDDDD"/>
                        </a:outerShdw>
                      </a:effectLst>
                      <a:sym typeface="Symbol" charset="2"/>
                    </a:rPr>
                    <a:t>care</a:t>
                  </a:r>
                  <a:endParaRPr lang="es-ES_tradnl" sz="1350" b="1" kern="0" dirty="0">
                    <a:solidFill>
                      <a:sysClr val="windowText" lastClr="000000"/>
                    </a:solidFill>
                    <a:effectLst>
                      <a:outerShdw blurRad="38100" dist="38100" dir="2700000" algn="tl">
                        <a:srgbClr val="DDDDDD"/>
                      </a:outerShdw>
                    </a:effectLst>
                    <a:sym typeface="Symbol" charset="2"/>
                  </a:endParaRPr>
                </a:p>
              </p:txBody>
            </p:sp>
          </p:grpSp>
        </p:grpSp>
        <p:grpSp>
          <p:nvGrpSpPr>
            <p:cNvPr id="23" name="Agrupar 88"/>
            <p:cNvGrpSpPr>
              <a:grpSpLocks/>
            </p:cNvGrpSpPr>
            <p:nvPr/>
          </p:nvGrpSpPr>
          <p:grpSpPr bwMode="auto">
            <a:xfrm>
              <a:off x="7239000" y="2209800"/>
              <a:ext cx="1524000" cy="304800"/>
              <a:chOff x="2865294" y="1790696"/>
              <a:chExt cx="1645227" cy="800104"/>
            </a:xfrm>
          </p:grpSpPr>
          <p:sp>
            <p:nvSpPr>
              <p:cNvPr id="131" name="Rectángulo redondeado 130"/>
              <p:cNvSpPr/>
              <p:nvPr/>
            </p:nvSpPr>
            <p:spPr bwMode="auto">
              <a:xfrm>
                <a:off x="2887574" y="1790696"/>
                <a:ext cx="1600669" cy="800104"/>
              </a:xfrm>
              <a:prstGeom prst="roundRect">
                <a:avLst/>
              </a:prstGeom>
              <a:solidFill>
                <a:schemeClr val="accent6">
                  <a:lumMod val="40000"/>
                  <a:lumOff val="60000"/>
                  <a:alpha val="77000"/>
                </a:schemeClr>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a:lstStyle/>
              <a:p>
                <a:pPr algn="ctr" defTabSz="685800" eaLnBrk="0" hangingPunct="0">
                  <a:defRPr/>
                </a:pPr>
                <a:endParaRPr lang="es-ES_tradnl" sz="1050" kern="0">
                  <a:solidFill>
                    <a:sysClr val="windowText" lastClr="000000"/>
                  </a:solidFill>
                  <a:effectLst>
                    <a:outerShdw blurRad="38100" dist="38100" dir="2700000" algn="tl">
                      <a:srgbClr val="000000">
                        <a:alpha val="43137"/>
                      </a:srgbClr>
                    </a:outerShdw>
                  </a:effectLst>
                  <a:latin typeface="Times New Roman" charset="0"/>
                  <a:sym typeface="Symbol" charset="2"/>
                </a:endParaRPr>
              </a:p>
            </p:txBody>
          </p:sp>
          <p:sp>
            <p:nvSpPr>
              <p:cNvPr id="132" name="Text Box 11"/>
              <p:cNvSpPr txBox="1">
                <a:spLocks noChangeArrowheads="1"/>
              </p:cNvSpPr>
              <p:nvPr/>
            </p:nvSpPr>
            <p:spPr bwMode="auto">
              <a:xfrm>
                <a:off x="2865294" y="1835290"/>
                <a:ext cx="1645227" cy="697168"/>
              </a:xfrm>
              <a:prstGeom prst="rect">
                <a:avLst/>
              </a:prstGeom>
              <a:noFill/>
              <a:ln w="52451">
                <a:noFill/>
                <a:miter lim="800000"/>
                <a:headEnd/>
                <a:tailEnd/>
              </a:ln>
              <a:effectLst/>
            </p:spPr>
            <p:txBody>
              <a:bodyPr lIns="60104" tIns="30052" rIns="60104" bIns="30052" anchor="b">
                <a:spAutoFit/>
              </a:bodyPr>
              <a:lstStyle/>
              <a:p>
                <a:pPr algn="ctr" defTabSz="601266" eaLnBrk="0" hangingPunct="0">
                  <a:defRPr/>
                </a:pPr>
                <a:r>
                  <a:rPr lang="en-GB" sz="900" kern="0" dirty="0">
                    <a:solidFill>
                      <a:sysClr val="windowText" lastClr="000000"/>
                    </a:solidFill>
                    <a:effectLst>
                      <a:outerShdw blurRad="38100" dist="38100" dir="2700000" algn="tl">
                        <a:srgbClr val="000000">
                          <a:alpha val="43137"/>
                        </a:srgbClr>
                      </a:outerShdw>
                    </a:effectLst>
                    <a:sym typeface="Symbol" charset="2"/>
                  </a:rPr>
                  <a:t>Severe/Very severe</a:t>
                </a:r>
              </a:p>
            </p:txBody>
          </p:sp>
        </p:grpSp>
      </p:grpSp>
      <p:sp>
        <p:nvSpPr>
          <p:cNvPr id="22580" name="Text Box 49"/>
          <p:cNvSpPr txBox="1">
            <a:spLocks noChangeArrowheads="1"/>
          </p:cNvSpPr>
          <p:nvPr/>
        </p:nvSpPr>
        <p:spPr bwMode="auto">
          <a:xfrm>
            <a:off x="2609340" y="1300378"/>
            <a:ext cx="1562611" cy="323165"/>
          </a:xfrm>
          <a:prstGeom prst="rect">
            <a:avLst/>
          </a:prstGeom>
          <a:solidFill>
            <a:srgbClr val="FFC000"/>
          </a:solidFill>
          <a:ln w="9525">
            <a:noFill/>
            <a:miter lim="800000"/>
            <a:headEnd/>
            <a:tailEnd/>
          </a:ln>
        </p:spPr>
        <p:txBody>
          <a:bodyPr wrap="square">
            <a:spAutoFit/>
          </a:bodyPr>
          <a:lstStyle/>
          <a:p>
            <a:pPr algn="ctr" defTabSz="685800" eaLnBrk="0" hangingPunct="0">
              <a:spcAft>
                <a:spcPct val="40000"/>
              </a:spcAft>
            </a:pPr>
            <a:r>
              <a:rPr lang="es-ES_tradnl" sz="1500" b="1" kern="0" dirty="0" err="1">
                <a:solidFill>
                  <a:sysClr val="windowText" lastClr="000000"/>
                </a:solidFill>
                <a:sym typeface="Symbol" pitchFamily="18" charset="2"/>
              </a:rPr>
              <a:t>Primary</a:t>
            </a:r>
            <a:r>
              <a:rPr lang="es-ES_tradnl" sz="1500" b="1" kern="0" dirty="0">
                <a:solidFill>
                  <a:sysClr val="windowText" lastClr="000000"/>
                </a:solidFill>
                <a:sym typeface="Symbol" pitchFamily="18" charset="2"/>
              </a:rPr>
              <a:t> </a:t>
            </a:r>
            <a:r>
              <a:rPr lang="es-ES_tradnl" sz="1500" b="1" kern="0" dirty="0" err="1">
                <a:solidFill>
                  <a:sysClr val="windowText" lastClr="000000"/>
                </a:solidFill>
                <a:sym typeface="Symbol" pitchFamily="18" charset="2"/>
              </a:rPr>
              <a:t>Care</a:t>
            </a:r>
            <a:endParaRPr lang="es-ES_tradnl" sz="1500" kern="0" dirty="0">
              <a:solidFill>
                <a:sysClr val="windowText" lastClr="000000"/>
              </a:solidFill>
              <a:sym typeface="Symbol" pitchFamily="18" charset="2"/>
            </a:endParaRPr>
          </a:p>
        </p:txBody>
      </p:sp>
      <p:grpSp>
        <p:nvGrpSpPr>
          <p:cNvPr id="30" name="Grupo 29"/>
          <p:cNvGrpSpPr/>
          <p:nvPr/>
        </p:nvGrpSpPr>
        <p:grpSpPr>
          <a:xfrm>
            <a:off x="3086100" y="2628900"/>
            <a:ext cx="914400" cy="2210991"/>
            <a:chOff x="2590800" y="3505200"/>
            <a:chExt cx="1219200" cy="2947988"/>
          </a:xfrm>
        </p:grpSpPr>
        <p:sp>
          <p:nvSpPr>
            <p:cNvPr id="279" name="Line 3"/>
            <p:cNvSpPr>
              <a:spLocks noChangeShapeType="1"/>
            </p:cNvSpPr>
            <p:nvPr/>
          </p:nvSpPr>
          <p:spPr bwMode="auto">
            <a:xfrm flipH="1">
              <a:off x="2981325" y="3505200"/>
              <a:ext cx="0" cy="2947988"/>
            </a:xfrm>
            <a:prstGeom prst="line">
              <a:avLst/>
            </a:prstGeom>
            <a:noFill/>
            <a:ln w="28575" cmpd="sng">
              <a:solidFill>
                <a:schemeClr val="tx1"/>
              </a:solidFill>
              <a:prstDash val="sysDot"/>
              <a:round/>
              <a:headEnd/>
              <a:tailEnd/>
            </a:ln>
          </p:spPr>
          <p:txBody>
            <a:bodyPr/>
            <a:lstStyle/>
            <a:p>
              <a:pPr algn="ctr" defTabSz="685800" eaLnBrk="0" hangingPunct="0">
                <a:defRPr/>
              </a:pPr>
              <a:endParaRPr lang="es-ES_tradnl" b="1" kern="0">
                <a:solidFill>
                  <a:schemeClr val="bg1"/>
                </a:solidFill>
                <a:effectLst>
                  <a:outerShdw blurRad="38100" dist="38100" dir="2700000" algn="tl">
                    <a:srgbClr val="000000">
                      <a:alpha val="43137"/>
                    </a:srgbClr>
                  </a:outerShdw>
                </a:effectLst>
                <a:latin typeface="Times New Roman" charset="0"/>
                <a:sym typeface="Symbol" charset="2"/>
              </a:endParaRPr>
            </a:p>
          </p:txBody>
        </p:sp>
        <p:sp>
          <p:nvSpPr>
            <p:cNvPr id="281" name="Line 5"/>
            <p:cNvSpPr>
              <a:spLocks noChangeShapeType="1"/>
            </p:cNvSpPr>
            <p:nvPr/>
          </p:nvSpPr>
          <p:spPr bwMode="auto">
            <a:xfrm>
              <a:off x="2590800" y="6453188"/>
              <a:ext cx="390525" cy="0"/>
            </a:xfrm>
            <a:prstGeom prst="line">
              <a:avLst/>
            </a:prstGeom>
            <a:noFill/>
            <a:ln w="28575" cmpd="sng">
              <a:solidFill>
                <a:schemeClr val="tx1"/>
              </a:solidFill>
              <a:prstDash val="sysDot"/>
              <a:round/>
              <a:headEnd/>
              <a:tailEnd/>
            </a:ln>
          </p:spPr>
          <p:txBody>
            <a:bodyPr/>
            <a:lstStyle/>
            <a:p>
              <a:pPr algn="ctr" defTabSz="685800" eaLnBrk="0" hangingPunct="0">
                <a:defRPr/>
              </a:pPr>
              <a:endParaRPr lang="es-ES_tradnl" b="1" kern="0">
                <a:solidFill>
                  <a:schemeClr val="bg1"/>
                </a:solidFill>
                <a:effectLst>
                  <a:outerShdw blurRad="38100" dist="38100" dir="2700000" algn="tl">
                    <a:srgbClr val="000000">
                      <a:alpha val="43137"/>
                    </a:srgbClr>
                  </a:outerShdw>
                </a:effectLst>
                <a:latin typeface="Times New Roman" charset="0"/>
                <a:sym typeface="Symbol" charset="2"/>
              </a:endParaRPr>
            </a:p>
          </p:txBody>
        </p:sp>
        <p:sp>
          <p:nvSpPr>
            <p:cNvPr id="14381" name="Line 85"/>
            <p:cNvSpPr>
              <a:spLocks noChangeShapeType="1"/>
            </p:cNvSpPr>
            <p:nvPr/>
          </p:nvSpPr>
          <p:spPr bwMode="auto">
            <a:xfrm flipH="1">
              <a:off x="3657600" y="4419600"/>
              <a:ext cx="0" cy="284163"/>
            </a:xfrm>
            <a:prstGeom prst="line">
              <a:avLst/>
            </a:prstGeom>
            <a:noFill/>
            <a:ln w="28575" cmpd="sng">
              <a:solidFill>
                <a:schemeClr val="tx1"/>
              </a:solidFill>
              <a:round/>
              <a:headEnd/>
              <a:tailEnd type="triangle" w="med" len="med"/>
            </a:ln>
            <a:effectLst>
              <a:outerShdw blurRad="50800" dist="38100" dir="2700000" algn="tl" rotWithShape="0">
                <a:srgbClr val="000000">
                  <a:alpha val="43000"/>
                </a:srgbClr>
              </a:outerShdw>
            </a:effectLst>
          </p:spPr>
          <p:txBody>
            <a:bodyPr/>
            <a:lstStyle/>
            <a:p>
              <a:pPr algn="ctr" defTabSz="685800" eaLnBrk="0" hangingPunct="0">
                <a:defRPr/>
              </a:pPr>
              <a:endParaRPr lang="es-ES_tradnl" b="1" kern="0">
                <a:solidFill>
                  <a:schemeClr val="bg1"/>
                </a:solidFill>
                <a:effectLst>
                  <a:outerShdw blurRad="38100" dist="38100" dir="2700000" algn="tl">
                    <a:srgbClr val="000000">
                      <a:alpha val="43137"/>
                    </a:srgbClr>
                  </a:outerShdw>
                </a:effectLst>
                <a:latin typeface="Times New Roman" charset="0"/>
                <a:sym typeface="Symbol" charset="2"/>
              </a:endParaRPr>
            </a:p>
          </p:txBody>
        </p:sp>
        <p:sp>
          <p:nvSpPr>
            <p:cNvPr id="311" name="Line 5"/>
            <p:cNvSpPr>
              <a:spLocks noChangeShapeType="1"/>
            </p:cNvSpPr>
            <p:nvPr/>
          </p:nvSpPr>
          <p:spPr bwMode="auto">
            <a:xfrm>
              <a:off x="2971800" y="3505200"/>
              <a:ext cx="838200" cy="0"/>
            </a:xfrm>
            <a:prstGeom prst="line">
              <a:avLst/>
            </a:prstGeom>
            <a:noFill/>
            <a:ln w="28575" cmpd="sng">
              <a:solidFill>
                <a:schemeClr val="tx1"/>
              </a:solidFill>
              <a:prstDash val="sysDot"/>
              <a:round/>
              <a:headEnd/>
              <a:tailEnd type="triangle"/>
            </a:ln>
          </p:spPr>
          <p:txBody>
            <a:bodyPr/>
            <a:lstStyle/>
            <a:p>
              <a:pPr algn="ctr" defTabSz="685800" eaLnBrk="0" hangingPunct="0">
                <a:defRPr/>
              </a:pPr>
              <a:endParaRPr lang="es-ES_tradnl" b="1" kern="0">
                <a:solidFill>
                  <a:schemeClr val="bg1"/>
                </a:solidFill>
                <a:effectLst>
                  <a:outerShdw blurRad="38100" dist="38100" dir="2700000" algn="tl">
                    <a:srgbClr val="000000">
                      <a:alpha val="43137"/>
                    </a:srgbClr>
                  </a:outerShdw>
                </a:effectLst>
                <a:latin typeface="Times New Roman" charset="0"/>
                <a:sym typeface="Symbol" charset="2"/>
              </a:endParaRPr>
            </a:p>
          </p:txBody>
        </p:sp>
      </p:grpSp>
      <p:sp>
        <p:nvSpPr>
          <p:cNvPr id="147" name="Elipse 146"/>
          <p:cNvSpPr/>
          <p:nvPr/>
        </p:nvSpPr>
        <p:spPr bwMode="auto">
          <a:xfrm>
            <a:off x="1314450" y="278606"/>
            <a:ext cx="983603" cy="885527"/>
          </a:xfrm>
          <a:prstGeom prst="ellipse">
            <a:avLst/>
          </a:prstGeom>
          <a:noFill/>
          <a:ln w="28575" cap="flat" cmpd="sng" algn="ctr">
            <a:solidFill>
              <a:schemeClr val="bg1">
                <a:lumMod val="50000"/>
              </a:schemeClr>
            </a:solidFill>
            <a:prstDash val="sysDot"/>
            <a:round/>
            <a:headEnd type="none" w="med" len="med"/>
            <a:tailEnd type="none" w="med" len="med"/>
          </a:ln>
          <a:effectLst>
            <a:outerShdw blurRad="63500" dist="35921" dir="2700000" algn="ctr" rotWithShape="0">
              <a:schemeClr val="tx1"/>
            </a:outerShdw>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s-ES_tradnl" b="1" kern="0">
              <a:solidFill>
                <a:schemeClr val="bg1"/>
              </a:solidFill>
              <a:effectLst>
                <a:outerShdw blurRad="38100" dist="38100" dir="2700000" algn="tl">
                  <a:srgbClr val="000000">
                    <a:alpha val="43137"/>
                  </a:srgbClr>
                </a:outerShdw>
              </a:effectLst>
              <a:latin typeface="Times New Roman" charset="0"/>
              <a:sym typeface="Symbol" charset="2"/>
            </a:endParaRPr>
          </a:p>
        </p:txBody>
      </p:sp>
      <p:sp>
        <p:nvSpPr>
          <p:cNvPr id="150" name="Text Box 49"/>
          <p:cNvSpPr txBox="1">
            <a:spLocks noChangeArrowheads="1"/>
          </p:cNvSpPr>
          <p:nvPr/>
        </p:nvSpPr>
        <p:spPr bwMode="auto">
          <a:xfrm>
            <a:off x="1176338" y="540551"/>
            <a:ext cx="1304925" cy="369332"/>
          </a:xfrm>
          <a:prstGeom prst="rect">
            <a:avLst/>
          </a:prstGeom>
          <a:noFill/>
          <a:ln w="9525">
            <a:noFill/>
            <a:miter lim="800000"/>
            <a:headEnd/>
            <a:tailEnd/>
          </a:ln>
          <a:effectLst/>
        </p:spPr>
        <p:txBody>
          <a:bodyPr wrap="square">
            <a:prstTxWarp prst="textNoShape">
              <a:avLst/>
            </a:prstTxWarp>
            <a:spAutoFit/>
          </a:bodyPr>
          <a:lstStyle/>
          <a:p>
            <a:pPr algn="ctr" defTabSz="685800" eaLnBrk="0" hangingPunct="0">
              <a:spcAft>
                <a:spcPct val="40000"/>
              </a:spcAft>
              <a:defRPr/>
            </a:pPr>
            <a:r>
              <a:rPr lang="es-ES_tradnl" b="1" kern="0" dirty="0">
                <a:solidFill>
                  <a:srgbClr val="0070C0"/>
                </a:solidFill>
                <a:latin typeface="Arial"/>
                <a:cs typeface="Arial"/>
              </a:rPr>
              <a:t>STEP 4</a:t>
            </a:r>
          </a:p>
        </p:txBody>
      </p:sp>
      <p:grpSp>
        <p:nvGrpSpPr>
          <p:cNvPr id="10" name="Grupo 9"/>
          <p:cNvGrpSpPr/>
          <p:nvPr/>
        </p:nvGrpSpPr>
        <p:grpSpPr>
          <a:xfrm>
            <a:off x="1257300" y="1543050"/>
            <a:ext cx="1943100" cy="3600450"/>
            <a:chOff x="152400" y="2057400"/>
            <a:chExt cx="2590800" cy="4800600"/>
          </a:xfrm>
        </p:grpSpPr>
        <p:sp>
          <p:nvSpPr>
            <p:cNvPr id="102" name="Rectangle 22"/>
            <p:cNvSpPr>
              <a:spLocks noChangeArrowheads="1"/>
            </p:cNvSpPr>
            <p:nvPr/>
          </p:nvSpPr>
          <p:spPr bwMode="auto">
            <a:xfrm>
              <a:off x="152400" y="2057400"/>
              <a:ext cx="2590800" cy="4800600"/>
            </a:xfrm>
            <a:prstGeom prst="rect">
              <a:avLst/>
            </a:prstGeom>
            <a:solidFill>
              <a:srgbClr val="A78665">
                <a:alpha val="45097"/>
              </a:srgbClr>
            </a:solidFill>
            <a:ln w="9525">
              <a:noFill/>
              <a:miter lim="800000"/>
              <a:headEnd/>
              <a:tailEnd/>
            </a:ln>
            <a:effectLst>
              <a:softEdge rad="63500"/>
            </a:effectLst>
          </p:spPr>
          <p:txBody>
            <a:bodyPr wrap="none" anchor="ctr"/>
            <a:lstStyle/>
            <a:p>
              <a:pPr defTabSz="685800" eaLnBrk="0" hangingPunct="0">
                <a:defRPr/>
              </a:pPr>
              <a:endParaRPr lang="es-ES_tradnl" b="1" kern="0" dirty="0">
                <a:solidFill>
                  <a:schemeClr val="bg1"/>
                </a:solidFill>
                <a:effectLst>
                  <a:outerShdw blurRad="38100" dist="38100" dir="2700000" algn="tl">
                    <a:srgbClr val="000000">
                      <a:alpha val="43137"/>
                    </a:srgbClr>
                  </a:outerShdw>
                </a:effectLst>
                <a:latin typeface="Times New Roman" charset="0"/>
                <a:sym typeface="Symbol" charset="2"/>
              </a:endParaRPr>
            </a:p>
          </p:txBody>
        </p:sp>
        <p:sp>
          <p:nvSpPr>
            <p:cNvPr id="14365" name="Line 62"/>
            <p:cNvSpPr>
              <a:spLocks noChangeShapeType="1"/>
            </p:cNvSpPr>
            <p:nvPr/>
          </p:nvSpPr>
          <p:spPr bwMode="auto">
            <a:xfrm flipH="1">
              <a:off x="1476375" y="2493963"/>
              <a:ext cx="0" cy="1582737"/>
            </a:xfrm>
            <a:prstGeom prst="line">
              <a:avLst/>
            </a:prstGeom>
            <a:noFill/>
            <a:ln w="28575" cmpd="sng">
              <a:solidFill>
                <a:schemeClr val="tx1"/>
              </a:solidFill>
              <a:round/>
              <a:headEnd/>
              <a:tailEnd type="diamond" w="med" len="med"/>
            </a:ln>
            <a:effectLst>
              <a:outerShdw blurRad="50800" dist="38100" dir="2700000" algn="tl" rotWithShape="0">
                <a:srgbClr val="000000">
                  <a:alpha val="43000"/>
                </a:srgbClr>
              </a:outerShdw>
            </a:effectLst>
          </p:spPr>
          <p:txBody>
            <a:bodyPr/>
            <a:lstStyle/>
            <a:p>
              <a:pPr algn="ctr" defTabSz="685800" eaLnBrk="0" hangingPunct="0">
                <a:defRPr/>
              </a:pPr>
              <a:endParaRPr lang="es-ES_tradnl" b="1" kern="0">
                <a:solidFill>
                  <a:schemeClr val="bg1"/>
                </a:solidFill>
                <a:effectLst>
                  <a:outerShdw blurRad="38100" dist="38100" dir="2700000" algn="tl">
                    <a:srgbClr val="000000">
                      <a:alpha val="43137"/>
                    </a:srgbClr>
                  </a:outerShdw>
                </a:effectLst>
                <a:latin typeface="Times New Roman" charset="0"/>
                <a:sym typeface="Symbol" charset="2"/>
              </a:endParaRPr>
            </a:p>
          </p:txBody>
        </p:sp>
        <p:grpSp>
          <p:nvGrpSpPr>
            <p:cNvPr id="6" name="Agrupar 132"/>
            <p:cNvGrpSpPr/>
            <p:nvPr/>
          </p:nvGrpSpPr>
          <p:grpSpPr>
            <a:xfrm>
              <a:off x="900113" y="4572000"/>
              <a:ext cx="1150937" cy="150813"/>
              <a:chOff x="900113" y="4362450"/>
              <a:chExt cx="1150937" cy="360363"/>
            </a:xfrm>
            <a:effectLst>
              <a:outerShdw blurRad="50800" dist="38100" dir="2700000" algn="tl" rotWithShape="0">
                <a:srgbClr val="000000">
                  <a:alpha val="43000"/>
                </a:srgbClr>
              </a:outerShdw>
            </a:effectLst>
          </p:grpSpPr>
          <p:sp>
            <p:nvSpPr>
              <p:cNvPr id="14369" name="Line 67"/>
              <p:cNvSpPr>
                <a:spLocks noChangeShapeType="1"/>
              </p:cNvSpPr>
              <p:nvPr/>
            </p:nvSpPr>
            <p:spPr bwMode="auto">
              <a:xfrm flipH="1">
                <a:off x="2051050" y="4362450"/>
                <a:ext cx="0" cy="360363"/>
              </a:xfrm>
              <a:prstGeom prst="line">
                <a:avLst/>
              </a:prstGeom>
              <a:noFill/>
              <a:ln w="28575" cmpd="sng">
                <a:solidFill>
                  <a:schemeClr val="tx1"/>
                </a:solidFill>
                <a:round/>
                <a:headEnd/>
                <a:tailEnd type="triangle" w="med" len="med"/>
              </a:ln>
            </p:spPr>
            <p:txBody>
              <a:bodyPr/>
              <a:lstStyle/>
              <a:p>
                <a:pPr algn="ctr" defTabSz="685800" eaLnBrk="0" hangingPunct="0">
                  <a:defRPr/>
                </a:pPr>
                <a:endParaRPr lang="es-ES_tradnl" b="1" kern="0">
                  <a:solidFill>
                    <a:schemeClr val="bg1"/>
                  </a:solidFill>
                  <a:effectLst>
                    <a:outerShdw blurRad="38100" dist="38100" dir="2700000" algn="tl">
                      <a:srgbClr val="000000">
                        <a:alpha val="43137"/>
                      </a:srgbClr>
                    </a:outerShdw>
                  </a:effectLst>
                  <a:latin typeface="Times New Roman" charset="0"/>
                  <a:sym typeface="Symbol" charset="2"/>
                </a:endParaRPr>
              </a:p>
            </p:txBody>
          </p:sp>
          <p:sp>
            <p:nvSpPr>
              <p:cNvPr id="14370" name="Line 68"/>
              <p:cNvSpPr>
                <a:spLocks noChangeShapeType="1"/>
              </p:cNvSpPr>
              <p:nvPr/>
            </p:nvSpPr>
            <p:spPr bwMode="auto">
              <a:xfrm flipH="1">
                <a:off x="900113" y="4362450"/>
                <a:ext cx="0" cy="360363"/>
              </a:xfrm>
              <a:prstGeom prst="line">
                <a:avLst/>
              </a:prstGeom>
              <a:noFill/>
              <a:ln w="28575" cmpd="sng">
                <a:solidFill>
                  <a:schemeClr val="tx1"/>
                </a:solidFill>
                <a:round/>
                <a:headEnd/>
                <a:tailEnd type="triangle" w="med" len="med"/>
              </a:ln>
            </p:spPr>
            <p:txBody>
              <a:bodyPr/>
              <a:lstStyle/>
              <a:p>
                <a:pPr algn="ctr" defTabSz="685800" eaLnBrk="0" hangingPunct="0">
                  <a:defRPr/>
                </a:pPr>
                <a:endParaRPr lang="es-ES_tradnl" b="1" kern="0">
                  <a:solidFill>
                    <a:schemeClr val="bg1"/>
                  </a:solidFill>
                  <a:effectLst>
                    <a:outerShdw blurRad="38100" dist="38100" dir="2700000" algn="tl">
                      <a:srgbClr val="000000">
                        <a:alpha val="43137"/>
                      </a:srgbClr>
                    </a:outerShdw>
                  </a:effectLst>
                  <a:latin typeface="Times New Roman" charset="0"/>
                  <a:sym typeface="Symbol" charset="2"/>
                </a:endParaRPr>
              </a:p>
            </p:txBody>
          </p:sp>
        </p:grpSp>
        <p:grpSp>
          <p:nvGrpSpPr>
            <p:cNvPr id="7" name="Group 72"/>
            <p:cNvGrpSpPr>
              <a:grpSpLocks/>
            </p:cNvGrpSpPr>
            <p:nvPr/>
          </p:nvGrpSpPr>
          <p:grpSpPr bwMode="auto">
            <a:xfrm>
              <a:off x="900113" y="4078288"/>
              <a:ext cx="1150937" cy="212725"/>
              <a:chOff x="2201" y="2704"/>
              <a:chExt cx="923" cy="176"/>
            </a:xfrm>
            <a:effectLst>
              <a:outerShdw blurRad="50800" dist="38100" dir="2700000" algn="tl" rotWithShape="0">
                <a:srgbClr val="000000">
                  <a:alpha val="43000"/>
                </a:srgbClr>
              </a:outerShdw>
            </a:effectLst>
          </p:grpSpPr>
          <p:sp>
            <p:nvSpPr>
              <p:cNvPr id="14405" name="Line 73"/>
              <p:cNvSpPr>
                <a:spLocks noChangeShapeType="1"/>
              </p:cNvSpPr>
              <p:nvPr/>
            </p:nvSpPr>
            <p:spPr bwMode="auto">
              <a:xfrm>
                <a:off x="3124" y="2704"/>
                <a:ext cx="0" cy="176"/>
              </a:xfrm>
              <a:prstGeom prst="line">
                <a:avLst/>
              </a:prstGeom>
              <a:noFill/>
              <a:ln w="28575" cmpd="sng">
                <a:solidFill>
                  <a:schemeClr val="tx1"/>
                </a:solidFill>
                <a:round/>
                <a:headEnd/>
                <a:tailEnd type="triangle" w="med" len="med"/>
              </a:ln>
            </p:spPr>
            <p:txBody>
              <a:bodyPr/>
              <a:lstStyle/>
              <a:p>
                <a:pPr algn="ctr" defTabSz="685800" eaLnBrk="0" hangingPunct="0">
                  <a:defRPr/>
                </a:pPr>
                <a:endParaRPr lang="es-ES_tradnl" b="1" kern="0">
                  <a:solidFill>
                    <a:schemeClr val="bg1"/>
                  </a:solidFill>
                  <a:effectLst>
                    <a:outerShdw blurRad="38100" dist="38100" dir="2700000" algn="tl">
                      <a:srgbClr val="000000">
                        <a:alpha val="43137"/>
                      </a:srgbClr>
                    </a:outerShdw>
                  </a:effectLst>
                  <a:latin typeface="Times New Roman" charset="0"/>
                  <a:sym typeface="Symbol" charset="2"/>
                </a:endParaRPr>
              </a:p>
            </p:txBody>
          </p:sp>
          <p:sp>
            <p:nvSpPr>
              <p:cNvPr id="14406" name="Line 74"/>
              <p:cNvSpPr>
                <a:spLocks noChangeShapeType="1"/>
              </p:cNvSpPr>
              <p:nvPr/>
            </p:nvSpPr>
            <p:spPr bwMode="auto">
              <a:xfrm>
                <a:off x="2201" y="2704"/>
                <a:ext cx="0" cy="176"/>
              </a:xfrm>
              <a:prstGeom prst="line">
                <a:avLst/>
              </a:prstGeom>
              <a:noFill/>
              <a:ln w="28575" cmpd="sng">
                <a:solidFill>
                  <a:schemeClr val="tx1"/>
                </a:solidFill>
                <a:round/>
                <a:headEnd/>
                <a:tailEnd type="triangle" w="med" len="med"/>
              </a:ln>
            </p:spPr>
            <p:txBody>
              <a:bodyPr/>
              <a:lstStyle/>
              <a:p>
                <a:pPr algn="ctr" defTabSz="685800" eaLnBrk="0" hangingPunct="0">
                  <a:defRPr/>
                </a:pPr>
                <a:endParaRPr lang="es-ES_tradnl" b="1" kern="0">
                  <a:solidFill>
                    <a:schemeClr val="bg1"/>
                  </a:solidFill>
                  <a:effectLst>
                    <a:outerShdw blurRad="38100" dist="38100" dir="2700000" algn="tl">
                      <a:srgbClr val="000000">
                        <a:alpha val="43137"/>
                      </a:srgbClr>
                    </a:outerShdw>
                  </a:effectLst>
                  <a:latin typeface="Times New Roman" charset="0"/>
                  <a:sym typeface="Symbol" charset="2"/>
                </a:endParaRPr>
              </a:p>
            </p:txBody>
          </p:sp>
          <p:sp>
            <p:nvSpPr>
              <p:cNvPr id="14407" name="Line 75"/>
              <p:cNvSpPr>
                <a:spLocks noChangeShapeType="1"/>
              </p:cNvSpPr>
              <p:nvPr/>
            </p:nvSpPr>
            <p:spPr bwMode="auto">
              <a:xfrm>
                <a:off x="2201" y="2704"/>
                <a:ext cx="923" cy="1"/>
              </a:xfrm>
              <a:prstGeom prst="line">
                <a:avLst/>
              </a:prstGeom>
              <a:noFill/>
              <a:ln w="28575" cmpd="sng">
                <a:solidFill>
                  <a:schemeClr val="tx1"/>
                </a:solidFill>
                <a:round/>
                <a:headEnd/>
                <a:tailEnd/>
              </a:ln>
            </p:spPr>
            <p:txBody>
              <a:bodyPr/>
              <a:lstStyle/>
              <a:p>
                <a:pPr algn="ctr" defTabSz="685800" eaLnBrk="0" hangingPunct="0">
                  <a:defRPr/>
                </a:pPr>
                <a:endParaRPr lang="es-ES_tradnl" b="1" kern="0">
                  <a:solidFill>
                    <a:schemeClr val="bg1"/>
                  </a:solidFill>
                  <a:effectLst>
                    <a:outerShdw blurRad="38100" dist="38100" dir="2700000" algn="tl">
                      <a:srgbClr val="000000">
                        <a:alpha val="43137"/>
                      </a:srgbClr>
                    </a:outerShdw>
                  </a:effectLst>
                  <a:latin typeface="Times New Roman" charset="0"/>
                  <a:sym typeface="Symbol" charset="2"/>
                </a:endParaRPr>
              </a:p>
            </p:txBody>
          </p:sp>
        </p:grpSp>
        <p:grpSp>
          <p:nvGrpSpPr>
            <p:cNvPr id="13" name="Agrupar 88"/>
            <p:cNvGrpSpPr>
              <a:grpSpLocks/>
            </p:cNvGrpSpPr>
            <p:nvPr/>
          </p:nvGrpSpPr>
          <p:grpSpPr bwMode="auto">
            <a:xfrm>
              <a:off x="304800" y="4724400"/>
              <a:ext cx="1219200" cy="304800"/>
              <a:chOff x="5105400" y="4876800"/>
              <a:chExt cx="1219200" cy="304800"/>
            </a:xfrm>
          </p:grpSpPr>
          <p:sp>
            <p:nvSpPr>
              <p:cNvPr id="90" name="Rectángulo redondeado 89"/>
              <p:cNvSpPr/>
              <p:nvPr/>
            </p:nvSpPr>
            <p:spPr bwMode="auto">
              <a:xfrm>
                <a:off x="5157788" y="4876800"/>
                <a:ext cx="1114425" cy="304800"/>
              </a:xfrm>
              <a:prstGeom prst="round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a:lstStyle/>
              <a:p>
                <a:pPr algn="ctr" defTabSz="685800" eaLnBrk="0" hangingPunct="0">
                  <a:defRPr/>
                </a:pPr>
                <a:endParaRPr lang="es-ES_tradnl" sz="1050" kern="0">
                  <a:solidFill>
                    <a:sysClr val="windowText" lastClr="000000"/>
                  </a:solidFill>
                  <a:effectLst>
                    <a:outerShdw blurRad="38100" dist="38100" dir="2700000" algn="tl">
                      <a:srgbClr val="000000">
                        <a:alpha val="43137"/>
                      </a:srgbClr>
                    </a:outerShdw>
                  </a:effectLst>
                  <a:latin typeface="Times New Roman" charset="0"/>
                  <a:sym typeface="Symbol" charset="2"/>
                </a:endParaRPr>
              </a:p>
            </p:txBody>
          </p:sp>
          <p:sp>
            <p:nvSpPr>
              <p:cNvPr id="91" name="Text Box 11"/>
              <p:cNvSpPr txBox="1">
                <a:spLocks noChangeArrowheads="1"/>
              </p:cNvSpPr>
              <p:nvPr/>
            </p:nvSpPr>
            <p:spPr bwMode="auto">
              <a:xfrm>
                <a:off x="5105400" y="4896964"/>
                <a:ext cx="1219200" cy="265587"/>
              </a:xfrm>
              <a:prstGeom prst="rect">
                <a:avLst/>
              </a:prstGeom>
              <a:noFill/>
              <a:ln w="52451">
                <a:noFill/>
                <a:miter lim="800000"/>
                <a:headEnd/>
                <a:tailEnd/>
              </a:ln>
              <a:effectLst/>
            </p:spPr>
            <p:txBody>
              <a:bodyPr lIns="60104" tIns="30052" rIns="60104" bIns="30052" anchor="b">
                <a:spAutoFit/>
              </a:bodyPr>
              <a:lstStyle/>
              <a:p>
                <a:pPr algn="ctr" defTabSz="601266" eaLnBrk="0" hangingPunct="0">
                  <a:defRPr/>
                </a:pPr>
                <a:r>
                  <a:rPr lang="en-GB" sz="900" kern="0" dirty="0">
                    <a:solidFill>
                      <a:sysClr val="windowText" lastClr="000000"/>
                    </a:solidFill>
                    <a:effectLst>
                      <a:outerShdw blurRad="38100" dist="38100" dir="2700000" algn="tl">
                        <a:srgbClr val="000000">
                          <a:alpha val="43137"/>
                        </a:srgbClr>
                      </a:outerShdw>
                    </a:effectLst>
                    <a:sym typeface="Symbol" charset="2"/>
                  </a:rPr>
                  <a:t>No antibiotics</a:t>
                </a:r>
              </a:p>
            </p:txBody>
          </p:sp>
        </p:grpSp>
        <p:grpSp>
          <p:nvGrpSpPr>
            <p:cNvPr id="14" name="Agrupar 88"/>
            <p:cNvGrpSpPr>
              <a:grpSpLocks/>
            </p:cNvGrpSpPr>
            <p:nvPr/>
          </p:nvGrpSpPr>
          <p:grpSpPr bwMode="auto">
            <a:xfrm>
              <a:off x="1600200" y="4724400"/>
              <a:ext cx="990600" cy="304800"/>
              <a:chOff x="2865294" y="1790696"/>
              <a:chExt cx="1645227" cy="800104"/>
            </a:xfrm>
          </p:grpSpPr>
          <p:sp>
            <p:nvSpPr>
              <p:cNvPr id="94" name="Rectángulo redondeado 93"/>
              <p:cNvSpPr/>
              <p:nvPr/>
            </p:nvSpPr>
            <p:spPr bwMode="auto">
              <a:xfrm>
                <a:off x="2889024" y="1790696"/>
                <a:ext cx="1597769" cy="800104"/>
              </a:xfrm>
              <a:prstGeom prst="roundRect">
                <a:avLst/>
              </a:prstGeom>
              <a:solidFill>
                <a:schemeClr val="accent5"/>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a:lstStyle/>
              <a:p>
                <a:pPr algn="ctr" defTabSz="685800" eaLnBrk="0" hangingPunct="0">
                  <a:defRPr/>
                </a:pPr>
                <a:endParaRPr lang="es-ES_tradnl" sz="1050" kern="0">
                  <a:solidFill>
                    <a:sysClr val="windowText" lastClr="000000"/>
                  </a:solidFill>
                  <a:effectLst>
                    <a:outerShdw blurRad="38100" dist="38100" dir="2700000" algn="tl">
                      <a:srgbClr val="000000">
                        <a:alpha val="43137"/>
                      </a:srgbClr>
                    </a:outerShdw>
                  </a:effectLst>
                  <a:latin typeface="Times New Roman" charset="0"/>
                  <a:sym typeface="Symbol" charset="2"/>
                </a:endParaRPr>
              </a:p>
            </p:txBody>
          </p:sp>
          <p:sp>
            <p:nvSpPr>
              <p:cNvPr id="99" name="Text Box 11"/>
              <p:cNvSpPr txBox="1">
                <a:spLocks noChangeArrowheads="1"/>
              </p:cNvSpPr>
              <p:nvPr/>
            </p:nvSpPr>
            <p:spPr bwMode="auto">
              <a:xfrm>
                <a:off x="2865294" y="1835290"/>
                <a:ext cx="1645227" cy="697168"/>
              </a:xfrm>
              <a:prstGeom prst="rect">
                <a:avLst/>
              </a:prstGeom>
              <a:noFill/>
              <a:ln w="52451">
                <a:noFill/>
                <a:miter lim="800000"/>
                <a:headEnd/>
                <a:tailEnd/>
              </a:ln>
              <a:effectLst/>
            </p:spPr>
            <p:txBody>
              <a:bodyPr lIns="60104" tIns="30052" rIns="60104" bIns="30052" anchor="b">
                <a:spAutoFit/>
              </a:bodyPr>
              <a:lstStyle/>
              <a:p>
                <a:pPr algn="ctr" defTabSz="601266" eaLnBrk="0" hangingPunct="0">
                  <a:defRPr/>
                </a:pPr>
                <a:r>
                  <a:rPr lang="en-GB" sz="900" kern="0" dirty="0">
                    <a:solidFill>
                      <a:sysClr val="windowText" lastClr="000000"/>
                    </a:solidFill>
                    <a:effectLst>
                      <a:outerShdw blurRad="38100" dist="38100" dir="2700000" algn="tl">
                        <a:srgbClr val="000000">
                          <a:alpha val="43137"/>
                        </a:srgbClr>
                      </a:outerShdw>
                    </a:effectLst>
                    <a:sym typeface="Symbol" charset="2"/>
                  </a:rPr>
                  <a:t>Antibiotics</a:t>
                </a:r>
              </a:p>
            </p:txBody>
          </p:sp>
        </p:grpSp>
        <p:grpSp>
          <p:nvGrpSpPr>
            <p:cNvPr id="15" name="Agrupar 88"/>
            <p:cNvGrpSpPr>
              <a:grpSpLocks/>
            </p:cNvGrpSpPr>
            <p:nvPr/>
          </p:nvGrpSpPr>
          <p:grpSpPr bwMode="auto">
            <a:xfrm>
              <a:off x="381000" y="2577010"/>
              <a:ext cx="2133600" cy="318591"/>
              <a:chOff x="2865294" y="1754495"/>
              <a:chExt cx="1645227" cy="836305"/>
            </a:xfrm>
          </p:grpSpPr>
          <p:sp>
            <p:nvSpPr>
              <p:cNvPr id="101" name="Rectángulo redondeado 100"/>
              <p:cNvSpPr/>
              <p:nvPr/>
            </p:nvSpPr>
            <p:spPr bwMode="auto">
              <a:xfrm>
                <a:off x="2887328" y="1790696"/>
                <a:ext cx="1601158" cy="800104"/>
              </a:xfrm>
              <a:prstGeom prst="roundRect">
                <a:avLst/>
              </a:prstGeom>
              <a:solidFill>
                <a:schemeClr val="accent5"/>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a:lstStyle/>
              <a:p>
                <a:pPr algn="ctr" defTabSz="685800" eaLnBrk="0" hangingPunct="0">
                  <a:defRPr/>
                </a:pPr>
                <a:endParaRPr lang="es-ES_tradnl" sz="1050" kern="0">
                  <a:solidFill>
                    <a:sysClr val="windowText" lastClr="000000"/>
                  </a:solidFill>
                  <a:effectLst>
                    <a:outerShdw blurRad="38100" dist="38100" dir="2700000" algn="tl">
                      <a:srgbClr val="000000">
                        <a:alpha val="43137"/>
                      </a:srgbClr>
                    </a:outerShdw>
                  </a:effectLst>
                  <a:latin typeface="Times New Roman" charset="0"/>
                  <a:sym typeface="Symbol" charset="2"/>
                </a:endParaRPr>
              </a:p>
            </p:txBody>
          </p:sp>
          <p:sp>
            <p:nvSpPr>
              <p:cNvPr id="105" name="Text Box 11"/>
              <p:cNvSpPr txBox="1">
                <a:spLocks noChangeArrowheads="1"/>
              </p:cNvSpPr>
              <p:nvPr/>
            </p:nvSpPr>
            <p:spPr bwMode="auto">
              <a:xfrm>
                <a:off x="2865294" y="1754495"/>
                <a:ext cx="1645227" cy="777963"/>
              </a:xfrm>
              <a:prstGeom prst="rect">
                <a:avLst/>
              </a:prstGeom>
              <a:noFill/>
              <a:ln w="52451">
                <a:noFill/>
                <a:miter lim="800000"/>
                <a:headEnd/>
                <a:tailEnd/>
              </a:ln>
              <a:effectLst/>
            </p:spPr>
            <p:txBody>
              <a:bodyPr lIns="60104" tIns="30052" rIns="60104" bIns="30052" anchor="b">
                <a:spAutoFit/>
              </a:bodyPr>
              <a:lstStyle/>
              <a:p>
                <a:pPr algn="ctr" defTabSz="601266" eaLnBrk="0" hangingPunct="0">
                  <a:defRPr/>
                </a:pPr>
                <a:r>
                  <a:rPr lang="en-GB" sz="1050" b="1" kern="0" dirty="0">
                    <a:solidFill>
                      <a:schemeClr val="bg1"/>
                    </a:solidFill>
                    <a:effectLst>
                      <a:outerShdw blurRad="38100" dist="38100" dir="2700000" algn="tl">
                        <a:srgbClr val="000000">
                          <a:alpha val="43137"/>
                        </a:srgbClr>
                      </a:outerShdw>
                    </a:effectLst>
                    <a:sym typeface="Symbol" charset="2"/>
                  </a:rPr>
                  <a:t>Short acting BD</a:t>
                </a:r>
              </a:p>
            </p:txBody>
          </p:sp>
        </p:grpSp>
        <p:grpSp>
          <p:nvGrpSpPr>
            <p:cNvPr id="16" name="Agrupar 88"/>
            <p:cNvGrpSpPr>
              <a:grpSpLocks/>
            </p:cNvGrpSpPr>
            <p:nvPr/>
          </p:nvGrpSpPr>
          <p:grpSpPr bwMode="auto">
            <a:xfrm>
              <a:off x="381000" y="2971800"/>
              <a:ext cx="2133600" cy="304800"/>
              <a:chOff x="2865294" y="1790696"/>
              <a:chExt cx="1645227" cy="800104"/>
            </a:xfrm>
          </p:grpSpPr>
          <p:sp>
            <p:nvSpPr>
              <p:cNvPr id="107" name="Rectángulo redondeado 106"/>
              <p:cNvSpPr/>
              <p:nvPr/>
            </p:nvSpPr>
            <p:spPr bwMode="auto">
              <a:xfrm>
                <a:off x="2887328" y="1790696"/>
                <a:ext cx="1601158" cy="800104"/>
              </a:xfrm>
              <a:prstGeom prst="roundRect">
                <a:avLst/>
              </a:prstGeom>
              <a:solidFill>
                <a:schemeClr val="accent5"/>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a:lstStyle/>
              <a:p>
                <a:pPr algn="ctr" defTabSz="685800" eaLnBrk="0" hangingPunct="0">
                  <a:defRPr/>
                </a:pPr>
                <a:endParaRPr lang="es-ES_tradnl" sz="1050" kern="0">
                  <a:solidFill>
                    <a:sysClr val="windowText" lastClr="000000"/>
                  </a:solidFill>
                  <a:effectLst>
                    <a:outerShdw blurRad="38100" dist="38100" dir="2700000" algn="tl">
                      <a:srgbClr val="000000">
                        <a:alpha val="43137"/>
                      </a:srgbClr>
                    </a:outerShdw>
                  </a:effectLst>
                  <a:latin typeface="Times New Roman" charset="0"/>
                  <a:sym typeface="Symbol" charset="2"/>
                </a:endParaRPr>
              </a:p>
            </p:txBody>
          </p:sp>
          <p:sp>
            <p:nvSpPr>
              <p:cNvPr id="108" name="Text Box 11"/>
              <p:cNvSpPr txBox="1">
                <a:spLocks noChangeArrowheads="1"/>
              </p:cNvSpPr>
              <p:nvPr/>
            </p:nvSpPr>
            <p:spPr bwMode="auto">
              <a:xfrm>
                <a:off x="2865294" y="1875683"/>
                <a:ext cx="1645227" cy="656775"/>
              </a:xfrm>
              <a:prstGeom prst="rect">
                <a:avLst/>
              </a:prstGeom>
              <a:noFill/>
              <a:ln w="52451">
                <a:noFill/>
                <a:miter lim="800000"/>
                <a:headEnd/>
                <a:tailEnd/>
              </a:ln>
              <a:effectLst/>
            </p:spPr>
            <p:txBody>
              <a:bodyPr lIns="60104" tIns="30052" rIns="60104" bIns="30052" anchor="b">
                <a:spAutoFit/>
              </a:bodyPr>
              <a:lstStyle/>
              <a:p>
                <a:pPr algn="ctr" defTabSz="601266" eaLnBrk="0" hangingPunct="0">
                  <a:defRPr/>
                </a:pPr>
                <a:r>
                  <a:rPr lang="en-GB" sz="825" kern="0" dirty="0">
                    <a:solidFill>
                      <a:schemeClr val="bg1"/>
                    </a:solidFill>
                    <a:effectLst>
                      <a:outerShdw blurRad="38100" dist="38100" dir="2700000" algn="tl">
                        <a:srgbClr val="000000">
                          <a:alpha val="43137"/>
                        </a:srgbClr>
                      </a:outerShdw>
                    </a:effectLst>
                    <a:sym typeface="Symbol" charset="2"/>
                  </a:rPr>
                  <a:t>Optimize comorbidity treatment </a:t>
                </a:r>
              </a:p>
            </p:txBody>
          </p:sp>
        </p:grpSp>
        <p:grpSp>
          <p:nvGrpSpPr>
            <p:cNvPr id="18" name="Agrupar 88"/>
            <p:cNvGrpSpPr>
              <a:grpSpLocks/>
            </p:cNvGrpSpPr>
            <p:nvPr/>
          </p:nvGrpSpPr>
          <p:grpSpPr bwMode="auto">
            <a:xfrm>
              <a:off x="685800" y="3657600"/>
              <a:ext cx="1600200" cy="304800"/>
              <a:chOff x="2865294" y="1790696"/>
              <a:chExt cx="1645227" cy="800104"/>
            </a:xfrm>
          </p:grpSpPr>
          <p:sp>
            <p:nvSpPr>
              <p:cNvPr id="116" name="Rectángulo redondeado 115"/>
              <p:cNvSpPr/>
              <p:nvPr/>
            </p:nvSpPr>
            <p:spPr bwMode="auto">
              <a:xfrm>
                <a:off x="2888144" y="1790696"/>
                <a:ext cx="1599526" cy="800104"/>
              </a:xfrm>
              <a:prstGeom prst="roundRect">
                <a:avLst/>
              </a:prstGeom>
              <a:solidFill>
                <a:schemeClr val="bg1">
                  <a:alpha val="99000"/>
                </a:schemeClr>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a:lstStyle/>
              <a:p>
                <a:pPr algn="ctr" defTabSz="685800" eaLnBrk="0" hangingPunct="0">
                  <a:defRPr/>
                </a:pPr>
                <a:endParaRPr lang="es-ES_tradnl" sz="1050" kern="0">
                  <a:solidFill>
                    <a:sysClr val="windowText" lastClr="000000"/>
                  </a:solidFill>
                  <a:effectLst>
                    <a:outerShdw blurRad="38100" dist="38100" dir="2700000" algn="tl">
                      <a:srgbClr val="000000">
                        <a:alpha val="43137"/>
                      </a:srgbClr>
                    </a:outerShdw>
                  </a:effectLst>
                  <a:latin typeface="Times New Roman" charset="0"/>
                  <a:sym typeface="Symbol" charset="2"/>
                </a:endParaRPr>
              </a:p>
            </p:txBody>
          </p:sp>
          <p:sp>
            <p:nvSpPr>
              <p:cNvPr id="117" name="Text Box 11"/>
              <p:cNvSpPr txBox="1">
                <a:spLocks noChangeArrowheads="1"/>
              </p:cNvSpPr>
              <p:nvPr/>
            </p:nvSpPr>
            <p:spPr bwMode="auto">
              <a:xfrm>
                <a:off x="2865294" y="1835290"/>
                <a:ext cx="1645227" cy="697168"/>
              </a:xfrm>
              <a:prstGeom prst="rect">
                <a:avLst/>
              </a:prstGeom>
              <a:noFill/>
              <a:ln w="52451">
                <a:noFill/>
                <a:miter lim="800000"/>
                <a:headEnd/>
                <a:tailEnd/>
              </a:ln>
              <a:effectLst/>
            </p:spPr>
            <p:txBody>
              <a:bodyPr lIns="60104" tIns="30052" rIns="60104" bIns="30052" anchor="b">
                <a:spAutoFit/>
              </a:bodyPr>
              <a:lstStyle/>
              <a:p>
                <a:pPr algn="ctr" defTabSz="601266" eaLnBrk="0" hangingPunct="0">
                  <a:defRPr/>
                </a:pPr>
                <a:r>
                  <a:rPr lang="en-GB" sz="900" kern="0" dirty="0">
                    <a:solidFill>
                      <a:sysClr val="windowText" lastClr="000000"/>
                    </a:solidFill>
                    <a:effectLst>
                      <a:outerShdw blurRad="38100" dist="38100" dir="2700000" algn="tl">
                        <a:srgbClr val="000000">
                          <a:alpha val="43137"/>
                        </a:srgbClr>
                      </a:outerShdw>
                    </a:effectLst>
                    <a:sym typeface="Symbol" charset="2"/>
                  </a:rPr>
                  <a:t>Purulent sputum?</a:t>
                </a:r>
              </a:p>
            </p:txBody>
          </p:sp>
        </p:grpSp>
        <p:grpSp>
          <p:nvGrpSpPr>
            <p:cNvPr id="19" name="Agrupar 88"/>
            <p:cNvGrpSpPr>
              <a:grpSpLocks/>
            </p:cNvGrpSpPr>
            <p:nvPr/>
          </p:nvGrpSpPr>
          <p:grpSpPr bwMode="auto">
            <a:xfrm>
              <a:off x="1828800" y="4267200"/>
              <a:ext cx="457200" cy="304800"/>
              <a:chOff x="2865294" y="1790696"/>
              <a:chExt cx="1645227" cy="800104"/>
            </a:xfrm>
          </p:grpSpPr>
          <p:sp>
            <p:nvSpPr>
              <p:cNvPr id="119" name="Rectángulo redondeado 118"/>
              <p:cNvSpPr/>
              <p:nvPr/>
            </p:nvSpPr>
            <p:spPr bwMode="auto">
              <a:xfrm>
                <a:off x="2888144" y="1790696"/>
                <a:ext cx="1599526" cy="800104"/>
              </a:xfrm>
              <a:prstGeom prst="round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a:lstStyle/>
              <a:p>
                <a:pPr algn="ctr" defTabSz="685800" eaLnBrk="0" hangingPunct="0">
                  <a:defRPr/>
                </a:pPr>
                <a:endParaRPr lang="es-ES_tradnl" sz="1050" kern="0">
                  <a:solidFill>
                    <a:sysClr val="windowText" lastClr="000000"/>
                  </a:solidFill>
                  <a:effectLst>
                    <a:outerShdw blurRad="38100" dist="38100" dir="2700000" algn="tl">
                      <a:srgbClr val="000000">
                        <a:alpha val="43137"/>
                      </a:srgbClr>
                    </a:outerShdw>
                  </a:effectLst>
                  <a:latin typeface="Times New Roman" charset="0"/>
                  <a:sym typeface="Symbol" charset="2"/>
                </a:endParaRPr>
              </a:p>
            </p:txBody>
          </p:sp>
          <p:sp>
            <p:nvSpPr>
              <p:cNvPr id="120" name="Text Box 11"/>
              <p:cNvSpPr txBox="1">
                <a:spLocks noChangeArrowheads="1"/>
              </p:cNvSpPr>
              <p:nvPr/>
            </p:nvSpPr>
            <p:spPr bwMode="auto">
              <a:xfrm>
                <a:off x="2865294" y="1835290"/>
                <a:ext cx="1645227" cy="697168"/>
              </a:xfrm>
              <a:prstGeom prst="rect">
                <a:avLst/>
              </a:prstGeom>
              <a:noFill/>
              <a:ln w="52451">
                <a:noFill/>
                <a:miter lim="800000"/>
                <a:headEnd/>
                <a:tailEnd/>
              </a:ln>
              <a:effectLst/>
            </p:spPr>
            <p:txBody>
              <a:bodyPr lIns="60104" tIns="30052" rIns="60104" bIns="30052" anchor="b">
                <a:spAutoFit/>
              </a:bodyPr>
              <a:lstStyle/>
              <a:p>
                <a:pPr algn="ctr" defTabSz="601266" eaLnBrk="0" hangingPunct="0">
                  <a:defRPr/>
                </a:pPr>
                <a:r>
                  <a:rPr lang="en-GB" sz="900" kern="0" dirty="0">
                    <a:solidFill>
                      <a:sysClr val="windowText" lastClr="000000"/>
                    </a:solidFill>
                    <a:effectLst>
                      <a:outerShdw blurRad="38100" dist="38100" dir="2700000" algn="tl">
                        <a:srgbClr val="000000">
                          <a:alpha val="43137"/>
                        </a:srgbClr>
                      </a:outerShdw>
                    </a:effectLst>
                    <a:sym typeface="Symbol" charset="2"/>
                  </a:rPr>
                  <a:t>Yes</a:t>
                </a:r>
              </a:p>
            </p:txBody>
          </p:sp>
        </p:grpSp>
        <p:grpSp>
          <p:nvGrpSpPr>
            <p:cNvPr id="20" name="Agrupar 88"/>
            <p:cNvGrpSpPr>
              <a:grpSpLocks/>
            </p:cNvGrpSpPr>
            <p:nvPr/>
          </p:nvGrpSpPr>
          <p:grpSpPr bwMode="auto">
            <a:xfrm>
              <a:off x="685800" y="4267200"/>
              <a:ext cx="457200" cy="304800"/>
              <a:chOff x="2865294" y="1790696"/>
              <a:chExt cx="1645227" cy="800104"/>
            </a:xfrm>
          </p:grpSpPr>
          <p:sp>
            <p:nvSpPr>
              <p:cNvPr id="122" name="Rectángulo redondeado 121"/>
              <p:cNvSpPr/>
              <p:nvPr/>
            </p:nvSpPr>
            <p:spPr bwMode="auto">
              <a:xfrm>
                <a:off x="2888144" y="1790696"/>
                <a:ext cx="1599526" cy="800104"/>
              </a:xfrm>
              <a:prstGeom prst="round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a:lstStyle/>
              <a:p>
                <a:pPr algn="ctr" defTabSz="685800" eaLnBrk="0" hangingPunct="0">
                  <a:defRPr/>
                </a:pPr>
                <a:endParaRPr lang="es-ES_tradnl" sz="1050" kern="0">
                  <a:solidFill>
                    <a:sysClr val="windowText" lastClr="000000"/>
                  </a:solidFill>
                  <a:effectLst>
                    <a:outerShdw blurRad="38100" dist="38100" dir="2700000" algn="tl">
                      <a:srgbClr val="000000">
                        <a:alpha val="43137"/>
                      </a:srgbClr>
                    </a:outerShdw>
                  </a:effectLst>
                  <a:latin typeface="Times New Roman" charset="0"/>
                  <a:sym typeface="Symbol" charset="2"/>
                </a:endParaRPr>
              </a:p>
            </p:txBody>
          </p:sp>
          <p:sp>
            <p:nvSpPr>
              <p:cNvPr id="123" name="Text Box 11"/>
              <p:cNvSpPr txBox="1">
                <a:spLocks noChangeArrowheads="1"/>
              </p:cNvSpPr>
              <p:nvPr/>
            </p:nvSpPr>
            <p:spPr bwMode="auto">
              <a:xfrm>
                <a:off x="2865294" y="1835290"/>
                <a:ext cx="1645227" cy="697168"/>
              </a:xfrm>
              <a:prstGeom prst="rect">
                <a:avLst/>
              </a:prstGeom>
              <a:noFill/>
              <a:ln w="52451">
                <a:noFill/>
                <a:miter lim="800000"/>
                <a:headEnd/>
                <a:tailEnd/>
              </a:ln>
              <a:effectLst/>
            </p:spPr>
            <p:txBody>
              <a:bodyPr lIns="60104" tIns="30052" rIns="60104" bIns="30052" anchor="b">
                <a:spAutoFit/>
              </a:bodyPr>
              <a:lstStyle/>
              <a:p>
                <a:pPr algn="ctr" defTabSz="601266" eaLnBrk="0" hangingPunct="0">
                  <a:defRPr/>
                </a:pPr>
                <a:r>
                  <a:rPr lang="en-GB" sz="900" kern="0" dirty="0" err="1">
                    <a:solidFill>
                      <a:sysClr val="windowText" lastClr="000000"/>
                    </a:solidFill>
                    <a:effectLst>
                      <a:outerShdw blurRad="38100" dist="38100" dir="2700000" algn="tl">
                        <a:srgbClr val="000000">
                          <a:alpha val="43137"/>
                        </a:srgbClr>
                      </a:outerShdw>
                    </a:effectLst>
                    <a:sym typeface="Symbol" charset="2"/>
                  </a:rPr>
                  <a:t>No</a:t>
                </a:r>
                <a:endParaRPr lang="en-GB" sz="900" kern="0" dirty="0">
                  <a:solidFill>
                    <a:sysClr val="windowText" lastClr="000000"/>
                  </a:solidFill>
                  <a:effectLst>
                    <a:outerShdw blurRad="38100" dist="38100" dir="2700000" algn="tl">
                      <a:srgbClr val="000000">
                        <a:alpha val="43137"/>
                      </a:srgbClr>
                    </a:outerShdw>
                  </a:effectLst>
                  <a:sym typeface="Symbol" charset="2"/>
                </a:endParaRPr>
              </a:p>
            </p:txBody>
          </p:sp>
        </p:grpSp>
        <p:grpSp>
          <p:nvGrpSpPr>
            <p:cNvPr id="21" name="Agrupar 88"/>
            <p:cNvGrpSpPr>
              <a:grpSpLocks/>
            </p:cNvGrpSpPr>
            <p:nvPr/>
          </p:nvGrpSpPr>
          <p:grpSpPr bwMode="auto">
            <a:xfrm>
              <a:off x="914400" y="2209800"/>
              <a:ext cx="1143000" cy="304800"/>
              <a:chOff x="2865294" y="1790696"/>
              <a:chExt cx="1645227" cy="800104"/>
            </a:xfrm>
          </p:grpSpPr>
          <p:sp>
            <p:nvSpPr>
              <p:cNvPr id="125" name="Rectángulo redondeado 124"/>
              <p:cNvSpPr/>
              <p:nvPr/>
            </p:nvSpPr>
            <p:spPr bwMode="auto">
              <a:xfrm>
                <a:off x="2888144" y="1790696"/>
                <a:ext cx="1599526" cy="800104"/>
              </a:xfrm>
              <a:prstGeom prst="roundRect">
                <a:avLst/>
              </a:prstGeom>
              <a:solidFill>
                <a:schemeClr val="accent6">
                  <a:lumMod val="40000"/>
                  <a:lumOff val="60000"/>
                  <a:alpha val="77000"/>
                </a:schemeClr>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a:lstStyle/>
              <a:p>
                <a:pPr algn="ctr" defTabSz="685800" eaLnBrk="0" hangingPunct="0">
                  <a:defRPr/>
                </a:pPr>
                <a:endParaRPr lang="es-ES_tradnl" sz="1050" kern="0">
                  <a:solidFill>
                    <a:sysClr val="windowText" lastClr="000000"/>
                  </a:solidFill>
                  <a:effectLst>
                    <a:outerShdw blurRad="38100" dist="38100" dir="2700000" algn="tl">
                      <a:srgbClr val="000000">
                        <a:alpha val="43137"/>
                      </a:srgbClr>
                    </a:outerShdw>
                  </a:effectLst>
                  <a:latin typeface="Times New Roman" charset="0"/>
                  <a:sym typeface="Symbol" charset="2"/>
                </a:endParaRPr>
              </a:p>
            </p:txBody>
          </p:sp>
          <p:sp>
            <p:nvSpPr>
              <p:cNvPr id="126" name="Text Box 11"/>
              <p:cNvSpPr txBox="1">
                <a:spLocks noChangeArrowheads="1"/>
              </p:cNvSpPr>
              <p:nvPr/>
            </p:nvSpPr>
            <p:spPr bwMode="auto">
              <a:xfrm>
                <a:off x="2865294" y="1835290"/>
                <a:ext cx="1645227" cy="697168"/>
              </a:xfrm>
              <a:prstGeom prst="rect">
                <a:avLst/>
              </a:prstGeom>
              <a:noFill/>
              <a:ln w="52451">
                <a:noFill/>
                <a:miter lim="800000"/>
                <a:headEnd/>
                <a:tailEnd/>
              </a:ln>
              <a:effectLst/>
            </p:spPr>
            <p:txBody>
              <a:bodyPr lIns="60104" tIns="30052" rIns="60104" bIns="30052" anchor="b">
                <a:spAutoFit/>
              </a:bodyPr>
              <a:lstStyle/>
              <a:p>
                <a:pPr algn="ctr" defTabSz="601266" eaLnBrk="0" hangingPunct="0">
                  <a:defRPr/>
                </a:pPr>
                <a:r>
                  <a:rPr lang="en-GB" sz="900" kern="0" dirty="0">
                    <a:solidFill>
                      <a:sysClr val="windowText" lastClr="000000"/>
                    </a:solidFill>
                    <a:effectLst>
                      <a:outerShdw blurRad="38100" dist="38100" dir="2700000" algn="tl">
                        <a:srgbClr val="000000">
                          <a:alpha val="43137"/>
                        </a:srgbClr>
                      </a:outerShdw>
                    </a:effectLst>
                    <a:sym typeface="Symbol" charset="2"/>
                  </a:rPr>
                  <a:t>Mild</a:t>
                </a:r>
              </a:p>
            </p:txBody>
          </p:sp>
        </p:grpSp>
        <p:grpSp>
          <p:nvGrpSpPr>
            <p:cNvPr id="24" name="Agrupar 224"/>
            <p:cNvGrpSpPr>
              <a:grpSpLocks/>
            </p:cNvGrpSpPr>
            <p:nvPr/>
          </p:nvGrpSpPr>
          <p:grpSpPr bwMode="auto">
            <a:xfrm>
              <a:off x="914400" y="5029200"/>
              <a:ext cx="1150938" cy="990600"/>
              <a:chOff x="914400" y="5029200"/>
              <a:chExt cx="1150937" cy="990600"/>
            </a:xfrm>
          </p:grpSpPr>
          <p:grpSp>
            <p:nvGrpSpPr>
              <p:cNvPr id="25" name="Agrupar 174"/>
              <p:cNvGrpSpPr>
                <a:grpSpLocks/>
              </p:cNvGrpSpPr>
              <p:nvPr/>
            </p:nvGrpSpPr>
            <p:grpSpPr bwMode="auto">
              <a:xfrm>
                <a:off x="914400" y="5029200"/>
                <a:ext cx="1150937" cy="152400"/>
                <a:chOff x="2514600" y="6028342"/>
                <a:chExt cx="1150937" cy="220058"/>
              </a:xfrm>
            </p:grpSpPr>
            <p:sp>
              <p:nvSpPr>
                <p:cNvPr id="172" name="Line 73"/>
                <p:cNvSpPr>
                  <a:spLocks noChangeShapeType="1"/>
                </p:cNvSpPr>
                <p:nvPr/>
              </p:nvSpPr>
              <p:spPr bwMode="auto">
                <a:xfrm>
                  <a:off x="3665537" y="6028342"/>
                  <a:ext cx="0" cy="213182"/>
                </a:xfrm>
                <a:prstGeom prst="line">
                  <a:avLst/>
                </a:prstGeom>
                <a:noFill/>
                <a:ln w="28575" cmpd="sng">
                  <a:solidFill>
                    <a:schemeClr val="tx1"/>
                  </a:solidFill>
                  <a:round/>
                  <a:headEnd/>
                  <a:tailEnd type="none" w="med" len="med"/>
                </a:ln>
              </p:spPr>
              <p:txBody>
                <a:bodyPr/>
                <a:lstStyle/>
                <a:p>
                  <a:pPr algn="ctr" defTabSz="685800" eaLnBrk="0" hangingPunct="0">
                    <a:defRPr/>
                  </a:pPr>
                  <a:endParaRPr lang="es-ES_tradnl" b="1" kern="0">
                    <a:solidFill>
                      <a:schemeClr val="bg1"/>
                    </a:solidFill>
                    <a:effectLst>
                      <a:outerShdw blurRad="38100" dist="38100" dir="2700000" algn="tl">
                        <a:srgbClr val="000000">
                          <a:alpha val="43137"/>
                        </a:srgbClr>
                      </a:outerShdw>
                    </a:effectLst>
                    <a:latin typeface="Times New Roman" charset="0"/>
                    <a:sym typeface="Symbol" charset="2"/>
                  </a:endParaRPr>
                </a:p>
              </p:txBody>
            </p:sp>
            <p:sp>
              <p:nvSpPr>
                <p:cNvPr id="173" name="Line 74"/>
                <p:cNvSpPr>
                  <a:spLocks noChangeShapeType="1"/>
                </p:cNvSpPr>
                <p:nvPr/>
              </p:nvSpPr>
              <p:spPr bwMode="auto">
                <a:xfrm>
                  <a:off x="2514600" y="6028342"/>
                  <a:ext cx="0" cy="213182"/>
                </a:xfrm>
                <a:prstGeom prst="line">
                  <a:avLst/>
                </a:prstGeom>
                <a:noFill/>
                <a:ln w="28575" cmpd="sng">
                  <a:solidFill>
                    <a:schemeClr val="tx1"/>
                  </a:solidFill>
                  <a:round/>
                  <a:headEnd/>
                  <a:tailEnd type="none" w="med" len="med"/>
                </a:ln>
              </p:spPr>
              <p:txBody>
                <a:bodyPr/>
                <a:lstStyle/>
                <a:p>
                  <a:pPr algn="ctr" defTabSz="685800" eaLnBrk="0" hangingPunct="0">
                    <a:defRPr/>
                  </a:pPr>
                  <a:endParaRPr lang="es-ES_tradnl" b="1" kern="0">
                    <a:solidFill>
                      <a:schemeClr val="bg1"/>
                    </a:solidFill>
                    <a:effectLst>
                      <a:outerShdw blurRad="38100" dist="38100" dir="2700000" algn="tl">
                        <a:srgbClr val="000000">
                          <a:alpha val="43137"/>
                        </a:srgbClr>
                      </a:outerShdw>
                    </a:effectLst>
                    <a:latin typeface="Times New Roman" charset="0"/>
                    <a:sym typeface="Symbol" charset="2"/>
                  </a:endParaRPr>
                </a:p>
              </p:txBody>
            </p:sp>
            <p:sp>
              <p:nvSpPr>
                <p:cNvPr id="174" name="Line 75"/>
                <p:cNvSpPr>
                  <a:spLocks noChangeShapeType="1"/>
                </p:cNvSpPr>
                <p:nvPr/>
              </p:nvSpPr>
              <p:spPr bwMode="auto">
                <a:xfrm>
                  <a:off x="2514600" y="6246108"/>
                  <a:ext cx="1150937" cy="2292"/>
                </a:xfrm>
                <a:prstGeom prst="line">
                  <a:avLst/>
                </a:prstGeom>
                <a:noFill/>
                <a:ln w="28575" cmpd="sng">
                  <a:solidFill>
                    <a:schemeClr val="tx1"/>
                  </a:solidFill>
                  <a:round/>
                  <a:headEnd/>
                  <a:tailEnd/>
                </a:ln>
              </p:spPr>
              <p:txBody>
                <a:bodyPr/>
                <a:lstStyle/>
                <a:p>
                  <a:pPr algn="ctr" defTabSz="685800" eaLnBrk="0" hangingPunct="0">
                    <a:defRPr/>
                  </a:pPr>
                  <a:endParaRPr lang="es-ES_tradnl" b="1" kern="0">
                    <a:solidFill>
                      <a:schemeClr val="bg1"/>
                    </a:solidFill>
                    <a:effectLst>
                      <a:outerShdw blurRad="38100" dist="38100" dir="2700000" algn="tl">
                        <a:srgbClr val="000000">
                          <a:alpha val="43137"/>
                        </a:srgbClr>
                      </a:outerShdw>
                    </a:effectLst>
                    <a:latin typeface="Times New Roman" charset="0"/>
                    <a:sym typeface="Symbol" charset="2"/>
                  </a:endParaRPr>
                </a:p>
              </p:txBody>
            </p:sp>
          </p:grpSp>
          <p:sp>
            <p:nvSpPr>
              <p:cNvPr id="176" name="Line 62"/>
              <p:cNvSpPr>
                <a:spLocks noChangeShapeType="1"/>
              </p:cNvSpPr>
              <p:nvPr/>
            </p:nvSpPr>
            <p:spPr bwMode="auto">
              <a:xfrm flipH="1">
                <a:off x="1523999" y="5181600"/>
                <a:ext cx="0" cy="838200"/>
              </a:xfrm>
              <a:prstGeom prst="line">
                <a:avLst/>
              </a:prstGeom>
              <a:noFill/>
              <a:ln w="28575" cmpd="sng">
                <a:solidFill>
                  <a:schemeClr val="tx1"/>
                </a:solidFill>
                <a:round/>
                <a:headEnd/>
                <a:tailEnd type="diamond" w="med" len="med"/>
              </a:ln>
              <a:effectLst>
                <a:outerShdw blurRad="50800" dist="38100" dir="2700000" algn="tl" rotWithShape="0">
                  <a:srgbClr val="000000">
                    <a:alpha val="43000"/>
                  </a:srgbClr>
                </a:outerShdw>
              </a:effectLst>
            </p:spPr>
            <p:txBody>
              <a:bodyPr/>
              <a:lstStyle/>
              <a:p>
                <a:pPr algn="ctr" defTabSz="685800" eaLnBrk="0" hangingPunct="0">
                  <a:defRPr/>
                </a:pPr>
                <a:endParaRPr lang="es-ES_tradnl" b="1" kern="0">
                  <a:solidFill>
                    <a:schemeClr val="bg1"/>
                  </a:solidFill>
                  <a:effectLst>
                    <a:outerShdw blurRad="38100" dist="38100" dir="2700000" algn="tl">
                      <a:srgbClr val="000000">
                        <a:alpha val="43137"/>
                      </a:srgbClr>
                    </a:outerShdw>
                  </a:effectLst>
                  <a:latin typeface="Times New Roman" charset="0"/>
                  <a:sym typeface="Symbol" charset="2"/>
                </a:endParaRPr>
              </a:p>
            </p:txBody>
          </p:sp>
        </p:grpSp>
        <p:grpSp>
          <p:nvGrpSpPr>
            <p:cNvPr id="26" name="Group 72"/>
            <p:cNvGrpSpPr>
              <a:grpSpLocks/>
            </p:cNvGrpSpPr>
            <p:nvPr/>
          </p:nvGrpSpPr>
          <p:grpSpPr bwMode="auto">
            <a:xfrm>
              <a:off x="914400" y="6019800"/>
              <a:ext cx="1150937" cy="212725"/>
              <a:chOff x="2201" y="2704"/>
              <a:chExt cx="923" cy="176"/>
            </a:xfrm>
            <a:effectLst>
              <a:outerShdw blurRad="50800" dist="38100" dir="2700000" algn="tl" rotWithShape="0">
                <a:srgbClr val="000000">
                  <a:alpha val="43000"/>
                </a:srgbClr>
              </a:outerShdw>
            </a:effectLst>
          </p:grpSpPr>
          <p:sp>
            <p:nvSpPr>
              <p:cNvPr id="187" name="Line 73"/>
              <p:cNvSpPr>
                <a:spLocks noChangeShapeType="1"/>
              </p:cNvSpPr>
              <p:nvPr/>
            </p:nvSpPr>
            <p:spPr bwMode="auto">
              <a:xfrm>
                <a:off x="3124" y="2704"/>
                <a:ext cx="0" cy="176"/>
              </a:xfrm>
              <a:prstGeom prst="line">
                <a:avLst/>
              </a:prstGeom>
              <a:noFill/>
              <a:ln w="28575" cmpd="sng">
                <a:solidFill>
                  <a:schemeClr val="tx1"/>
                </a:solidFill>
                <a:round/>
                <a:headEnd/>
                <a:tailEnd type="triangle" w="med" len="med"/>
              </a:ln>
            </p:spPr>
            <p:txBody>
              <a:bodyPr/>
              <a:lstStyle/>
              <a:p>
                <a:pPr algn="ctr" defTabSz="685800" eaLnBrk="0" hangingPunct="0">
                  <a:defRPr/>
                </a:pPr>
                <a:endParaRPr lang="es-ES_tradnl" b="1" kern="0">
                  <a:solidFill>
                    <a:schemeClr val="bg1"/>
                  </a:solidFill>
                  <a:effectLst>
                    <a:outerShdw blurRad="38100" dist="38100" dir="2700000" algn="tl">
                      <a:srgbClr val="000000">
                        <a:alpha val="43137"/>
                      </a:srgbClr>
                    </a:outerShdw>
                  </a:effectLst>
                  <a:latin typeface="Times New Roman" charset="0"/>
                  <a:sym typeface="Symbol" charset="2"/>
                </a:endParaRPr>
              </a:p>
            </p:txBody>
          </p:sp>
          <p:sp>
            <p:nvSpPr>
              <p:cNvPr id="188" name="Line 74"/>
              <p:cNvSpPr>
                <a:spLocks noChangeShapeType="1"/>
              </p:cNvSpPr>
              <p:nvPr/>
            </p:nvSpPr>
            <p:spPr bwMode="auto">
              <a:xfrm>
                <a:off x="2201" y="2704"/>
                <a:ext cx="0" cy="176"/>
              </a:xfrm>
              <a:prstGeom prst="line">
                <a:avLst/>
              </a:prstGeom>
              <a:noFill/>
              <a:ln w="28575" cmpd="sng">
                <a:solidFill>
                  <a:schemeClr val="tx1"/>
                </a:solidFill>
                <a:round/>
                <a:headEnd/>
                <a:tailEnd type="triangle" w="med" len="med"/>
              </a:ln>
            </p:spPr>
            <p:txBody>
              <a:bodyPr/>
              <a:lstStyle/>
              <a:p>
                <a:pPr algn="ctr" defTabSz="685800" eaLnBrk="0" hangingPunct="0">
                  <a:defRPr/>
                </a:pPr>
                <a:endParaRPr lang="es-ES_tradnl" b="1" kern="0">
                  <a:solidFill>
                    <a:schemeClr val="bg1"/>
                  </a:solidFill>
                  <a:effectLst>
                    <a:outerShdw blurRad="38100" dist="38100" dir="2700000" algn="tl">
                      <a:srgbClr val="000000">
                        <a:alpha val="43137"/>
                      </a:srgbClr>
                    </a:outerShdw>
                  </a:effectLst>
                  <a:latin typeface="Times New Roman" charset="0"/>
                  <a:sym typeface="Symbol" charset="2"/>
                </a:endParaRPr>
              </a:p>
            </p:txBody>
          </p:sp>
          <p:sp>
            <p:nvSpPr>
              <p:cNvPr id="189" name="Line 75"/>
              <p:cNvSpPr>
                <a:spLocks noChangeShapeType="1"/>
              </p:cNvSpPr>
              <p:nvPr/>
            </p:nvSpPr>
            <p:spPr bwMode="auto">
              <a:xfrm>
                <a:off x="2201" y="2704"/>
                <a:ext cx="923" cy="1"/>
              </a:xfrm>
              <a:prstGeom prst="line">
                <a:avLst/>
              </a:prstGeom>
              <a:noFill/>
              <a:ln w="28575" cmpd="sng">
                <a:solidFill>
                  <a:schemeClr val="tx1"/>
                </a:solidFill>
                <a:round/>
                <a:headEnd/>
                <a:tailEnd/>
              </a:ln>
            </p:spPr>
            <p:txBody>
              <a:bodyPr/>
              <a:lstStyle/>
              <a:p>
                <a:pPr algn="ctr" defTabSz="685800" eaLnBrk="0" hangingPunct="0">
                  <a:defRPr/>
                </a:pPr>
                <a:endParaRPr lang="es-ES_tradnl" b="1" kern="0">
                  <a:solidFill>
                    <a:schemeClr val="bg1"/>
                  </a:solidFill>
                  <a:effectLst>
                    <a:outerShdw blurRad="38100" dist="38100" dir="2700000" algn="tl">
                      <a:srgbClr val="000000">
                        <a:alpha val="43137"/>
                      </a:srgbClr>
                    </a:outerShdw>
                  </a:effectLst>
                  <a:latin typeface="Times New Roman" charset="0"/>
                  <a:sym typeface="Symbol" charset="2"/>
                </a:endParaRPr>
              </a:p>
            </p:txBody>
          </p:sp>
        </p:grpSp>
        <p:grpSp>
          <p:nvGrpSpPr>
            <p:cNvPr id="28" name="Agrupar 88"/>
            <p:cNvGrpSpPr>
              <a:grpSpLocks/>
            </p:cNvGrpSpPr>
            <p:nvPr/>
          </p:nvGrpSpPr>
          <p:grpSpPr bwMode="auto">
            <a:xfrm>
              <a:off x="381000" y="5257800"/>
              <a:ext cx="2133600" cy="304800"/>
              <a:chOff x="2865294" y="1790696"/>
              <a:chExt cx="1645227" cy="800104"/>
            </a:xfrm>
          </p:grpSpPr>
          <p:sp>
            <p:nvSpPr>
              <p:cNvPr id="136" name="Rectángulo redondeado 135"/>
              <p:cNvSpPr/>
              <p:nvPr/>
            </p:nvSpPr>
            <p:spPr bwMode="auto">
              <a:xfrm>
                <a:off x="2887328" y="1790696"/>
                <a:ext cx="1601158" cy="800104"/>
              </a:xfrm>
              <a:prstGeom prst="roundRect">
                <a:avLst/>
              </a:prstGeom>
              <a:solidFill>
                <a:schemeClr val="accent5"/>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a:lstStyle/>
              <a:p>
                <a:pPr algn="ctr" defTabSz="685800" eaLnBrk="0" hangingPunct="0">
                  <a:defRPr/>
                </a:pPr>
                <a:endParaRPr lang="es-ES_tradnl" sz="1050" kern="0">
                  <a:solidFill>
                    <a:sysClr val="windowText" lastClr="000000"/>
                  </a:solidFill>
                  <a:effectLst>
                    <a:outerShdw blurRad="38100" dist="38100" dir="2700000" algn="tl">
                      <a:srgbClr val="000000">
                        <a:alpha val="43137"/>
                      </a:srgbClr>
                    </a:outerShdw>
                  </a:effectLst>
                  <a:latin typeface="Times New Roman" charset="0"/>
                  <a:sym typeface="Symbol" charset="2"/>
                </a:endParaRPr>
              </a:p>
            </p:txBody>
          </p:sp>
          <p:sp>
            <p:nvSpPr>
              <p:cNvPr id="137" name="Text Box 11"/>
              <p:cNvSpPr txBox="1">
                <a:spLocks noChangeArrowheads="1"/>
              </p:cNvSpPr>
              <p:nvPr/>
            </p:nvSpPr>
            <p:spPr bwMode="auto">
              <a:xfrm>
                <a:off x="2865294" y="1835290"/>
                <a:ext cx="1645227" cy="697168"/>
              </a:xfrm>
              <a:prstGeom prst="rect">
                <a:avLst/>
              </a:prstGeom>
              <a:noFill/>
              <a:ln w="52451">
                <a:noFill/>
                <a:miter lim="800000"/>
                <a:headEnd/>
                <a:tailEnd/>
              </a:ln>
              <a:effectLst/>
            </p:spPr>
            <p:txBody>
              <a:bodyPr lIns="60104" tIns="30052" rIns="60104" bIns="30052" anchor="b">
                <a:spAutoFit/>
              </a:bodyPr>
              <a:lstStyle/>
              <a:p>
                <a:pPr algn="ctr" defTabSz="601266" eaLnBrk="0" hangingPunct="0">
                  <a:defRPr/>
                </a:pPr>
                <a:endParaRPr lang="en-GB" sz="900" kern="0" dirty="0">
                  <a:solidFill>
                    <a:sysClr val="windowText" lastClr="000000"/>
                  </a:solidFill>
                  <a:effectLst>
                    <a:outerShdw blurRad="38100" dist="38100" dir="2700000" algn="tl">
                      <a:srgbClr val="000000">
                        <a:alpha val="43137"/>
                      </a:srgbClr>
                    </a:outerShdw>
                  </a:effectLst>
                  <a:sym typeface="Symbol" charset="2"/>
                </a:endParaRPr>
              </a:p>
            </p:txBody>
          </p:sp>
        </p:grpSp>
        <p:grpSp>
          <p:nvGrpSpPr>
            <p:cNvPr id="29" name="Agrupar 88"/>
            <p:cNvGrpSpPr>
              <a:grpSpLocks/>
            </p:cNvGrpSpPr>
            <p:nvPr/>
          </p:nvGrpSpPr>
          <p:grpSpPr bwMode="auto">
            <a:xfrm>
              <a:off x="381000" y="5625010"/>
              <a:ext cx="2133600" cy="318591"/>
              <a:chOff x="2865294" y="1754495"/>
              <a:chExt cx="1645227" cy="836305"/>
            </a:xfrm>
          </p:grpSpPr>
          <p:sp>
            <p:nvSpPr>
              <p:cNvPr id="191" name="Rectángulo redondeado 190"/>
              <p:cNvSpPr/>
              <p:nvPr/>
            </p:nvSpPr>
            <p:spPr bwMode="auto">
              <a:xfrm>
                <a:off x="2887328" y="1790696"/>
                <a:ext cx="1601158" cy="800104"/>
              </a:xfrm>
              <a:prstGeom prst="round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a:lstStyle/>
              <a:p>
                <a:pPr algn="ctr" defTabSz="685800" eaLnBrk="0" hangingPunct="0">
                  <a:defRPr/>
                </a:pPr>
                <a:endParaRPr lang="es-ES_tradnl" sz="1050" kern="0">
                  <a:solidFill>
                    <a:sysClr val="windowText" lastClr="000000"/>
                  </a:solidFill>
                  <a:effectLst>
                    <a:outerShdw blurRad="38100" dist="38100" dir="2700000" algn="tl">
                      <a:srgbClr val="000000">
                        <a:alpha val="43137"/>
                      </a:srgbClr>
                    </a:outerShdw>
                  </a:effectLst>
                  <a:latin typeface="Times New Roman" charset="0"/>
                  <a:sym typeface="Symbol" charset="2"/>
                </a:endParaRPr>
              </a:p>
            </p:txBody>
          </p:sp>
          <p:sp>
            <p:nvSpPr>
              <p:cNvPr id="192" name="Text Box 11"/>
              <p:cNvSpPr txBox="1">
                <a:spLocks noChangeArrowheads="1"/>
              </p:cNvSpPr>
              <p:nvPr/>
            </p:nvSpPr>
            <p:spPr bwMode="auto">
              <a:xfrm>
                <a:off x="2865294" y="1754495"/>
                <a:ext cx="1645227" cy="777963"/>
              </a:xfrm>
              <a:prstGeom prst="rect">
                <a:avLst/>
              </a:prstGeom>
              <a:noFill/>
              <a:ln w="52451">
                <a:noFill/>
                <a:miter lim="800000"/>
                <a:headEnd/>
                <a:tailEnd/>
              </a:ln>
              <a:effectLst/>
            </p:spPr>
            <p:txBody>
              <a:bodyPr lIns="60104" tIns="30052" rIns="60104" bIns="30052" anchor="b">
                <a:spAutoFit/>
              </a:bodyPr>
              <a:lstStyle/>
              <a:p>
                <a:pPr algn="ctr" defTabSz="601266" eaLnBrk="0" hangingPunct="0">
                  <a:defRPr/>
                </a:pPr>
                <a:r>
                  <a:rPr lang="en-GB" sz="1050" kern="0" dirty="0">
                    <a:solidFill>
                      <a:schemeClr val="accent6"/>
                    </a:solidFill>
                    <a:effectLst>
                      <a:outerShdw blurRad="38100" dist="38100" dir="2700000" algn="tl">
                        <a:srgbClr val="000000">
                          <a:alpha val="43137"/>
                        </a:srgbClr>
                      </a:outerShdw>
                    </a:effectLst>
                    <a:sym typeface="Symbol" charset="2"/>
                  </a:rPr>
                  <a:t>72 hours follow-up visit</a:t>
                </a:r>
              </a:p>
            </p:txBody>
          </p:sp>
        </p:grpSp>
        <p:sp>
          <p:nvSpPr>
            <p:cNvPr id="265" name="Rectángulo redondeado 264"/>
            <p:cNvSpPr/>
            <p:nvPr/>
          </p:nvSpPr>
          <p:spPr bwMode="auto">
            <a:xfrm>
              <a:off x="503240" y="6248400"/>
              <a:ext cx="974725" cy="304800"/>
            </a:xfrm>
            <a:prstGeom prst="round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a:lstStyle/>
            <a:p>
              <a:pPr algn="ctr" defTabSz="685800" eaLnBrk="0" hangingPunct="0">
                <a:defRPr/>
              </a:pPr>
              <a:endParaRPr lang="es-ES_tradnl" sz="1050" kern="0">
                <a:solidFill>
                  <a:sysClr val="windowText" lastClr="000000"/>
                </a:solidFill>
                <a:effectLst>
                  <a:outerShdw blurRad="38100" dist="38100" dir="2700000" algn="tl">
                    <a:srgbClr val="000000">
                      <a:alpha val="43137"/>
                    </a:srgbClr>
                  </a:outerShdw>
                </a:effectLst>
                <a:latin typeface="Times New Roman" charset="0"/>
                <a:sym typeface="Symbol" charset="2"/>
              </a:endParaRPr>
            </a:p>
          </p:txBody>
        </p:sp>
        <p:grpSp>
          <p:nvGrpSpPr>
            <p:cNvPr id="31" name="Agrupar 266"/>
            <p:cNvGrpSpPr>
              <a:grpSpLocks/>
            </p:cNvGrpSpPr>
            <p:nvPr/>
          </p:nvGrpSpPr>
          <p:grpSpPr bwMode="auto">
            <a:xfrm>
              <a:off x="1524000" y="6248400"/>
              <a:ext cx="1066800" cy="304800"/>
              <a:chOff x="5105400" y="4876800"/>
              <a:chExt cx="1219200" cy="304800"/>
            </a:xfrm>
          </p:grpSpPr>
          <p:sp>
            <p:nvSpPr>
              <p:cNvPr id="268" name="Rectángulo redondeado 267"/>
              <p:cNvSpPr/>
              <p:nvPr/>
            </p:nvSpPr>
            <p:spPr bwMode="auto">
              <a:xfrm>
                <a:off x="5158015" y="4876800"/>
                <a:ext cx="1113971" cy="304800"/>
              </a:xfrm>
              <a:prstGeom prst="round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a:lstStyle/>
              <a:p>
                <a:pPr algn="ctr" defTabSz="685800" eaLnBrk="0" hangingPunct="0">
                  <a:defRPr/>
                </a:pPr>
                <a:endParaRPr lang="es-ES_tradnl" sz="1050" kern="0">
                  <a:solidFill>
                    <a:sysClr val="windowText" lastClr="000000"/>
                  </a:solidFill>
                  <a:effectLst>
                    <a:outerShdw blurRad="38100" dist="38100" dir="2700000" algn="tl">
                      <a:srgbClr val="000000">
                        <a:alpha val="43137"/>
                      </a:srgbClr>
                    </a:outerShdw>
                  </a:effectLst>
                  <a:latin typeface="Times New Roman" charset="0"/>
                  <a:sym typeface="Symbol" charset="2"/>
                </a:endParaRPr>
              </a:p>
            </p:txBody>
          </p:sp>
          <p:sp>
            <p:nvSpPr>
              <p:cNvPr id="269" name="Text Box 11"/>
              <p:cNvSpPr txBox="1">
                <a:spLocks noChangeArrowheads="1"/>
              </p:cNvSpPr>
              <p:nvPr/>
            </p:nvSpPr>
            <p:spPr bwMode="auto">
              <a:xfrm>
                <a:off x="5105400" y="4927741"/>
                <a:ext cx="1219200" cy="234809"/>
              </a:xfrm>
              <a:prstGeom prst="rect">
                <a:avLst/>
              </a:prstGeom>
              <a:noFill/>
              <a:ln w="52451">
                <a:noFill/>
                <a:miter lim="800000"/>
                <a:headEnd/>
                <a:tailEnd/>
              </a:ln>
              <a:effectLst/>
            </p:spPr>
            <p:txBody>
              <a:bodyPr lIns="60104" tIns="30052" rIns="60104" bIns="30052" anchor="b">
                <a:spAutoFit/>
              </a:bodyPr>
              <a:lstStyle/>
              <a:p>
                <a:pPr algn="ctr" defTabSz="601266" eaLnBrk="0" hangingPunct="0">
                  <a:defRPr/>
                </a:pPr>
                <a:r>
                  <a:rPr lang="en-GB" sz="750" kern="0" dirty="0">
                    <a:solidFill>
                      <a:sysClr val="windowText" lastClr="000000"/>
                    </a:solidFill>
                    <a:effectLst>
                      <a:outerShdw blurRad="38100" dist="38100" dir="2700000" algn="tl">
                        <a:srgbClr val="000000">
                          <a:alpha val="43137"/>
                        </a:srgbClr>
                      </a:outerShdw>
                    </a:effectLst>
                    <a:sym typeface="Symbol" charset="2"/>
                  </a:rPr>
                  <a:t>No improvement</a:t>
                </a:r>
              </a:p>
            </p:txBody>
          </p:sp>
        </p:grpSp>
        <p:sp>
          <p:nvSpPr>
            <p:cNvPr id="153" name="Text Box 11"/>
            <p:cNvSpPr txBox="1">
              <a:spLocks noChangeArrowheads="1"/>
            </p:cNvSpPr>
            <p:nvPr/>
          </p:nvSpPr>
          <p:spPr bwMode="auto">
            <a:xfrm>
              <a:off x="404813" y="5266873"/>
              <a:ext cx="2133600" cy="265587"/>
            </a:xfrm>
            <a:prstGeom prst="rect">
              <a:avLst/>
            </a:prstGeom>
            <a:noFill/>
            <a:ln w="52451">
              <a:noFill/>
              <a:miter lim="800000"/>
              <a:headEnd/>
              <a:tailEnd/>
            </a:ln>
            <a:effectLst/>
          </p:spPr>
          <p:txBody>
            <a:bodyPr lIns="60104" tIns="30052" rIns="60104" bIns="30052" anchor="b">
              <a:spAutoFit/>
            </a:bodyPr>
            <a:lstStyle/>
            <a:p>
              <a:pPr algn="ctr" defTabSz="601266" eaLnBrk="0" hangingPunct="0">
                <a:defRPr/>
              </a:pPr>
              <a:r>
                <a:rPr lang="en-GB" sz="900" b="1" kern="0" dirty="0">
                  <a:solidFill>
                    <a:schemeClr val="bg1"/>
                  </a:solidFill>
                  <a:effectLst>
                    <a:outerShdw blurRad="38100" dist="38100" dir="2700000" algn="tl">
                      <a:srgbClr val="000000">
                        <a:alpha val="43137"/>
                      </a:srgbClr>
                    </a:outerShdw>
                  </a:effectLst>
                  <a:sym typeface="Symbol" charset="2"/>
                </a:rPr>
                <a:t>Optimize basal treatment </a:t>
              </a:r>
            </a:p>
          </p:txBody>
        </p:sp>
        <p:sp>
          <p:nvSpPr>
            <p:cNvPr id="155" name="Text Box 11"/>
            <p:cNvSpPr txBox="1">
              <a:spLocks noChangeArrowheads="1"/>
            </p:cNvSpPr>
            <p:nvPr/>
          </p:nvSpPr>
          <p:spPr bwMode="auto">
            <a:xfrm>
              <a:off x="465139" y="6268564"/>
              <a:ext cx="1066800" cy="265587"/>
            </a:xfrm>
            <a:prstGeom prst="rect">
              <a:avLst/>
            </a:prstGeom>
            <a:noFill/>
            <a:ln w="52451">
              <a:noFill/>
              <a:miter lim="800000"/>
              <a:headEnd/>
              <a:tailEnd/>
            </a:ln>
            <a:effectLst/>
          </p:spPr>
          <p:txBody>
            <a:bodyPr lIns="60104" tIns="30052" rIns="60104" bIns="30052" anchor="b">
              <a:spAutoFit/>
            </a:bodyPr>
            <a:lstStyle/>
            <a:p>
              <a:pPr algn="ctr" defTabSz="601266" eaLnBrk="0" hangingPunct="0">
                <a:defRPr/>
              </a:pPr>
              <a:r>
                <a:rPr lang="en-GB" sz="900" kern="0" dirty="0">
                  <a:solidFill>
                    <a:sysClr val="windowText" lastClr="000000"/>
                  </a:solidFill>
                  <a:effectLst>
                    <a:outerShdw blurRad="38100" dist="38100" dir="2700000" algn="tl">
                      <a:srgbClr val="000000">
                        <a:alpha val="43137"/>
                      </a:srgbClr>
                    </a:outerShdw>
                  </a:effectLst>
                  <a:sym typeface="Symbol" charset="2"/>
                </a:rPr>
                <a:t>Improvement</a:t>
              </a:r>
            </a:p>
          </p:txBody>
        </p:sp>
      </p:grpSp>
      <p:sp>
        <p:nvSpPr>
          <p:cNvPr id="103" name="Rectangle 22"/>
          <p:cNvSpPr>
            <a:spLocks noChangeArrowheads="1"/>
          </p:cNvSpPr>
          <p:nvPr/>
        </p:nvSpPr>
        <p:spPr bwMode="auto">
          <a:xfrm>
            <a:off x="3657600" y="1543050"/>
            <a:ext cx="1885950" cy="3600450"/>
          </a:xfrm>
          <a:prstGeom prst="rect">
            <a:avLst/>
          </a:prstGeom>
          <a:solidFill>
            <a:srgbClr val="A78665">
              <a:alpha val="45097"/>
            </a:srgbClr>
          </a:solidFill>
          <a:ln w="9525">
            <a:noFill/>
            <a:miter lim="800000"/>
            <a:headEnd/>
            <a:tailEnd/>
          </a:ln>
          <a:effectLst>
            <a:softEdge rad="63500"/>
          </a:effectLst>
        </p:spPr>
        <p:txBody>
          <a:bodyPr wrap="none" anchor="ctr"/>
          <a:lstStyle/>
          <a:p>
            <a:pPr defTabSz="685800" eaLnBrk="0" hangingPunct="0">
              <a:defRPr/>
            </a:pPr>
            <a:endParaRPr lang="es-ES_tradnl" b="1" kern="0" dirty="0">
              <a:solidFill>
                <a:schemeClr val="bg1"/>
              </a:solidFill>
              <a:effectLst>
                <a:outerShdw blurRad="38100" dist="38100" dir="2700000" algn="tl">
                  <a:srgbClr val="000000">
                    <a:alpha val="43137"/>
                  </a:srgbClr>
                </a:outerShdw>
              </a:effectLst>
              <a:latin typeface="Times New Roman" charset="0"/>
              <a:sym typeface="Symbol" charset="2"/>
            </a:endParaRPr>
          </a:p>
        </p:txBody>
      </p:sp>
      <p:grpSp>
        <p:nvGrpSpPr>
          <p:cNvPr id="37" name="Grupo 36"/>
          <p:cNvGrpSpPr/>
          <p:nvPr/>
        </p:nvGrpSpPr>
        <p:grpSpPr>
          <a:xfrm>
            <a:off x="3543300" y="1657350"/>
            <a:ext cx="2914650" cy="3257550"/>
            <a:chOff x="3200400" y="2209800"/>
            <a:chExt cx="3886200" cy="4343400"/>
          </a:xfrm>
        </p:grpSpPr>
        <p:grpSp>
          <p:nvGrpSpPr>
            <p:cNvPr id="8" name="Agrupar 74"/>
            <p:cNvGrpSpPr>
              <a:grpSpLocks/>
            </p:cNvGrpSpPr>
            <p:nvPr/>
          </p:nvGrpSpPr>
          <p:grpSpPr bwMode="auto">
            <a:xfrm>
              <a:off x="3200400" y="3962400"/>
              <a:ext cx="873125" cy="457200"/>
              <a:chOff x="3851795" y="3802269"/>
              <a:chExt cx="872605" cy="457199"/>
            </a:xfrm>
          </p:grpSpPr>
          <p:sp>
            <p:nvSpPr>
              <p:cNvPr id="73" name="Rectángulo redondeado 72"/>
              <p:cNvSpPr/>
              <p:nvPr/>
            </p:nvSpPr>
            <p:spPr bwMode="auto">
              <a:xfrm>
                <a:off x="3886699" y="3802269"/>
                <a:ext cx="802797" cy="457199"/>
              </a:xfrm>
              <a:prstGeom prst="round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a:lstStyle/>
              <a:p>
                <a:pPr algn="ctr" defTabSz="685800" eaLnBrk="0" hangingPunct="0">
                  <a:defRPr/>
                </a:pPr>
                <a:endParaRPr lang="es-ES_tradnl" sz="1050" kern="0">
                  <a:solidFill>
                    <a:sysClr val="windowText" lastClr="000000"/>
                  </a:solidFill>
                  <a:effectLst>
                    <a:outerShdw blurRad="38100" dist="38100" dir="2700000" algn="tl">
                      <a:srgbClr val="000000">
                        <a:alpha val="43137"/>
                      </a:srgbClr>
                    </a:outerShdw>
                  </a:effectLst>
                  <a:latin typeface="Times New Roman" charset="0"/>
                  <a:sym typeface="Symbol" charset="2"/>
                </a:endParaRPr>
              </a:p>
            </p:txBody>
          </p:sp>
          <p:sp>
            <p:nvSpPr>
              <p:cNvPr id="74" name="Text Box 11"/>
              <p:cNvSpPr txBox="1">
                <a:spLocks noChangeArrowheads="1"/>
              </p:cNvSpPr>
              <p:nvPr/>
            </p:nvSpPr>
            <p:spPr bwMode="auto">
              <a:xfrm>
                <a:off x="3851795" y="3806041"/>
                <a:ext cx="872605" cy="450252"/>
              </a:xfrm>
              <a:prstGeom prst="rect">
                <a:avLst/>
              </a:prstGeom>
              <a:noFill/>
              <a:ln w="52451">
                <a:noFill/>
                <a:miter lim="800000"/>
                <a:headEnd/>
                <a:tailEnd/>
              </a:ln>
              <a:effectLst/>
            </p:spPr>
            <p:txBody>
              <a:bodyPr lIns="60104" tIns="30052" rIns="60104" bIns="30052" anchor="b">
                <a:spAutoFit/>
              </a:bodyPr>
              <a:lstStyle/>
              <a:p>
                <a:pPr algn="ctr" defTabSz="601266" eaLnBrk="0" hangingPunct="0">
                  <a:defRPr/>
                </a:pPr>
                <a:r>
                  <a:rPr lang="en-GB" sz="900" kern="0" dirty="0">
                    <a:solidFill>
                      <a:sysClr val="windowText" lastClr="000000"/>
                    </a:solidFill>
                    <a:effectLst>
                      <a:outerShdw blurRad="38100" dist="38100" dir="2700000" algn="tl">
                        <a:srgbClr val="000000">
                          <a:alpha val="43137"/>
                        </a:srgbClr>
                      </a:outerShdw>
                    </a:effectLst>
                    <a:sym typeface="Symbol" charset="2"/>
                  </a:rPr>
                  <a:t>Purulent sputum</a:t>
                </a:r>
              </a:p>
            </p:txBody>
          </p:sp>
        </p:grpSp>
        <p:grpSp>
          <p:nvGrpSpPr>
            <p:cNvPr id="38" name="Agrupar 88"/>
            <p:cNvGrpSpPr>
              <a:grpSpLocks/>
            </p:cNvGrpSpPr>
            <p:nvPr/>
          </p:nvGrpSpPr>
          <p:grpSpPr bwMode="auto">
            <a:xfrm>
              <a:off x="3200400" y="4724400"/>
              <a:ext cx="1676400" cy="304800"/>
              <a:chOff x="2865294" y="1790696"/>
              <a:chExt cx="1645227" cy="800104"/>
            </a:xfrm>
          </p:grpSpPr>
          <p:sp>
            <p:nvSpPr>
              <p:cNvPr id="308" name="Rectángulo redondeado 307"/>
              <p:cNvSpPr/>
              <p:nvPr/>
            </p:nvSpPr>
            <p:spPr bwMode="auto">
              <a:xfrm>
                <a:off x="2887106" y="1790696"/>
                <a:ext cx="1601604" cy="800104"/>
              </a:xfrm>
              <a:prstGeom prst="roundRect">
                <a:avLst/>
              </a:prstGeom>
              <a:solidFill>
                <a:schemeClr val="accent5"/>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a:lstStyle/>
              <a:p>
                <a:pPr algn="ctr" defTabSz="685800" eaLnBrk="0" hangingPunct="0">
                  <a:defRPr/>
                </a:pPr>
                <a:endParaRPr lang="es-ES_tradnl" sz="1050" kern="0">
                  <a:solidFill>
                    <a:sysClr val="windowText" lastClr="000000"/>
                  </a:solidFill>
                  <a:effectLst>
                    <a:outerShdw blurRad="38100" dist="38100" dir="2700000" algn="tl">
                      <a:srgbClr val="000000">
                        <a:alpha val="43137"/>
                      </a:srgbClr>
                    </a:outerShdw>
                  </a:effectLst>
                  <a:latin typeface="Times New Roman" charset="0"/>
                  <a:sym typeface="Symbol" charset="2"/>
                </a:endParaRPr>
              </a:p>
            </p:txBody>
          </p:sp>
          <p:sp>
            <p:nvSpPr>
              <p:cNvPr id="309" name="Text Box 11"/>
              <p:cNvSpPr txBox="1">
                <a:spLocks noChangeArrowheads="1"/>
              </p:cNvSpPr>
              <p:nvPr/>
            </p:nvSpPr>
            <p:spPr bwMode="auto">
              <a:xfrm>
                <a:off x="2865294" y="1835290"/>
                <a:ext cx="1645227" cy="697168"/>
              </a:xfrm>
              <a:prstGeom prst="rect">
                <a:avLst/>
              </a:prstGeom>
              <a:noFill/>
              <a:ln w="52451">
                <a:noFill/>
                <a:miter lim="800000"/>
                <a:headEnd/>
                <a:tailEnd/>
              </a:ln>
              <a:effectLst/>
            </p:spPr>
            <p:txBody>
              <a:bodyPr lIns="60104" tIns="30052" rIns="60104" bIns="30052" anchor="b">
                <a:spAutoFit/>
              </a:bodyPr>
              <a:lstStyle/>
              <a:p>
                <a:pPr algn="ctr" defTabSz="601266" eaLnBrk="0" hangingPunct="0">
                  <a:defRPr/>
                </a:pPr>
                <a:r>
                  <a:rPr lang="en-GB" sz="900" kern="0" dirty="0">
                    <a:solidFill>
                      <a:sysClr val="windowText" lastClr="000000"/>
                    </a:solidFill>
                    <a:effectLst>
                      <a:outerShdw blurRad="38100" dist="38100" dir="2700000" algn="tl">
                        <a:srgbClr val="000000">
                          <a:alpha val="43137"/>
                        </a:srgbClr>
                      </a:outerShdw>
                    </a:effectLst>
                    <a:sym typeface="Symbol" charset="2"/>
                  </a:rPr>
                  <a:t>Antibiotics</a:t>
                </a:r>
              </a:p>
            </p:txBody>
          </p:sp>
        </p:grpSp>
        <p:sp>
          <p:nvSpPr>
            <p:cNvPr id="14341" name="Line 86"/>
            <p:cNvSpPr>
              <a:spLocks noChangeShapeType="1"/>
            </p:cNvSpPr>
            <p:nvPr/>
          </p:nvSpPr>
          <p:spPr bwMode="auto">
            <a:xfrm flipH="1">
              <a:off x="4572000" y="2493963"/>
              <a:ext cx="1588" cy="1239837"/>
            </a:xfrm>
            <a:prstGeom prst="line">
              <a:avLst/>
            </a:prstGeom>
            <a:noFill/>
            <a:ln w="28575" cmpd="sng">
              <a:solidFill>
                <a:schemeClr val="tx1"/>
              </a:solidFill>
              <a:round/>
              <a:headEnd/>
              <a:tailEnd type="diamond" w="med" len="med"/>
            </a:ln>
            <a:effectLst>
              <a:outerShdw blurRad="50800" dist="38100" dir="2700000" algn="tl" rotWithShape="0">
                <a:srgbClr val="000000">
                  <a:alpha val="43000"/>
                </a:srgbClr>
              </a:outerShdw>
            </a:effectLst>
          </p:spPr>
          <p:txBody>
            <a:bodyPr/>
            <a:lstStyle/>
            <a:p>
              <a:pPr algn="ctr" defTabSz="685800" eaLnBrk="0" hangingPunct="0">
                <a:defRPr/>
              </a:pPr>
              <a:endParaRPr lang="es-ES_tradnl" b="1" kern="0">
                <a:solidFill>
                  <a:schemeClr val="bg1"/>
                </a:solidFill>
                <a:effectLst>
                  <a:outerShdw blurRad="38100" dist="38100" dir="2700000" algn="tl">
                    <a:srgbClr val="000000">
                      <a:alpha val="43137"/>
                    </a:srgbClr>
                  </a:outerShdw>
                </a:effectLst>
                <a:latin typeface="Times New Roman" charset="0"/>
                <a:sym typeface="Symbol" charset="2"/>
              </a:endParaRPr>
            </a:p>
          </p:txBody>
        </p:sp>
        <p:sp>
          <p:nvSpPr>
            <p:cNvPr id="14380" name="Line 84"/>
            <p:cNvSpPr>
              <a:spLocks noChangeShapeType="1"/>
            </p:cNvSpPr>
            <p:nvPr/>
          </p:nvSpPr>
          <p:spPr bwMode="auto">
            <a:xfrm flipH="1">
              <a:off x="4572000" y="4419600"/>
              <a:ext cx="0" cy="304800"/>
            </a:xfrm>
            <a:prstGeom prst="line">
              <a:avLst/>
            </a:prstGeom>
            <a:noFill/>
            <a:ln w="28575" cmpd="sng">
              <a:solidFill>
                <a:schemeClr val="tx1"/>
              </a:solidFill>
              <a:round/>
              <a:headEnd/>
              <a:tailEnd type="triangle" w="med" len="med"/>
            </a:ln>
            <a:effectLst>
              <a:outerShdw blurRad="50800" dist="38100" dir="2700000" algn="tl" rotWithShape="0">
                <a:srgbClr val="000000">
                  <a:alpha val="43000"/>
                </a:srgbClr>
              </a:outerShdw>
            </a:effectLst>
          </p:spPr>
          <p:txBody>
            <a:bodyPr/>
            <a:lstStyle/>
            <a:p>
              <a:pPr algn="ctr" defTabSz="685800" eaLnBrk="0" hangingPunct="0">
                <a:defRPr/>
              </a:pPr>
              <a:endParaRPr lang="es-ES_tradnl" b="1" kern="0">
                <a:solidFill>
                  <a:schemeClr val="bg1"/>
                </a:solidFill>
                <a:effectLst>
                  <a:outerShdw blurRad="38100" dist="38100" dir="2700000" algn="tl">
                    <a:srgbClr val="000000">
                      <a:alpha val="43137"/>
                    </a:srgbClr>
                  </a:outerShdw>
                </a:effectLst>
                <a:latin typeface="Times New Roman" charset="0"/>
                <a:sym typeface="Symbol" charset="2"/>
              </a:endParaRPr>
            </a:p>
          </p:txBody>
        </p:sp>
        <p:grpSp>
          <p:nvGrpSpPr>
            <p:cNvPr id="9" name="Agrupar 75"/>
            <p:cNvGrpSpPr>
              <a:grpSpLocks/>
            </p:cNvGrpSpPr>
            <p:nvPr/>
          </p:nvGrpSpPr>
          <p:grpSpPr bwMode="auto">
            <a:xfrm>
              <a:off x="4029075" y="3962397"/>
              <a:ext cx="1171573" cy="463490"/>
              <a:chOff x="3808566" y="3802269"/>
              <a:chExt cx="996874" cy="463489"/>
            </a:xfrm>
          </p:grpSpPr>
          <p:sp>
            <p:nvSpPr>
              <p:cNvPr id="77" name="Rectángulo redondeado 76"/>
              <p:cNvSpPr/>
              <p:nvPr/>
            </p:nvSpPr>
            <p:spPr bwMode="auto">
              <a:xfrm>
                <a:off x="3886915" y="3802269"/>
                <a:ext cx="802364" cy="457199"/>
              </a:xfrm>
              <a:prstGeom prst="round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a:lstStyle/>
              <a:p>
                <a:pPr algn="ctr" defTabSz="685800" eaLnBrk="0" hangingPunct="0">
                  <a:defRPr/>
                </a:pPr>
                <a:endParaRPr lang="es-ES_tradnl" sz="1050" kern="0">
                  <a:solidFill>
                    <a:sysClr val="windowText" lastClr="000000"/>
                  </a:solidFill>
                  <a:effectLst>
                    <a:outerShdw blurRad="38100" dist="38100" dir="2700000" algn="tl">
                      <a:srgbClr val="000000">
                        <a:alpha val="43137"/>
                      </a:srgbClr>
                    </a:outerShdw>
                  </a:effectLst>
                  <a:latin typeface="Times New Roman" charset="0"/>
                  <a:sym typeface="Symbol" charset="2"/>
                </a:endParaRPr>
              </a:p>
            </p:txBody>
          </p:sp>
          <p:sp>
            <p:nvSpPr>
              <p:cNvPr id="78" name="Text Box 11"/>
              <p:cNvSpPr txBox="1">
                <a:spLocks noChangeArrowheads="1"/>
              </p:cNvSpPr>
              <p:nvPr/>
            </p:nvSpPr>
            <p:spPr bwMode="auto">
              <a:xfrm>
                <a:off x="3808566" y="3846284"/>
                <a:ext cx="996874" cy="419474"/>
              </a:xfrm>
              <a:prstGeom prst="rect">
                <a:avLst/>
              </a:prstGeom>
              <a:noFill/>
              <a:ln w="52451">
                <a:noFill/>
                <a:miter lim="800000"/>
                <a:headEnd/>
                <a:tailEnd/>
              </a:ln>
              <a:effectLst/>
            </p:spPr>
            <p:txBody>
              <a:bodyPr wrap="square" lIns="60104" tIns="30052" rIns="60104" bIns="30052" anchor="b">
                <a:spAutoFit/>
              </a:bodyPr>
              <a:lstStyle/>
              <a:p>
                <a:pPr algn="ctr" defTabSz="601266" eaLnBrk="0" hangingPunct="0">
                  <a:defRPr/>
                </a:pPr>
                <a:r>
                  <a:rPr lang="en-GB" sz="825" kern="0" dirty="0">
                    <a:solidFill>
                      <a:sysClr val="windowText" lastClr="000000"/>
                    </a:solidFill>
                    <a:effectLst>
                      <a:outerShdw blurRad="38100" dist="38100" dir="2700000" algn="tl">
                        <a:srgbClr val="000000">
                          <a:alpha val="43137"/>
                        </a:srgbClr>
                      </a:outerShdw>
                    </a:effectLst>
                    <a:sym typeface="Symbol" charset="2"/>
                  </a:rPr>
                  <a:t>≥ 2 </a:t>
                </a:r>
                <a:r>
                  <a:rPr lang="en-GB" sz="825" kern="0" dirty="0" err="1">
                    <a:solidFill>
                      <a:sysClr val="windowText" lastClr="000000"/>
                    </a:solidFill>
                    <a:effectLst>
                      <a:outerShdw blurRad="38100" dist="38100" dir="2700000" algn="tl">
                        <a:srgbClr val="000000">
                          <a:alpha val="43137"/>
                        </a:srgbClr>
                      </a:outerShdw>
                    </a:effectLst>
                    <a:sym typeface="Symbol" charset="2"/>
                  </a:rPr>
                  <a:t>Anthonisen</a:t>
                </a:r>
                <a:r>
                  <a:rPr lang="en-GB" sz="825" kern="0" dirty="0">
                    <a:solidFill>
                      <a:sysClr val="windowText" lastClr="000000"/>
                    </a:solidFill>
                    <a:effectLst>
                      <a:outerShdw blurRad="38100" dist="38100" dir="2700000" algn="tl">
                        <a:srgbClr val="000000">
                          <a:alpha val="43137"/>
                        </a:srgbClr>
                      </a:outerShdw>
                    </a:effectLst>
                    <a:sym typeface="Symbol" charset="2"/>
                  </a:rPr>
                  <a:t> criteria</a:t>
                </a:r>
              </a:p>
            </p:txBody>
          </p:sp>
        </p:grpSp>
        <p:sp>
          <p:nvSpPr>
            <p:cNvPr id="80" name="Rectángulo redondeado 79"/>
            <p:cNvSpPr/>
            <p:nvPr/>
          </p:nvSpPr>
          <p:spPr bwMode="auto">
            <a:xfrm>
              <a:off x="5111752" y="3962400"/>
              <a:ext cx="942975" cy="457200"/>
            </a:xfrm>
            <a:prstGeom prst="round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a:lstStyle/>
            <a:p>
              <a:pPr algn="ctr" defTabSz="685800" eaLnBrk="0" hangingPunct="0">
                <a:defRPr/>
              </a:pPr>
              <a:endParaRPr lang="es-ES_tradnl" sz="1050" kern="0">
                <a:solidFill>
                  <a:sysClr val="windowText" lastClr="000000"/>
                </a:solidFill>
                <a:effectLst>
                  <a:outerShdw blurRad="38100" dist="38100" dir="2700000" algn="tl">
                    <a:srgbClr val="000000">
                      <a:alpha val="43137"/>
                    </a:srgbClr>
                  </a:outerShdw>
                </a:effectLst>
                <a:latin typeface="Times New Roman" charset="0"/>
                <a:sym typeface="Symbol" charset="2"/>
              </a:endParaRPr>
            </a:p>
          </p:txBody>
        </p:sp>
        <p:grpSp>
          <p:nvGrpSpPr>
            <p:cNvPr id="11" name="Agrupar 311"/>
            <p:cNvGrpSpPr>
              <a:grpSpLocks/>
            </p:cNvGrpSpPr>
            <p:nvPr/>
          </p:nvGrpSpPr>
          <p:grpSpPr bwMode="auto">
            <a:xfrm>
              <a:off x="3657600" y="3733800"/>
              <a:ext cx="1905000" cy="212725"/>
              <a:chOff x="3657600" y="3733800"/>
              <a:chExt cx="1905000" cy="212725"/>
            </a:xfrm>
          </p:grpSpPr>
          <p:sp>
            <p:nvSpPr>
              <p:cNvPr id="61" name="Line 94"/>
              <p:cNvSpPr>
                <a:spLocks noChangeShapeType="1"/>
              </p:cNvSpPr>
              <p:nvPr/>
            </p:nvSpPr>
            <p:spPr bwMode="auto">
              <a:xfrm>
                <a:off x="4572000" y="3733800"/>
                <a:ext cx="0" cy="212725"/>
              </a:xfrm>
              <a:prstGeom prst="line">
                <a:avLst/>
              </a:prstGeom>
              <a:noFill/>
              <a:ln w="28575" cmpd="sng">
                <a:solidFill>
                  <a:schemeClr val="tx1"/>
                </a:solidFill>
                <a:round/>
                <a:headEnd/>
                <a:tailEnd type="triangle" w="med" len="med"/>
              </a:ln>
              <a:effectLst>
                <a:outerShdw blurRad="50800" dist="38100" dir="2700000" algn="tl" rotWithShape="0">
                  <a:srgbClr val="000000">
                    <a:alpha val="43000"/>
                  </a:srgbClr>
                </a:outerShdw>
              </a:effectLst>
            </p:spPr>
            <p:txBody>
              <a:bodyPr/>
              <a:lstStyle/>
              <a:p>
                <a:pPr algn="ctr" defTabSz="685800" eaLnBrk="0" hangingPunct="0">
                  <a:defRPr/>
                </a:pPr>
                <a:endParaRPr lang="es-ES_tradnl" b="1" kern="0">
                  <a:solidFill>
                    <a:schemeClr val="bg1"/>
                  </a:solidFill>
                  <a:effectLst>
                    <a:outerShdw blurRad="38100" dist="38100" dir="2700000" algn="tl">
                      <a:srgbClr val="000000">
                        <a:alpha val="43137"/>
                      </a:srgbClr>
                    </a:outerShdw>
                  </a:effectLst>
                  <a:latin typeface="Times New Roman" charset="0"/>
                  <a:sym typeface="Symbol" charset="2"/>
                </a:endParaRPr>
              </a:p>
            </p:txBody>
          </p:sp>
          <p:sp>
            <p:nvSpPr>
              <p:cNvPr id="69" name="Line 95"/>
              <p:cNvSpPr>
                <a:spLocks noChangeShapeType="1"/>
              </p:cNvSpPr>
              <p:nvPr/>
            </p:nvSpPr>
            <p:spPr bwMode="auto">
              <a:xfrm>
                <a:off x="3657600" y="3733800"/>
                <a:ext cx="0" cy="212725"/>
              </a:xfrm>
              <a:prstGeom prst="line">
                <a:avLst/>
              </a:prstGeom>
              <a:noFill/>
              <a:ln w="28575" cmpd="sng">
                <a:solidFill>
                  <a:schemeClr val="tx1"/>
                </a:solidFill>
                <a:round/>
                <a:headEnd/>
                <a:tailEnd type="triangle" w="med" len="med"/>
              </a:ln>
              <a:effectLst>
                <a:outerShdw blurRad="50800" dist="38100" dir="2700000" algn="tl" rotWithShape="0">
                  <a:srgbClr val="000000">
                    <a:alpha val="43000"/>
                  </a:srgbClr>
                </a:outerShdw>
              </a:effectLst>
            </p:spPr>
            <p:txBody>
              <a:bodyPr/>
              <a:lstStyle/>
              <a:p>
                <a:pPr algn="ctr" defTabSz="685800" eaLnBrk="0" hangingPunct="0">
                  <a:defRPr/>
                </a:pPr>
                <a:endParaRPr lang="es-ES_tradnl" b="1" kern="0">
                  <a:solidFill>
                    <a:schemeClr val="bg1"/>
                  </a:solidFill>
                  <a:effectLst>
                    <a:outerShdw blurRad="38100" dist="38100" dir="2700000" algn="tl">
                      <a:srgbClr val="000000">
                        <a:alpha val="43137"/>
                      </a:srgbClr>
                    </a:outerShdw>
                  </a:effectLst>
                  <a:latin typeface="Times New Roman" charset="0"/>
                  <a:sym typeface="Symbol" charset="2"/>
                </a:endParaRPr>
              </a:p>
            </p:txBody>
          </p:sp>
          <p:sp>
            <p:nvSpPr>
              <p:cNvPr id="70" name="Line 96"/>
              <p:cNvSpPr>
                <a:spLocks noChangeShapeType="1"/>
              </p:cNvSpPr>
              <p:nvPr/>
            </p:nvSpPr>
            <p:spPr bwMode="auto">
              <a:xfrm>
                <a:off x="3657600" y="3733800"/>
                <a:ext cx="1905000" cy="0"/>
              </a:xfrm>
              <a:prstGeom prst="line">
                <a:avLst/>
              </a:prstGeom>
              <a:noFill/>
              <a:ln w="28575" cmpd="sng">
                <a:solidFill>
                  <a:schemeClr val="tx1"/>
                </a:solidFill>
                <a:round/>
                <a:headEnd/>
                <a:tailEnd/>
              </a:ln>
              <a:effectLst>
                <a:outerShdw blurRad="50800" dist="38100" dir="2700000" algn="tl" rotWithShape="0">
                  <a:srgbClr val="000000">
                    <a:alpha val="43000"/>
                  </a:srgbClr>
                </a:outerShdw>
              </a:effectLst>
            </p:spPr>
            <p:txBody>
              <a:bodyPr/>
              <a:lstStyle/>
              <a:p>
                <a:pPr algn="ctr" defTabSz="685800" eaLnBrk="0" hangingPunct="0">
                  <a:defRPr/>
                </a:pPr>
                <a:endParaRPr lang="es-ES_tradnl" b="1" kern="0">
                  <a:solidFill>
                    <a:schemeClr val="bg1"/>
                  </a:solidFill>
                  <a:effectLst>
                    <a:outerShdw blurRad="38100" dist="38100" dir="2700000" algn="tl">
                      <a:srgbClr val="000000">
                        <a:alpha val="43137"/>
                      </a:srgbClr>
                    </a:outerShdw>
                  </a:effectLst>
                  <a:latin typeface="Times New Roman" charset="0"/>
                  <a:sym typeface="Symbol" charset="2"/>
                </a:endParaRPr>
              </a:p>
            </p:txBody>
          </p:sp>
          <p:sp>
            <p:nvSpPr>
              <p:cNvPr id="82" name="Line 94"/>
              <p:cNvSpPr>
                <a:spLocks noChangeShapeType="1"/>
              </p:cNvSpPr>
              <p:nvPr/>
            </p:nvSpPr>
            <p:spPr bwMode="auto">
              <a:xfrm>
                <a:off x="5562600" y="3733800"/>
                <a:ext cx="0" cy="212725"/>
              </a:xfrm>
              <a:prstGeom prst="line">
                <a:avLst/>
              </a:prstGeom>
              <a:noFill/>
              <a:ln w="28575" cmpd="sng">
                <a:solidFill>
                  <a:schemeClr val="tx1"/>
                </a:solidFill>
                <a:round/>
                <a:headEnd/>
                <a:tailEnd type="triangle" w="med" len="med"/>
              </a:ln>
              <a:effectLst>
                <a:outerShdw blurRad="50800" dist="38100" dir="2700000" algn="tl" rotWithShape="0">
                  <a:srgbClr val="000000">
                    <a:alpha val="43000"/>
                  </a:srgbClr>
                </a:outerShdw>
              </a:effectLst>
            </p:spPr>
            <p:txBody>
              <a:bodyPr/>
              <a:lstStyle/>
              <a:p>
                <a:pPr algn="ctr" defTabSz="685800" eaLnBrk="0" hangingPunct="0">
                  <a:defRPr/>
                </a:pPr>
                <a:endParaRPr lang="es-ES_tradnl" b="1" kern="0">
                  <a:solidFill>
                    <a:schemeClr val="bg1"/>
                  </a:solidFill>
                  <a:effectLst>
                    <a:outerShdw blurRad="38100" dist="38100" dir="2700000" algn="tl">
                      <a:srgbClr val="000000">
                        <a:alpha val="43137"/>
                      </a:srgbClr>
                    </a:outerShdw>
                  </a:effectLst>
                  <a:latin typeface="Times New Roman" charset="0"/>
                  <a:sym typeface="Symbol" charset="2"/>
                </a:endParaRPr>
              </a:p>
            </p:txBody>
          </p:sp>
        </p:grpSp>
        <p:sp>
          <p:nvSpPr>
            <p:cNvPr id="84" name="Line 84"/>
            <p:cNvSpPr>
              <a:spLocks noChangeShapeType="1"/>
            </p:cNvSpPr>
            <p:nvPr/>
          </p:nvSpPr>
          <p:spPr bwMode="auto">
            <a:xfrm flipH="1">
              <a:off x="5562600" y="4419600"/>
              <a:ext cx="0" cy="304800"/>
            </a:xfrm>
            <a:prstGeom prst="line">
              <a:avLst/>
            </a:prstGeom>
            <a:noFill/>
            <a:ln w="28575" cmpd="sng">
              <a:solidFill>
                <a:schemeClr val="tx1"/>
              </a:solidFill>
              <a:round/>
              <a:headEnd/>
              <a:tailEnd type="triangle" w="med" len="med"/>
            </a:ln>
            <a:effectLst>
              <a:outerShdw blurRad="50800" dist="38100" dir="2700000" algn="tl" rotWithShape="0">
                <a:srgbClr val="000000">
                  <a:alpha val="43000"/>
                </a:srgbClr>
              </a:outerShdw>
            </a:effectLst>
          </p:spPr>
          <p:txBody>
            <a:bodyPr/>
            <a:lstStyle/>
            <a:p>
              <a:pPr algn="ctr" defTabSz="685800" eaLnBrk="0" hangingPunct="0">
                <a:defRPr/>
              </a:pPr>
              <a:endParaRPr lang="es-ES_tradnl" b="1" kern="0">
                <a:solidFill>
                  <a:schemeClr val="bg1"/>
                </a:solidFill>
                <a:effectLst>
                  <a:outerShdw blurRad="38100" dist="38100" dir="2700000" algn="tl">
                    <a:srgbClr val="000000">
                      <a:alpha val="43137"/>
                    </a:srgbClr>
                  </a:outerShdw>
                </a:effectLst>
                <a:latin typeface="Times New Roman" charset="0"/>
                <a:sym typeface="Symbol" charset="2"/>
              </a:endParaRPr>
            </a:p>
          </p:txBody>
        </p:sp>
        <p:grpSp>
          <p:nvGrpSpPr>
            <p:cNvPr id="12" name="Agrupar 87"/>
            <p:cNvGrpSpPr>
              <a:grpSpLocks/>
            </p:cNvGrpSpPr>
            <p:nvPr/>
          </p:nvGrpSpPr>
          <p:grpSpPr bwMode="auto">
            <a:xfrm>
              <a:off x="4953000" y="4724400"/>
              <a:ext cx="1219200" cy="304800"/>
              <a:chOff x="5105400" y="4876800"/>
              <a:chExt cx="1219200" cy="304800"/>
            </a:xfrm>
          </p:grpSpPr>
          <p:sp>
            <p:nvSpPr>
              <p:cNvPr id="86" name="Rectángulo redondeado 85"/>
              <p:cNvSpPr/>
              <p:nvPr/>
            </p:nvSpPr>
            <p:spPr bwMode="auto">
              <a:xfrm>
                <a:off x="5157788" y="4876800"/>
                <a:ext cx="1114425" cy="304800"/>
              </a:xfrm>
              <a:prstGeom prst="round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a:lstStyle/>
              <a:p>
                <a:pPr algn="ctr" defTabSz="685800" eaLnBrk="0" hangingPunct="0">
                  <a:defRPr/>
                </a:pPr>
                <a:endParaRPr lang="es-ES_tradnl" sz="1050" kern="0">
                  <a:solidFill>
                    <a:sysClr val="windowText" lastClr="000000"/>
                  </a:solidFill>
                  <a:effectLst>
                    <a:outerShdw blurRad="38100" dist="38100" dir="2700000" algn="tl">
                      <a:srgbClr val="000000">
                        <a:alpha val="43137"/>
                      </a:srgbClr>
                    </a:outerShdw>
                  </a:effectLst>
                  <a:latin typeface="Times New Roman" charset="0"/>
                  <a:sym typeface="Symbol" charset="2"/>
                </a:endParaRPr>
              </a:p>
            </p:txBody>
          </p:sp>
          <p:sp>
            <p:nvSpPr>
              <p:cNvPr id="87" name="Text Box 11"/>
              <p:cNvSpPr txBox="1">
                <a:spLocks noChangeArrowheads="1"/>
              </p:cNvSpPr>
              <p:nvPr/>
            </p:nvSpPr>
            <p:spPr bwMode="auto">
              <a:xfrm>
                <a:off x="5105400" y="4896964"/>
                <a:ext cx="1219200" cy="265587"/>
              </a:xfrm>
              <a:prstGeom prst="rect">
                <a:avLst/>
              </a:prstGeom>
              <a:noFill/>
              <a:ln w="52451">
                <a:noFill/>
                <a:miter lim="800000"/>
                <a:headEnd/>
                <a:tailEnd/>
              </a:ln>
              <a:effectLst/>
            </p:spPr>
            <p:txBody>
              <a:bodyPr lIns="60104" tIns="30052" rIns="60104" bIns="30052" anchor="b">
                <a:spAutoFit/>
              </a:bodyPr>
              <a:lstStyle/>
              <a:p>
                <a:pPr algn="ctr" defTabSz="601266" eaLnBrk="0" hangingPunct="0">
                  <a:defRPr/>
                </a:pPr>
                <a:r>
                  <a:rPr lang="en-GB" sz="900" kern="0" dirty="0">
                    <a:solidFill>
                      <a:sysClr val="windowText" lastClr="000000"/>
                    </a:solidFill>
                    <a:effectLst>
                      <a:outerShdw blurRad="38100" dist="38100" dir="2700000" algn="tl">
                        <a:srgbClr val="000000">
                          <a:alpha val="43137"/>
                        </a:srgbClr>
                      </a:outerShdw>
                    </a:effectLst>
                    <a:sym typeface="Symbol" charset="2"/>
                  </a:rPr>
                  <a:t>No antibiotics</a:t>
                </a:r>
              </a:p>
            </p:txBody>
          </p:sp>
        </p:grpSp>
        <p:grpSp>
          <p:nvGrpSpPr>
            <p:cNvPr id="17" name="Agrupar 88"/>
            <p:cNvGrpSpPr>
              <a:grpSpLocks/>
            </p:cNvGrpSpPr>
            <p:nvPr/>
          </p:nvGrpSpPr>
          <p:grpSpPr bwMode="auto">
            <a:xfrm>
              <a:off x="3886200" y="3352800"/>
              <a:ext cx="1466850" cy="304800"/>
              <a:chOff x="2768518" y="1790696"/>
              <a:chExt cx="1862978" cy="800104"/>
            </a:xfrm>
          </p:grpSpPr>
          <p:sp>
            <p:nvSpPr>
              <p:cNvPr id="110" name="Rectángulo redondeado 109"/>
              <p:cNvSpPr/>
              <p:nvPr/>
            </p:nvSpPr>
            <p:spPr bwMode="auto">
              <a:xfrm>
                <a:off x="2887473" y="1790696"/>
                <a:ext cx="1600870" cy="800104"/>
              </a:xfrm>
              <a:prstGeom prst="roundRect">
                <a:avLst/>
              </a:prstGeom>
              <a:solidFill>
                <a:schemeClr val="accent5"/>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a:lstStyle/>
              <a:p>
                <a:pPr algn="ctr" defTabSz="685800" eaLnBrk="0" hangingPunct="0">
                  <a:defRPr/>
                </a:pPr>
                <a:endParaRPr lang="es-ES_tradnl" sz="1050" kern="0">
                  <a:solidFill>
                    <a:sysClr val="windowText" lastClr="000000"/>
                  </a:solidFill>
                  <a:effectLst>
                    <a:outerShdw blurRad="38100" dist="38100" dir="2700000" algn="tl">
                      <a:srgbClr val="000000">
                        <a:alpha val="43137"/>
                      </a:srgbClr>
                    </a:outerShdw>
                  </a:effectLst>
                  <a:latin typeface="Times New Roman" charset="0"/>
                  <a:sym typeface="Symbol" charset="2"/>
                </a:endParaRPr>
              </a:p>
            </p:txBody>
          </p:sp>
          <p:sp>
            <p:nvSpPr>
              <p:cNvPr id="111" name="Text Box 11"/>
              <p:cNvSpPr txBox="1">
                <a:spLocks noChangeArrowheads="1"/>
              </p:cNvSpPr>
              <p:nvPr/>
            </p:nvSpPr>
            <p:spPr bwMode="auto">
              <a:xfrm>
                <a:off x="2768518" y="1818787"/>
                <a:ext cx="1862978" cy="697168"/>
              </a:xfrm>
              <a:prstGeom prst="rect">
                <a:avLst/>
              </a:prstGeom>
              <a:noFill/>
              <a:ln w="52451">
                <a:noFill/>
                <a:miter lim="800000"/>
                <a:headEnd/>
                <a:tailEnd/>
              </a:ln>
              <a:effectLst/>
            </p:spPr>
            <p:txBody>
              <a:bodyPr wrap="square" lIns="60104" tIns="30052" rIns="60104" bIns="30052" anchor="b">
                <a:spAutoFit/>
              </a:bodyPr>
              <a:lstStyle/>
              <a:p>
                <a:pPr algn="ctr" defTabSz="601266" eaLnBrk="0" hangingPunct="0">
                  <a:defRPr/>
                </a:pPr>
                <a:r>
                  <a:rPr lang="en-GB" sz="900" kern="0" dirty="0">
                    <a:solidFill>
                      <a:schemeClr val="bg1"/>
                    </a:solidFill>
                    <a:effectLst>
                      <a:outerShdw blurRad="38100" dist="38100" dir="2700000" algn="tl">
                        <a:srgbClr val="000000">
                          <a:alpha val="43137"/>
                        </a:srgbClr>
                      </a:outerShdw>
                    </a:effectLst>
                    <a:sym typeface="Symbol" charset="2"/>
                  </a:rPr>
                  <a:t>Oral Corticosteroids</a:t>
                </a:r>
              </a:p>
            </p:txBody>
          </p:sp>
        </p:grpSp>
        <p:grpSp>
          <p:nvGrpSpPr>
            <p:cNvPr id="22" name="Agrupar 88"/>
            <p:cNvGrpSpPr>
              <a:grpSpLocks/>
            </p:cNvGrpSpPr>
            <p:nvPr/>
          </p:nvGrpSpPr>
          <p:grpSpPr bwMode="auto">
            <a:xfrm>
              <a:off x="4038600" y="2209800"/>
              <a:ext cx="1143000" cy="304800"/>
              <a:chOff x="2865294" y="1790696"/>
              <a:chExt cx="1645227" cy="800104"/>
            </a:xfrm>
          </p:grpSpPr>
          <p:sp>
            <p:nvSpPr>
              <p:cNvPr id="128" name="Rectángulo redondeado 127"/>
              <p:cNvSpPr/>
              <p:nvPr/>
            </p:nvSpPr>
            <p:spPr bwMode="auto">
              <a:xfrm>
                <a:off x="2888144" y="1790696"/>
                <a:ext cx="1599526" cy="800104"/>
              </a:xfrm>
              <a:prstGeom prst="roundRect">
                <a:avLst/>
              </a:prstGeom>
              <a:solidFill>
                <a:schemeClr val="accent6">
                  <a:lumMod val="40000"/>
                  <a:lumOff val="60000"/>
                  <a:alpha val="77000"/>
                </a:schemeClr>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a:lstStyle/>
              <a:p>
                <a:pPr algn="ctr" defTabSz="685800" eaLnBrk="0" hangingPunct="0">
                  <a:defRPr/>
                </a:pPr>
                <a:endParaRPr lang="es-ES_tradnl" sz="1050" kern="0">
                  <a:solidFill>
                    <a:sysClr val="windowText" lastClr="000000"/>
                  </a:solidFill>
                  <a:effectLst>
                    <a:outerShdw blurRad="38100" dist="38100" dir="2700000" algn="tl">
                      <a:srgbClr val="000000">
                        <a:alpha val="43137"/>
                      </a:srgbClr>
                    </a:outerShdw>
                  </a:effectLst>
                  <a:latin typeface="Times New Roman" charset="0"/>
                  <a:sym typeface="Symbol" charset="2"/>
                </a:endParaRPr>
              </a:p>
            </p:txBody>
          </p:sp>
          <p:sp>
            <p:nvSpPr>
              <p:cNvPr id="129" name="Text Box 11"/>
              <p:cNvSpPr txBox="1">
                <a:spLocks noChangeArrowheads="1"/>
              </p:cNvSpPr>
              <p:nvPr/>
            </p:nvSpPr>
            <p:spPr bwMode="auto">
              <a:xfrm>
                <a:off x="2865294" y="1835290"/>
                <a:ext cx="1645227" cy="697168"/>
              </a:xfrm>
              <a:prstGeom prst="rect">
                <a:avLst/>
              </a:prstGeom>
              <a:noFill/>
              <a:ln w="52451">
                <a:noFill/>
                <a:miter lim="800000"/>
                <a:headEnd/>
                <a:tailEnd/>
              </a:ln>
              <a:effectLst/>
            </p:spPr>
            <p:txBody>
              <a:bodyPr lIns="60104" tIns="30052" rIns="60104" bIns="30052" anchor="b">
                <a:spAutoFit/>
              </a:bodyPr>
              <a:lstStyle/>
              <a:p>
                <a:pPr algn="ctr" defTabSz="601266" eaLnBrk="0" hangingPunct="0">
                  <a:defRPr/>
                </a:pPr>
                <a:r>
                  <a:rPr lang="en-GB" sz="900" kern="0" dirty="0">
                    <a:solidFill>
                      <a:sysClr val="windowText" lastClr="000000"/>
                    </a:solidFill>
                    <a:effectLst>
                      <a:outerShdw blurRad="38100" dist="38100" dir="2700000" algn="tl">
                        <a:srgbClr val="000000">
                          <a:alpha val="43137"/>
                        </a:srgbClr>
                      </a:outerShdw>
                    </a:effectLst>
                    <a:sym typeface="Symbol" charset="2"/>
                  </a:rPr>
                  <a:t>Moderate</a:t>
                </a:r>
              </a:p>
            </p:txBody>
          </p:sp>
        </p:grpSp>
        <p:sp>
          <p:nvSpPr>
            <p:cNvPr id="228" name="Line 62"/>
            <p:cNvSpPr>
              <a:spLocks noChangeShapeType="1"/>
            </p:cNvSpPr>
            <p:nvPr/>
          </p:nvSpPr>
          <p:spPr bwMode="auto">
            <a:xfrm flipH="1">
              <a:off x="4572000" y="5181600"/>
              <a:ext cx="0" cy="838200"/>
            </a:xfrm>
            <a:prstGeom prst="line">
              <a:avLst/>
            </a:prstGeom>
            <a:noFill/>
            <a:ln w="28575" cmpd="sng">
              <a:solidFill>
                <a:schemeClr val="tx1"/>
              </a:solidFill>
              <a:round/>
              <a:headEnd/>
              <a:tailEnd type="diamond" w="med" len="med"/>
            </a:ln>
            <a:effectLst>
              <a:outerShdw blurRad="50800" dist="38100" dir="2700000" algn="tl" rotWithShape="0">
                <a:srgbClr val="000000">
                  <a:alpha val="43000"/>
                </a:srgbClr>
              </a:outerShdw>
            </a:effectLst>
          </p:spPr>
          <p:txBody>
            <a:bodyPr/>
            <a:lstStyle/>
            <a:p>
              <a:pPr algn="ctr" defTabSz="685800" eaLnBrk="0" hangingPunct="0">
                <a:defRPr/>
              </a:pPr>
              <a:endParaRPr lang="es-ES_tradnl" b="1" kern="0">
                <a:solidFill>
                  <a:schemeClr val="bg1"/>
                </a:solidFill>
                <a:effectLst>
                  <a:outerShdw blurRad="38100" dist="38100" dir="2700000" algn="tl">
                    <a:srgbClr val="000000">
                      <a:alpha val="43137"/>
                    </a:srgbClr>
                  </a:outerShdw>
                </a:effectLst>
                <a:latin typeface="Times New Roman" charset="0"/>
                <a:sym typeface="Symbol" charset="2"/>
              </a:endParaRPr>
            </a:p>
          </p:txBody>
        </p:sp>
        <p:grpSp>
          <p:nvGrpSpPr>
            <p:cNvPr id="27" name="Group 72"/>
            <p:cNvGrpSpPr>
              <a:grpSpLocks/>
            </p:cNvGrpSpPr>
            <p:nvPr/>
          </p:nvGrpSpPr>
          <p:grpSpPr bwMode="auto">
            <a:xfrm>
              <a:off x="4038600" y="6019800"/>
              <a:ext cx="1143000" cy="228600"/>
              <a:chOff x="2201" y="2704"/>
              <a:chExt cx="923" cy="176"/>
            </a:xfrm>
            <a:effectLst>
              <a:outerShdw blurRad="50800" dist="38100" dir="2700000" algn="tl" rotWithShape="0">
                <a:srgbClr val="000000">
                  <a:alpha val="43000"/>
                </a:srgbClr>
              </a:outerShdw>
            </a:effectLst>
          </p:grpSpPr>
          <p:sp>
            <p:nvSpPr>
              <p:cNvPr id="233" name="Line 73"/>
              <p:cNvSpPr>
                <a:spLocks noChangeShapeType="1"/>
              </p:cNvSpPr>
              <p:nvPr/>
            </p:nvSpPr>
            <p:spPr bwMode="auto">
              <a:xfrm>
                <a:off x="3124" y="2704"/>
                <a:ext cx="0" cy="176"/>
              </a:xfrm>
              <a:prstGeom prst="line">
                <a:avLst/>
              </a:prstGeom>
              <a:noFill/>
              <a:ln w="28575" cmpd="sng">
                <a:solidFill>
                  <a:schemeClr val="tx1"/>
                </a:solidFill>
                <a:round/>
                <a:headEnd/>
                <a:tailEnd type="triangle" w="med" len="med"/>
              </a:ln>
            </p:spPr>
            <p:txBody>
              <a:bodyPr/>
              <a:lstStyle/>
              <a:p>
                <a:pPr algn="ctr" defTabSz="685800" eaLnBrk="0" hangingPunct="0">
                  <a:defRPr/>
                </a:pPr>
                <a:endParaRPr lang="es-ES_tradnl" b="1" kern="0">
                  <a:solidFill>
                    <a:schemeClr val="bg1"/>
                  </a:solidFill>
                  <a:effectLst>
                    <a:outerShdw blurRad="38100" dist="38100" dir="2700000" algn="tl">
                      <a:srgbClr val="000000">
                        <a:alpha val="43137"/>
                      </a:srgbClr>
                    </a:outerShdw>
                  </a:effectLst>
                  <a:latin typeface="Times New Roman" charset="0"/>
                  <a:sym typeface="Symbol" charset="2"/>
                </a:endParaRPr>
              </a:p>
            </p:txBody>
          </p:sp>
          <p:sp>
            <p:nvSpPr>
              <p:cNvPr id="234" name="Line 74"/>
              <p:cNvSpPr>
                <a:spLocks noChangeShapeType="1"/>
              </p:cNvSpPr>
              <p:nvPr/>
            </p:nvSpPr>
            <p:spPr bwMode="auto">
              <a:xfrm>
                <a:off x="2201" y="2704"/>
                <a:ext cx="0" cy="176"/>
              </a:xfrm>
              <a:prstGeom prst="line">
                <a:avLst/>
              </a:prstGeom>
              <a:noFill/>
              <a:ln w="28575" cmpd="sng">
                <a:solidFill>
                  <a:schemeClr val="tx1"/>
                </a:solidFill>
                <a:round/>
                <a:headEnd/>
                <a:tailEnd type="triangle" w="med" len="med"/>
              </a:ln>
            </p:spPr>
            <p:txBody>
              <a:bodyPr/>
              <a:lstStyle/>
              <a:p>
                <a:pPr algn="ctr" defTabSz="685800" eaLnBrk="0" hangingPunct="0">
                  <a:defRPr/>
                </a:pPr>
                <a:endParaRPr lang="es-ES_tradnl" b="1" kern="0">
                  <a:solidFill>
                    <a:schemeClr val="bg1"/>
                  </a:solidFill>
                  <a:effectLst>
                    <a:outerShdw blurRad="38100" dist="38100" dir="2700000" algn="tl">
                      <a:srgbClr val="000000">
                        <a:alpha val="43137"/>
                      </a:srgbClr>
                    </a:outerShdw>
                  </a:effectLst>
                  <a:latin typeface="Times New Roman" charset="0"/>
                  <a:sym typeface="Symbol" charset="2"/>
                </a:endParaRPr>
              </a:p>
            </p:txBody>
          </p:sp>
          <p:sp>
            <p:nvSpPr>
              <p:cNvPr id="235" name="Line 75"/>
              <p:cNvSpPr>
                <a:spLocks noChangeShapeType="1"/>
              </p:cNvSpPr>
              <p:nvPr/>
            </p:nvSpPr>
            <p:spPr bwMode="auto">
              <a:xfrm>
                <a:off x="2201" y="2704"/>
                <a:ext cx="923" cy="1"/>
              </a:xfrm>
              <a:prstGeom prst="line">
                <a:avLst/>
              </a:prstGeom>
              <a:noFill/>
              <a:ln w="28575" cmpd="sng">
                <a:solidFill>
                  <a:schemeClr val="tx1"/>
                </a:solidFill>
                <a:round/>
                <a:headEnd/>
                <a:tailEnd/>
              </a:ln>
            </p:spPr>
            <p:txBody>
              <a:bodyPr/>
              <a:lstStyle/>
              <a:p>
                <a:pPr algn="ctr" defTabSz="685800" eaLnBrk="0" hangingPunct="0">
                  <a:defRPr/>
                </a:pPr>
                <a:endParaRPr lang="es-ES_tradnl" b="1" kern="0">
                  <a:solidFill>
                    <a:schemeClr val="bg1"/>
                  </a:solidFill>
                  <a:effectLst>
                    <a:outerShdw blurRad="38100" dist="38100" dir="2700000" algn="tl">
                      <a:srgbClr val="000000">
                        <a:alpha val="43137"/>
                      </a:srgbClr>
                    </a:outerShdw>
                  </a:effectLst>
                  <a:latin typeface="Times New Roman" charset="0"/>
                  <a:sym typeface="Symbol" charset="2"/>
                </a:endParaRPr>
              </a:p>
            </p:txBody>
          </p:sp>
        </p:grpSp>
        <p:grpSp>
          <p:nvGrpSpPr>
            <p:cNvPr id="32" name="Agrupar 269"/>
            <p:cNvGrpSpPr>
              <a:grpSpLocks/>
            </p:cNvGrpSpPr>
            <p:nvPr/>
          </p:nvGrpSpPr>
          <p:grpSpPr bwMode="auto">
            <a:xfrm>
              <a:off x="3581400" y="6248400"/>
              <a:ext cx="1066800" cy="304800"/>
              <a:chOff x="5105400" y="4876800"/>
              <a:chExt cx="1219200" cy="304800"/>
            </a:xfrm>
          </p:grpSpPr>
          <p:sp>
            <p:nvSpPr>
              <p:cNvPr id="271" name="Rectángulo redondeado 270"/>
              <p:cNvSpPr/>
              <p:nvPr/>
            </p:nvSpPr>
            <p:spPr bwMode="auto">
              <a:xfrm>
                <a:off x="5158015" y="4876800"/>
                <a:ext cx="1113971" cy="304800"/>
              </a:xfrm>
              <a:prstGeom prst="round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a:lstStyle/>
              <a:p>
                <a:pPr algn="ctr" defTabSz="685800" eaLnBrk="0" hangingPunct="0">
                  <a:defRPr/>
                </a:pPr>
                <a:endParaRPr lang="es-ES_tradnl" sz="1050" kern="0">
                  <a:solidFill>
                    <a:sysClr val="windowText" lastClr="000000"/>
                  </a:solidFill>
                  <a:effectLst>
                    <a:outerShdw blurRad="38100" dist="38100" dir="2700000" algn="tl">
                      <a:srgbClr val="000000">
                        <a:alpha val="43137"/>
                      </a:srgbClr>
                    </a:outerShdw>
                  </a:effectLst>
                  <a:latin typeface="Times New Roman" charset="0"/>
                  <a:sym typeface="Symbol" charset="2"/>
                </a:endParaRPr>
              </a:p>
            </p:txBody>
          </p:sp>
          <p:sp>
            <p:nvSpPr>
              <p:cNvPr id="272" name="Text Box 11"/>
              <p:cNvSpPr txBox="1">
                <a:spLocks noChangeArrowheads="1"/>
              </p:cNvSpPr>
              <p:nvPr/>
            </p:nvSpPr>
            <p:spPr bwMode="auto">
              <a:xfrm>
                <a:off x="5105400" y="4896964"/>
                <a:ext cx="1219200" cy="265587"/>
              </a:xfrm>
              <a:prstGeom prst="rect">
                <a:avLst/>
              </a:prstGeom>
              <a:noFill/>
              <a:ln w="52451">
                <a:noFill/>
                <a:miter lim="800000"/>
                <a:headEnd/>
                <a:tailEnd/>
              </a:ln>
              <a:effectLst/>
            </p:spPr>
            <p:txBody>
              <a:bodyPr lIns="60104" tIns="30052" rIns="60104" bIns="30052" anchor="b">
                <a:spAutoFit/>
              </a:bodyPr>
              <a:lstStyle/>
              <a:p>
                <a:pPr algn="ctr" defTabSz="601266" eaLnBrk="0" hangingPunct="0">
                  <a:defRPr/>
                </a:pPr>
                <a:r>
                  <a:rPr lang="en-GB" sz="900" kern="0" dirty="0">
                    <a:solidFill>
                      <a:sysClr val="windowText" lastClr="000000"/>
                    </a:solidFill>
                    <a:effectLst>
                      <a:outerShdw blurRad="38100" dist="38100" dir="2700000" algn="tl">
                        <a:srgbClr val="000000">
                          <a:alpha val="43137"/>
                        </a:srgbClr>
                      </a:outerShdw>
                    </a:effectLst>
                    <a:sym typeface="Symbol" charset="2"/>
                  </a:rPr>
                  <a:t>Improvement</a:t>
                </a:r>
              </a:p>
            </p:txBody>
          </p:sp>
        </p:grpSp>
        <p:sp>
          <p:nvSpPr>
            <p:cNvPr id="274" name="Rectángulo redondeado 273"/>
            <p:cNvSpPr/>
            <p:nvPr/>
          </p:nvSpPr>
          <p:spPr bwMode="auto">
            <a:xfrm>
              <a:off x="4694240" y="6248400"/>
              <a:ext cx="974725" cy="304800"/>
            </a:xfrm>
            <a:prstGeom prst="round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a:lstStyle/>
            <a:p>
              <a:pPr algn="ctr" defTabSz="685800" eaLnBrk="0" hangingPunct="0">
                <a:defRPr/>
              </a:pPr>
              <a:endParaRPr lang="es-ES_tradnl" sz="1050" kern="0">
                <a:solidFill>
                  <a:sysClr val="windowText" lastClr="000000"/>
                </a:solidFill>
                <a:effectLst>
                  <a:outerShdw blurRad="38100" dist="38100" dir="2700000" algn="tl">
                    <a:srgbClr val="000000">
                      <a:alpha val="43137"/>
                    </a:srgbClr>
                  </a:outerShdw>
                </a:effectLst>
                <a:latin typeface="Times New Roman" charset="0"/>
                <a:sym typeface="Symbol" charset="2"/>
              </a:endParaRPr>
            </a:p>
          </p:txBody>
        </p:sp>
        <p:sp>
          <p:nvSpPr>
            <p:cNvPr id="277" name="Line 3"/>
            <p:cNvSpPr>
              <a:spLocks noChangeShapeType="1"/>
            </p:cNvSpPr>
            <p:nvPr/>
          </p:nvSpPr>
          <p:spPr bwMode="auto">
            <a:xfrm flipH="1" flipV="1">
              <a:off x="5791200" y="6400800"/>
              <a:ext cx="1295400" cy="0"/>
            </a:xfrm>
            <a:prstGeom prst="line">
              <a:avLst/>
            </a:prstGeom>
            <a:noFill/>
            <a:ln w="38100">
              <a:solidFill>
                <a:srgbClr val="000000"/>
              </a:solidFill>
              <a:prstDash val="sysDot"/>
              <a:round/>
              <a:headEnd type="triangle" w="med" len="med"/>
              <a:tailEnd/>
            </a:ln>
            <a:effectLst>
              <a:outerShdw blurRad="50800" dist="38100" dir="2700000">
                <a:srgbClr val="000000">
                  <a:alpha val="43000"/>
                </a:srgbClr>
              </a:outerShdw>
            </a:effectLst>
          </p:spPr>
          <p:txBody>
            <a:bodyPr wrap="none" anchor="ctr"/>
            <a:lstStyle/>
            <a:p>
              <a:pPr algn="ctr" defTabSz="685800" eaLnBrk="0" hangingPunct="0">
                <a:spcAft>
                  <a:spcPct val="40000"/>
                </a:spcAft>
                <a:defRPr/>
              </a:pPr>
              <a:endParaRPr lang="es-ES_tradnl" sz="750" b="1" kern="0">
                <a:solidFill>
                  <a:schemeClr val="bg1"/>
                </a:solidFill>
                <a:effectLst>
                  <a:outerShdw blurRad="38100" dist="38100" dir="2700000" algn="tl">
                    <a:srgbClr val="000000">
                      <a:alpha val="43137"/>
                    </a:srgbClr>
                  </a:outerShdw>
                </a:effectLst>
                <a:latin typeface="Arial"/>
                <a:cs typeface="Arial"/>
                <a:sym typeface="Symbol" charset="2"/>
              </a:endParaRPr>
            </a:p>
          </p:txBody>
        </p:sp>
        <p:sp>
          <p:nvSpPr>
            <p:cNvPr id="295" name="Rectángulo redondeado 294"/>
            <p:cNvSpPr/>
            <p:nvPr/>
          </p:nvSpPr>
          <p:spPr bwMode="auto">
            <a:xfrm>
              <a:off x="3533774" y="5257800"/>
              <a:ext cx="2076449" cy="304800"/>
            </a:xfrm>
            <a:prstGeom prst="roundRect">
              <a:avLst/>
            </a:prstGeom>
            <a:solidFill>
              <a:schemeClr val="accent5"/>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a:lstStyle/>
            <a:p>
              <a:pPr algn="ctr" defTabSz="685800" eaLnBrk="0" hangingPunct="0">
                <a:defRPr/>
              </a:pPr>
              <a:endParaRPr lang="es-ES_tradnl" sz="1050" kern="0">
                <a:solidFill>
                  <a:sysClr val="windowText" lastClr="000000"/>
                </a:solidFill>
                <a:effectLst>
                  <a:outerShdw blurRad="38100" dist="38100" dir="2700000" algn="tl">
                    <a:srgbClr val="000000">
                      <a:alpha val="43137"/>
                    </a:srgbClr>
                  </a:outerShdw>
                </a:effectLst>
                <a:latin typeface="Times New Roman" charset="0"/>
                <a:sym typeface="Symbol" charset="2"/>
              </a:endParaRPr>
            </a:p>
          </p:txBody>
        </p:sp>
        <p:grpSp>
          <p:nvGrpSpPr>
            <p:cNvPr id="35" name="Agrupar 88"/>
            <p:cNvGrpSpPr>
              <a:grpSpLocks/>
            </p:cNvGrpSpPr>
            <p:nvPr/>
          </p:nvGrpSpPr>
          <p:grpSpPr bwMode="auto">
            <a:xfrm>
              <a:off x="3505200" y="5625010"/>
              <a:ext cx="2133600" cy="318591"/>
              <a:chOff x="2865294" y="1754495"/>
              <a:chExt cx="1645227" cy="836305"/>
            </a:xfrm>
          </p:grpSpPr>
          <p:sp>
            <p:nvSpPr>
              <p:cNvPr id="298" name="Rectángulo redondeado 297"/>
              <p:cNvSpPr/>
              <p:nvPr/>
            </p:nvSpPr>
            <p:spPr bwMode="auto">
              <a:xfrm>
                <a:off x="2887328" y="1790696"/>
                <a:ext cx="1601158" cy="800104"/>
              </a:xfrm>
              <a:prstGeom prst="round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a:lstStyle/>
              <a:p>
                <a:pPr algn="ctr" defTabSz="685800" eaLnBrk="0" hangingPunct="0">
                  <a:defRPr/>
                </a:pPr>
                <a:endParaRPr lang="es-ES_tradnl" sz="1050" kern="0">
                  <a:solidFill>
                    <a:sysClr val="windowText" lastClr="000000"/>
                  </a:solidFill>
                  <a:effectLst>
                    <a:outerShdw blurRad="38100" dist="38100" dir="2700000" algn="tl">
                      <a:srgbClr val="000000">
                        <a:alpha val="43137"/>
                      </a:srgbClr>
                    </a:outerShdw>
                  </a:effectLst>
                  <a:latin typeface="Times New Roman" charset="0"/>
                  <a:sym typeface="Symbol" charset="2"/>
                </a:endParaRPr>
              </a:p>
            </p:txBody>
          </p:sp>
          <p:sp>
            <p:nvSpPr>
              <p:cNvPr id="299" name="Text Box 11"/>
              <p:cNvSpPr txBox="1">
                <a:spLocks noChangeArrowheads="1"/>
              </p:cNvSpPr>
              <p:nvPr/>
            </p:nvSpPr>
            <p:spPr bwMode="auto">
              <a:xfrm>
                <a:off x="2865294" y="1754495"/>
                <a:ext cx="1645227" cy="777963"/>
              </a:xfrm>
              <a:prstGeom prst="rect">
                <a:avLst/>
              </a:prstGeom>
              <a:noFill/>
              <a:ln w="52451">
                <a:noFill/>
                <a:miter lim="800000"/>
                <a:headEnd/>
                <a:tailEnd/>
              </a:ln>
              <a:effectLst/>
            </p:spPr>
            <p:txBody>
              <a:bodyPr lIns="60104" tIns="30052" rIns="60104" bIns="30052" anchor="b">
                <a:spAutoFit/>
              </a:bodyPr>
              <a:lstStyle/>
              <a:p>
                <a:pPr algn="ctr" defTabSz="601266" eaLnBrk="0" hangingPunct="0">
                  <a:defRPr/>
                </a:pPr>
                <a:r>
                  <a:rPr lang="en-GB" sz="1050" kern="0" dirty="0">
                    <a:solidFill>
                      <a:schemeClr val="accent6"/>
                    </a:solidFill>
                    <a:effectLst>
                      <a:outerShdw blurRad="38100" dist="38100" dir="2700000" algn="tl">
                        <a:srgbClr val="000000">
                          <a:alpha val="43137"/>
                        </a:srgbClr>
                      </a:outerShdw>
                    </a:effectLst>
                    <a:sym typeface="Symbol" charset="2"/>
                  </a:rPr>
                  <a:t>72 hours follow-up visit</a:t>
                </a:r>
              </a:p>
            </p:txBody>
          </p:sp>
        </p:grpSp>
        <p:grpSp>
          <p:nvGrpSpPr>
            <p:cNvPr id="36" name="Agrupar 88"/>
            <p:cNvGrpSpPr>
              <a:grpSpLocks/>
            </p:cNvGrpSpPr>
            <p:nvPr/>
          </p:nvGrpSpPr>
          <p:grpSpPr bwMode="auto">
            <a:xfrm>
              <a:off x="3505200" y="2590800"/>
              <a:ext cx="2133600" cy="304800"/>
              <a:chOff x="2865294" y="1790696"/>
              <a:chExt cx="1645227" cy="800104"/>
            </a:xfrm>
          </p:grpSpPr>
          <p:sp>
            <p:nvSpPr>
              <p:cNvPr id="302" name="Rectángulo redondeado 301"/>
              <p:cNvSpPr/>
              <p:nvPr/>
            </p:nvSpPr>
            <p:spPr bwMode="auto">
              <a:xfrm>
                <a:off x="2887328" y="1790696"/>
                <a:ext cx="1601158" cy="800104"/>
              </a:xfrm>
              <a:prstGeom prst="roundRect">
                <a:avLst/>
              </a:prstGeom>
              <a:solidFill>
                <a:schemeClr val="accent5"/>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a:lstStyle/>
              <a:p>
                <a:pPr algn="ctr" defTabSz="685800" eaLnBrk="0" hangingPunct="0">
                  <a:defRPr/>
                </a:pPr>
                <a:endParaRPr lang="es-ES_tradnl" sz="1050" kern="0">
                  <a:solidFill>
                    <a:sysClr val="windowText" lastClr="000000"/>
                  </a:solidFill>
                  <a:effectLst>
                    <a:outerShdw blurRad="38100" dist="38100" dir="2700000" algn="tl">
                      <a:srgbClr val="000000">
                        <a:alpha val="43137"/>
                      </a:srgbClr>
                    </a:outerShdw>
                  </a:effectLst>
                  <a:latin typeface="Times New Roman" charset="0"/>
                  <a:sym typeface="Symbol" charset="2"/>
                </a:endParaRPr>
              </a:p>
            </p:txBody>
          </p:sp>
          <p:sp>
            <p:nvSpPr>
              <p:cNvPr id="303" name="Text Box 11"/>
              <p:cNvSpPr txBox="1">
                <a:spLocks noChangeArrowheads="1"/>
              </p:cNvSpPr>
              <p:nvPr/>
            </p:nvSpPr>
            <p:spPr bwMode="auto">
              <a:xfrm>
                <a:off x="2865294" y="1835290"/>
                <a:ext cx="1645227" cy="697168"/>
              </a:xfrm>
              <a:prstGeom prst="rect">
                <a:avLst/>
              </a:prstGeom>
              <a:noFill/>
              <a:ln w="52451">
                <a:noFill/>
                <a:miter lim="800000"/>
                <a:headEnd/>
                <a:tailEnd/>
              </a:ln>
              <a:effectLst/>
            </p:spPr>
            <p:txBody>
              <a:bodyPr lIns="60104" tIns="30052" rIns="60104" bIns="30052" anchor="b">
                <a:spAutoFit/>
              </a:bodyPr>
              <a:lstStyle/>
              <a:p>
                <a:pPr algn="ctr" defTabSz="601266" eaLnBrk="0" hangingPunct="0">
                  <a:defRPr/>
                </a:pPr>
                <a:r>
                  <a:rPr lang="en-GB" sz="900" b="1" kern="0" dirty="0">
                    <a:solidFill>
                      <a:schemeClr val="bg1"/>
                    </a:solidFill>
                    <a:effectLst>
                      <a:outerShdw blurRad="38100" dist="38100" dir="2700000" algn="tl">
                        <a:srgbClr val="000000">
                          <a:alpha val="43137"/>
                        </a:srgbClr>
                      </a:outerShdw>
                    </a:effectLst>
                    <a:sym typeface="Symbol" charset="2"/>
                  </a:rPr>
                  <a:t>Short acting BD</a:t>
                </a:r>
              </a:p>
            </p:txBody>
          </p:sp>
        </p:grpSp>
        <p:sp>
          <p:nvSpPr>
            <p:cNvPr id="305" name="Rectángulo redondeado 304"/>
            <p:cNvSpPr/>
            <p:nvPr/>
          </p:nvSpPr>
          <p:spPr bwMode="auto">
            <a:xfrm>
              <a:off x="3533774" y="2971800"/>
              <a:ext cx="2076449" cy="304800"/>
            </a:xfrm>
            <a:prstGeom prst="roundRect">
              <a:avLst/>
            </a:prstGeom>
            <a:solidFill>
              <a:schemeClr val="accent5"/>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a:lstStyle/>
            <a:p>
              <a:pPr algn="ctr" defTabSz="685800" eaLnBrk="0" hangingPunct="0">
                <a:defRPr/>
              </a:pPr>
              <a:endParaRPr lang="es-ES_tradnl" sz="1050" kern="0">
                <a:solidFill>
                  <a:sysClr val="windowText" lastClr="000000"/>
                </a:solidFill>
                <a:effectLst>
                  <a:outerShdw blurRad="38100" dist="38100" dir="2700000" algn="tl">
                    <a:srgbClr val="000000">
                      <a:alpha val="43137"/>
                    </a:srgbClr>
                  </a:outerShdw>
                </a:effectLst>
                <a:latin typeface="Times New Roman" charset="0"/>
                <a:sym typeface="Symbol" charset="2"/>
              </a:endParaRPr>
            </a:p>
          </p:txBody>
        </p:sp>
        <p:sp>
          <p:nvSpPr>
            <p:cNvPr id="310" name="Line 74"/>
            <p:cNvSpPr>
              <a:spLocks noChangeShapeType="1"/>
            </p:cNvSpPr>
            <p:nvPr/>
          </p:nvSpPr>
          <p:spPr bwMode="auto">
            <a:xfrm>
              <a:off x="4572000" y="5029200"/>
              <a:ext cx="0" cy="147638"/>
            </a:xfrm>
            <a:prstGeom prst="line">
              <a:avLst/>
            </a:prstGeom>
            <a:noFill/>
            <a:ln w="28575" cmpd="sng">
              <a:solidFill>
                <a:schemeClr val="tx1"/>
              </a:solidFill>
              <a:round/>
              <a:headEnd/>
              <a:tailEnd type="none" w="med" len="med"/>
            </a:ln>
            <a:effectLst>
              <a:outerShdw blurRad="50800" dist="38100" dir="2700000" algn="tl" rotWithShape="0">
                <a:srgbClr val="000000">
                  <a:alpha val="43000"/>
                </a:srgbClr>
              </a:outerShdw>
            </a:effectLst>
          </p:spPr>
          <p:txBody>
            <a:bodyPr/>
            <a:lstStyle/>
            <a:p>
              <a:pPr algn="ctr" defTabSz="685800" eaLnBrk="0" hangingPunct="0">
                <a:defRPr/>
              </a:pPr>
              <a:endParaRPr lang="es-ES_tradnl" b="1" kern="0">
                <a:solidFill>
                  <a:schemeClr val="bg1"/>
                </a:solidFill>
                <a:effectLst>
                  <a:outerShdw blurRad="38100" dist="38100" dir="2700000" algn="tl">
                    <a:srgbClr val="000000">
                      <a:alpha val="43137"/>
                    </a:srgbClr>
                  </a:outerShdw>
                </a:effectLst>
                <a:latin typeface="Times New Roman" charset="0"/>
                <a:sym typeface="Symbol" charset="2"/>
              </a:endParaRPr>
            </a:p>
          </p:txBody>
        </p:sp>
        <p:grpSp>
          <p:nvGrpSpPr>
            <p:cNvPr id="39" name="Agrupar 299"/>
            <p:cNvGrpSpPr/>
            <p:nvPr/>
          </p:nvGrpSpPr>
          <p:grpSpPr>
            <a:xfrm>
              <a:off x="3657600" y="5029200"/>
              <a:ext cx="1905001" cy="152400"/>
              <a:chOff x="3657600" y="5029200"/>
              <a:chExt cx="1905001" cy="152400"/>
            </a:xfrm>
            <a:effectLst>
              <a:outerShdw blurRad="50800" dist="38100" dir="2700000" algn="tl" rotWithShape="0">
                <a:srgbClr val="000000">
                  <a:alpha val="43000"/>
                </a:srgbClr>
              </a:outerShdw>
            </a:effectLst>
          </p:grpSpPr>
          <p:sp>
            <p:nvSpPr>
              <p:cNvPr id="229" name="Line 73"/>
              <p:cNvSpPr>
                <a:spLocks noChangeShapeType="1"/>
              </p:cNvSpPr>
              <p:nvPr/>
            </p:nvSpPr>
            <p:spPr bwMode="auto">
              <a:xfrm>
                <a:off x="5562600" y="5029200"/>
                <a:ext cx="0" cy="147322"/>
              </a:xfrm>
              <a:prstGeom prst="line">
                <a:avLst/>
              </a:prstGeom>
              <a:noFill/>
              <a:ln w="28575" cmpd="sng">
                <a:solidFill>
                  <a:schemeClr val="tx1"/>
                </a:solidFill>
                <a:round/>
                <a:headEnd/>
                <a:tailEnd type="none" w="med" len="med"/>
              </a:ln>
            </p:spPr>
            <p:txBody>
              <a:bodyPr/>
              <a:lstStyle/>
              <a:p>
                <a:pPr algn="ctr" defTabSz="685800" eaLnBrk="0" hangingPunct="0">
                  <a:defRPr/>
                </a:pPr>
                <a:endParaRPr lang="es-ES_tradnl" b="1" kern="0">
                  <a:solidFill>
                    <a:schemeClr val="bg1"/>
                  </a:solidFill>
                  <a:effectLst>
                    <a:outerShdw blurRad="38100" dist="38100" dir="2700000" algn="tl">
                      <a:srgbClr val="000000">
                        <a:alpha val="43137"/>
                      </a:srgbClr>
                    </a:outerShdw>
                  </a:effectLst>
                  <a:latin typeface="Times New Roman" charset="0"/>
                  <a:sym typeface="Symbol" charset="2"/>
                </a:endParaRPr>
              </a:p>
            </p:txBody>
          </p:sp>
          <p:sp>
            <p:nvSpPr>
              <p:cNvPr id="230" name="Line 74"/>
              <p:cNvSpPr>
                <a:spLocks noChangeShapeType="1"/>
              </p:cNvSpPr>
              <p:nvPr/>
            </p:nvSpPr>
            <p:spPr bwMode="auto">
              <a:xfrm>
                <a:off x="3657600" y="5029200"/>
                <a:ext cx="0" cy="147322"/>
              </a:xfrm>
              <a:prstGeom prst="line">
                <a:avLst/>
              </a:prstGeom>
              <a:noFill/>
              <a:ln w="28575" cmpd="sng">
                <a:solidFill>
                  <a:schemeClr val="tx1"/>
                </a:solidFill>
                <a:round/>
                <a:headEnd/>
                <a:tailEnd type="none" w="med" len="med"/>
              </a:ln>
            </p:spPr>
            <p:txBody>
              <a:bodyPr/>
              <a:lstStyle/>
              <a:p>
                <a:pPr algn="ctr" defTabSz="685800" eaLnBrk="0" hangingPunct="0">
                  <a:defRPr/>
                </a:pPr>
                <a:endParaRPr lang="es-ES_tradnl" b="1" kern="0">
                  <a:solidFill>
                    <a:schemeClr val="bg1"/>
                  </a:solidFill>
                  <a:effectLst>
                    <a:outerShdw blurRad="38100" dist="38100" dir="2700000" algn="tl">
                      <a:srgbClr val="000000">
                        <a:alpha val="43137"/>
                      </a:srgbClr>
                    </a:outerShdw>
                  </a:effectLst>
                  <a:latin typeface="Times New Roman" charset="0"/>
                  <a:sym typeface="Symbol" charset="2"/>
                </a:endParaRPr>
              </a:p>
            </p:txBody>
          </p:sp>
          <p:sp>
            <p:nvSpPr>
              <p:cNvPr id="231" name="Line 75"/>
              <p:cNvSpPr>
                <a:spLocks noChangeShapeType="1"/>
              </p:cNvSpPr>
              <p:nvPr/>
            </p:nvSpPr>
            <p:spPr bwMode="auto">
              <a:xfrm>
                <a:off x="3657601" y="5181600"/>
                <a:ext cx="1905000" cy="0"/>
              </a:xfrm>
              <a:prstGeom prst="line">
                <a:avLst/>
              </a:prstGeom>
              <a:noFill/>
              <a:ln w="28575" cmpd="sng">
                <a:solidFill>
                  <a:schemeClr val="tx1"/>
                </a:solidFill>
                <a:round/>
                <a:headEnd/>
                <a:tailEnd/>
              </a:ln>
            </p:spPr>
            <p:txBody>
              <a:bodyPr/>
              <a:lstStyle/>
              <a:p>
                <a:pPr algn="ctr" defTabSz="685800" eaLnBrk="0" hangingPunct="0">
                  <a:defRPr/>
                </a:pPr>
                <a:endParaRPr lang="es-ES_tradnl" b="1" kern="0">
                  <a:solidFill>
                    <a:schemeClr val="bg1"/>
                  </a:solidFill>
                  <a:effectLst>
                    <a:outerShdw blurRad="38100" dist="38100" dir="2700000" algn="tl">
                      <a:srgbClr val="000000">
                        <a:alpha val="43137"/>
                      </a:srgbClr>
                    </a:outerShdw>
                  </a:effectLst>
                  <a:latin typeface="Times New Roman" charset="0"/>
                  <a:sym typeface="Symbol" charset="2"/>
                </a:endParaRPr>
              </a:p>
            </p:txBody>
          </p:sp>
        </p:grpSp>
        <p:sp>
          <p:nvSpPr>
            <p:cNvPr id="151" name="Text Box 11"/>
            <p:cNvSpPr txBox="1">
              <a:spLocks noChangeArrowheads="1"/>
            </p:cNvSpPr>
            <p:nvPr/>
          </p:nvSpPr>
          <p:spPr bwMode="auto">
            <a:xfrm>
              <a:off x="3570287" y="3013391"/>
              <a:ext cx="2133600" cy="250199"/>
            </a:xfrm>
            <a:prstGeom prst="rect">
              <a:avLst/>
            </a:prstGeom>
            <a:noFill/>
            <a:ln w="52451">
              <a:noFill/>
              <a:miter lim="800000"/>
              <a:headEnd/>
              <a:tailEnd/>
            </a:ln>
            <a:effectLst/>
          </p:spPr>
          <p:txBody>
            <a:bodyPr lIns="60104" tIns="30052" rIns="60104" bIns="30052" anchor="b">
              <a:spAutoFit/>
            </a:bodyPr>
            <a:lstStyle/>
            <a:p>
              <a:pPr algn="ctr" defTabSz="601266" eaLnBrk="0" hangingPunct="0">
                <a:defRPr/>
              </a:pPr>
              <a:r>
                <a:rPr lang="en-GB" sz="825" kern="0" dirty="0">
                  <a:solidFill>
                    <a:schemeClr val="bg1"/>
                  </a:solidFill>
                  <a:effectLst>
                    <a:outerShdw blurRad="38100" dist="38100" dir="2700000" algn="tl">
                      <a:srgbClr val="000000">
                        <a:alpha val="43137"/>
                      </a:srgbClr>
                    </a:outerShdw>
                  </a:effectLst>
                  <a:sym typeface="Symbol" charset="2"/>
                </a:rPr>
                <a:t>Optimize comorbidity treatment </a:t>
              </a:r>
            </a:p>
          </p:txBody>
        </p:sp>
        <p:sp>
          <p:nvSpPr>
            <p:cNvPr id="152" name="Text Box 11"/>
            <p:cNvSpPr txBox="1">
              <a:spLocks noChangeArrowheads="1"/>
            </p:cNvSpPr>
            <p:nvPr/>
          </p:nvSpPr>
          <p:spPr bwMode="auto">
            <a:xfrm>
              <a:off x="5029200" y="4012825"/>
              <a:ext cx="1171573" cy="419476"/>
            </a:xfrm>
            <a:prstGeom prst="rect">
              <a:avLst/>
            </a:prstGeom>
            <a:noFill/>
            <a:ln w="52451">
              <a:noFill/>
              <a:miter lim="800000"/>
              <a:headEnd/>
              <a:tailEnd/>
            </a:ln>
            <a:effectLst/>
          </p:spPr>
          <p:txBody>
            <a:bodyPr wrap="square" lIns="60104" tIns="30052" rIns="60104" bIns="30052" anchor="b">
              <a:spAutoFit/>
            </a:bodyPr>
            <a:lstStyle/>
            <a:p>
              <a:pPr algn="ctr" defTabSz="601266" eaLnBrk="0" hangingPunct="0">
                <a:defRPr/>
              </a:pPr>
              <a:r>
                <a:rPr lang="en-GB" sz="825" kern="0" dirty="0">
                  <a:solidFill>
                    <a:sysClr val="windowText" lastClr="000000"/>
                  </a:solidFill>
                  <a:effectLst>
                    <a:outerShdw blurRad="38100" dist="38100" dir="2700000" algn="tl">
                      <a:srgbClr val="000000">
                        <a:alpha val="43137"/>
                      </a:srgbClr>
                    </a:outerShdw>
                  </a:effectLst>
                  <a:sym typeface="Symbol" charset="2"/>
                </a:rPr>
                <a:t>1 </a:t>
              </a:r>
              <a:r>
                <a:rPr lang="en-GB" sz="825" kern="0" dirty="0" err="1">
                  <a:solidFill>
                    <a:sysClr val="windowText" lastClr="000000"/>
                  </a:solidFill>
                  <a:effectLst>
                    <a:outerShdw blurRad="38100" dist="38100" dir="2700000" algn="tl">
                      <a:srgbClr val="000000">
                        <a:alpha val="43137"/>
                      </a:srgbClr>
                    </a:outerShdw>
                  </a:effectLst>
                  <a:sym typeface="Symbol" charset="2"/>
                </a:rPr>
                <a:t>Anthonisen</a:t>
              </a:r>
              <a:r>
                <a:rPr lang="en-GB" sz="825" kern="0" dirty="0">
                  <a:solidFill>
                    <a:sysClr val="windowText" lastClr="000000"/>
                  </a:solidFill>
                  <a:effectLst>
                    <a:outerShdw blurRad="38100" dist="38100" dir="2700000" algn="tl">
                      <a:srgbClr val="000000">
                        <a:alpha val="43137"/>
                      </a:srgbClr>
                    </a:outerShdw>
                  </a:effectLst>
                  <a:sym typeface="Symbol" charset="2"/>
                </a:rPr>
                <a:t> criteria</a:t>
              </a:r>
            </a:p>
          </p:txBody>
        </p:sp>
        <p:sp>
          <p:nvSpPr>
            <p:cNvPr id="154" name="Text Box 11"/>
            <p:cNvSpPr txBox="1">
              <a:spLocks noChangeArrowheads="1"/>
            </p:cNvSpPr>
            <p:nvPr/>
          </p:nvSpPr>
          <p:spPr bwMode="auto">
            <a:xfrm>
              <a:off x="3543300" y="5286376"/>
              <a:ext cx="2133600" cy="265587"/>
            </a:xfrm>
            <a:prstGeom prst="rect">
              <a:avLst/>
            </a:prstGeom>
            <a:noFill/>
            <a:ln w="52451">
              <a:noFill/>
              <a:miter lim="800000"/>
              <a:headEnd/>
              <a:tailEnd/>
            </a:ln>
            <a:effectLst/>
          </p:spPr>
          <p:txBody>
            <a:bodyPr lIns="60104" tIns="30052" rIns="60104" bIns="30052" anchor="b">
              <a:spAutoFit/>
            </a:bodyPr>
            <a:lstStyle/>
            <a:p>
              <a:pPr algn="ctr" defTabSz="601266" eaLnBrk="0" hangingPunct="0">
                <a:defRPr/>
              </a:pPr>
              <a:r>
                <a:rPr lang="en-GB" sz="900" b="1" kern="0" dirty="0">
                  <a:solidFill>
                    <a:schemeClr val="bg1"/>
                  </a:solidFill>
                  <a:effectLst>
                    <a:outerShdw blurRad="38100" dist="38100" dir="2700000" algn="tl">
                      <a:srgbClr val="000000">
                        <a:alpha val="43137"/>
                      </a:srgbClr>
                    </a:outerShdw>
                  </a:effectLst>
                  <a:sym typeface="Symbol" charset="2"/>
                </a:rPr>
                <a:t>Optimize basal treatment </a:t>
              </a:r>
            </a:p>
          </p:txBody>
        </p:sp>
        <p:sp>
          <p:nvSpPr>
            <p:cNvPr id="156" name="Text Box 11"/>
            <p:cNvSpPr txBox="1">
              <a:spLocks noChangeArrowheads="1"/>
            </p:cNvSpPr>
            <p:nvPr/>
          </p:nvSpPr>
          <p:spPr bwMode="auto">
            <a:xfrm>
              <a:off x="4667248" y="6291403"/>
              <a:ext cx="1066800" cy="234809"/>
            </a:xfrm>
            <a:prstGeom prst="rect">
              <a:avLst/>
            </a:prstGeom>
            <a:noFill/>
            <a:ln w="52451">
              <a:noFill/>
              <a:miter lim="800000"/>
              <a:headEnd/>
              <a:tailEnd/>
            </a:ln>
            <a:effectLst/>
          </p:spPr>
          <p:txBody>
            <a:bodyPr lIns="60104" tIns="30052" rIns="60104" bIns="30052" anchor="b">
              <a:spAutoFit/>
            </a:bodyPr>
            <a:lstStyle/>
            <a:p>
              <a:pPr algn="ctr" defTabSz="601266" eaLnBrk="0" hangingPunct="0">
                <a:defRPr/>
              </a:pPr>
              <a:r>
                <a:rPr lang="en-GB" sz="750" kern="0" dirty="0">
                  <a:solidFill>
                    <a:sysClr val="windowText" lastClr="000000"/>
                  </a:solidFill>
                  <a:effectLst>
                    <a:outerShdw blurRad="38100" dist="38100" dir="2700000" algn="tl">
                      <a:srgbClr val="000000">
                        <a:alpha val="43137"/>
                      </a:srgbClr>
                    </a:outerShdw>
                  </a:effectLst>
                  <a:sym typeface="Symbol" charset="2"/>
                </a:rPr>
                <a:t>No improvement</a:t>
              </a:r>
            </a:p>
          </p:txBody>
        </p:sp>
      </p:grpSp>
    </p:spTree>
    <p:extLst>
      <p:ext uri="{BB962C8B-B14F-4D97-AF65-F5344CB8AC3E}">
        <p14:creationId xmlns:p14="http://schemas.microsoft.com/office/powerpoint/2010/main" xmlns="" val="7324388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4"/>
                                        </p:tgtEl>
                                        <p:attrNameLst>
                                          <p:attrName>style.visibility</p:attrName>
                                        </p:attrNameLst>
                                      </p:cBhvr>
                                      <p:to>
                                        <p:strVal val="visible"/>
                                      </p:to>
                                    </p:set>
                                    <p:animEffect transition="in" filter="fade">
                                      <p:cBhvr>
                                        <p:cTn id="10" dur="500"/>
                                        <p:tgtEl>
                                          <p:spTgt spid="10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3"/>
                                        </p:tgtEl>
                                        <p:attrNameLst>
                                          <p:attrName>style.visibility</p:attrName>
                                        </p:attrNameLst>
                                      </p:cBhvr>
                                      <p:to>
                                        <p:strVal val="visible"/>
                                      </p:to>
                                    </p:set>
                                    <p:animEffect transition="in" filter="fade">
                                      <p:cBhvr>
                                        <p:cTn id="18" dur="500"/>
                                        <p:tgtEl>
                                          <p:spTgt spid="10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500"/>
                                        <p:tgtEl>
                                          <p:spTgt spid="3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2580"/>
                                        </p:tgtEl>
                                        <p:attrNameLst>
                                          <p:attrName>style.visibility</p:attrName>
                                        </p:attrNameLst>
                                      </p:cBhvr>
                                      <p:to>
                                        <p:strVal val="visible"/>
                                      </p:to>
                                    </p:set>
                                    <p:animEffect transition="in" filter="fade">
                                      <p:cBhvr>
                                        <p:cTn id="31" dur="500"/>
                                        <p:tgtEl>
                                          <p:spTgt spid="22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22580" grpId="0" animBg="1"/>
      <p:bldP spid="10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6220936" y="1136582"/>
            <a:ext cx="2537910" cy="2452256"/>
          </a:xfrm>
          <a:prstGeom prst="rect">
            <a:avLst/>
          </a:prstGeom>
        </p:spPr>
      </p:pic>
      <p:sp>
        <p:nvSpPr>
          <p:cNvPr id="13" name="Text Placeholder 1"/>
          <p:cNvSpPr>
            <a:spLocks noGrp="1"/>
          </p:cNvSpPr>
          <p:nvPr>
            <p:ph type="body" sz="quarter" idx="10"/>
          </p:nvPr>
        </p:nvSpPr>
        <p:spPr>
          <a:xfrm>
            <a:off x="583174" y="301131"/>
            <a:ext cx="6435270" cy="519285"/>
          </a:xfrm>
        </p:spPr>
        <p:txBody>
          <a:bodyPr vert="horz" lIns="91440" tIns="45720" rIns="91440" bIns="45720" rtlCol="0">
            <a:noAutofit/>
          </a:bodyPr>
          <a:lstStyle/>
          <a:p>
            <a:pPr marL="0" indent="0">
              <a:buNone/>
            </a:pPr>
            <a:r>
              <a:rPr lang="es-ES" sz="4000" b="1" dirty="0" err="1">
                <a:solidFill>
                  <a:srgbClr val="3D7C26"/>
                </a:solidFill>
                <a:latin typeface="Calibri" panose="020F0502020204030204" pitchFamily="34" charset="0"/>
              </a:rPr>
              <a:t>Or</a:t>
            </a:r>
            <a:r>
              <a:rPr lang="es-ES" sz="4000" b="1" dirty="0">
                <a:solidFill>
                  <a:srgbClr val="3D7C26"/>
                </a:solidFill>
                <a:latin typeface="Calibri" panose="020F0502020204030204" pitchFamily="34" charset="0"/>
              </a:rPr>
              <a:t>… </a:t>
            </a:r>
            <a:r>
              <a:rPr lang="es-ES" sz="4000" b="1" dirty="0" err="1">
                <a:solidFill>
                  <a:srgbClr val="3D7C26"/>
                </a:solidFill>
                <a:latin typeface="Calibri" panose="020F0502020204030204" pitchFamily="34" charset="0"/>
              </a:rPr>
              <a:t>Perform</a:t>
            </a:r>
            <a:r>
              <a:rPr lang="es-ES" sz="4000" b="1" dirty="0">
                <a:solidFill>
                  <a:srgbClr val="3D7C26"/>
                </a:solidFill>
                <a:latin typeface="Calibri" panose="020F0502020204030204" pitchFamily="34" charset="0"/>
              </a:rPr>
              <a:t> a COPD-6 </a:t>
            </a:r>
            <a:r>
              <a:rPr lang="es-ES" sz="4000" b="1" dirty="0" err="1">
                <a:solidFill>
                  <a:srgbClr val="3D7C26"/>
                </a:solidFill>
                <a:latin typeface="Calibri" panose="020F0502020204030204" pitchFamily="34" charset="0"/>
              </a:rPr>
              <a:t>measurement</a:t>
            </a:r>
            <a:endParaRPr lang="en-US" sz="4000" b="1" dirty="0">
              <a:solidFill>
                <a:srgbClr val="3D7C26"/>
              </a:solidFill>
              <a:latin typeface="Calibri" panose="020F0502020204030204" pitchFamily="34" charset="0"/>
            </a:endParaRPr>
          </a:p>
        </p:txBody>
      </p:sp>
      <p:sp>
        <p:nvSpPr>
          <p:cNvPr id="14" name="CuadroTexto 13"/>
          <p:cNvSpPr txBox="1"/>
          <p:nvPr/>
        </p:nvSpPr>
        <p:spPr>
          <a:xfrm>
            <a:off x="7018444" y="2362710"/>
            <a:ext cx="987771" cy="461665"/>
          </a:xfrm>
          <a:prstGeom prst="rect">
            <a:avLst/>
          </a:prstGeom>
          <a:noFill/>
        </p:spPr>
        <p:txBody>
          <a:bodyPr wrap="none" rtlCol="0">
            <a:spAutoFit/>
          </a:bodyPr>
          <a:lstStyle/>
          <a:p>
            <a:r>
              <a:rPr lang="es-ES" sz="2400" b="1" dirty="0">
                <a:solidFill>
                  <a:srgbClr val="FF0000"/>
                </a:solidFill>
              </a:rPr>
              <a:t>3 min</a:t>
            </a:r>
          </a:p>
        </p:txBody>
      </p:sp>
      <p:pic>
        <p:nvPicPr>
          <p:cNvPr id="7" name="Marcador de contenido 6"/>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a:xfrm>
            <a:off x="2012317" y="1685925"/>
            <a:ext cx="3455988" cy="3457575"/>
          </a:xfrm>
          <a:prstGeom prst="rect">
            <a:avLst/>
          </a:prstGeom>
        </p:spPr>
      </p:pic>
    </p:spTree>
    <p:extLst>
      <p:ext uri="{BB962C8B-B14F-4D97-AF65-F5344CB8AC3E}">
        <p14:creationId xmlns:p14="http://schemas.microsoft.com/office/powerpoint/2010/main" xmlns="" val="8618102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upo 32"/>
          <p:cNvGrpSpPr/>
          <p:nvPr/>
        </p:nvGrpSpPr>
        <p:grpSpPr>
          <a:xfrm>
            <a:off x="3657600" y="-69270"/>
            <a:ext cx="1885950" cy="1082279"/>
            <a:chOff x="3352800" y="762000"/>
            <a:chExt cx="2514600" cy="1443038"/>
          </a:xfrm>
        </p:grpSpPr>
        <p:sp>
          <p:nvSpPr>
            <p:cNvPr id="14346" name="Line 14"/>
            <p:cNvSpPr>
              <a:spLocks noChangeShapeType="1"/>
            </p:cNvSpPr>
            <p:nvPr/>
          </p:nvSpPr>
          <p:spPr bwMode="auto">
            <a:xfrm>
              <a:off x="4572000" y="762000"/>
              <a:ext cx="0" cy="1443038"/>
            </a:xfrm>
            <a:prstGeom prst="line">
              <a:avLst/>
            </a:prstGeom>
            <a:noFill/>
            <a:ln w="28575" cmpd="sng">
              <a:solidFill>
                <a:schemeClr val="tx1"/>
              </a:solidFill>
              <a:round/>
              <a:headEnd/>
              <a:tailEnd type="triangle" w="med" len="med"/>
            </a:ln>
            <a:effectLst>
              <a:outerShdw blurRad="50800" dist="38100" dir="2700000" algn="tl" rotWithShape="0">
                <a:srgbClr val="000000">
                  <a:alpha val="43000"/>
                </a:srgbClr>
              </a:outerShdw>
            </a:effectLst>
          </p:spPr>
          <p:txBody>
            <a:bodyPr/>
            <a:lstStyle/>
            <a:p>
              <a:pPr algn="ctr" defTabSz="685800" eaLnBrk="0" hangingPunct="0">
                <a:defRPr/>
              </a:pPr>
              <a:endParaRPr lang="es-ES_tradnl" b="1" kern="0">
                <a:solidFill>
                  <a:schemeClr val="bg1"/>
                </a:solidFill>
                <a:effectLst>
                  <a:outerShdw blurRad="38100" dist="38100" dir="2700000" algn="tl">
                    <a:srgbClr val="000000">
                      <a:alpha val="43137"/>
                    </a:srgbClr>
                  </a:outerShdw>
                </a:effectLst>
                <a:latin typeface="Times New Roman" charset="0"/>
                <a:sym typeface="Symbol" charset="2"/>
              </a:endParaRPr>
            </a:p>
          </p:txBody>
        </p:sp>
        <p:grpSp>
          <p:nvGrpSpPr>
            <p:cNvPr id="2" name="Group 18"/>
            <p:cNvGrpSpPr>
              <a:grpSpLocks/>
            </p:cNvGrpSpPr>
            <p:nvPr/>
          </p:nvGrpSpPr>
          <p:grpSpPr bwMode="auto">
            <a:xfrm>
              <a:off x="3352800" y="914401"/>
              <a:ext cx="2514600" cy="781050"/>
              <a:chOff x="2291" y="1194"/>
              <a:chExt cx="1134" cy="363"/>
            </a:xfrm>
          </p:grpSpPr>
          <p:sp>
            <p:nvSpPr>
              <p:cNvPr id="3018771" name="AutoShape 19"/>
              <p:cNvSpPr>
                <a:spLocks noChangeArrowheads="1"/>
              </p:cNvSpPr>
              <p:nvPr/>
            </p:nvSpPr>
            <p:spPr bwMode="auto">
              <a:xfrm>
                <a:off x="2291" y="1194"/>
                <a:ext cx="1134" cy="363"/>
              </a:xfrm>
              <a:prstGeom prst="roundRect">
                <a:avLst>
                  <a:gd name="adj" fmla="val 16667"/>
                </a:avLst>
              </a:prstGeom>
              <a:solidFill>
                <a:schemeClr val="bg1">
                  <a:lumMod val="85000"/>
                </a:schemeClr>
              </a:soli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algn="ctr" defTabSz="685800" eaLnBrk="0" hangingPunct="0">
                  <a:defRPr/>
                </a:pPr>
                <a:endParaRPr lang="es-ES_tradnl" sz="1500" b="1" kern="0">
                  <a:solidFill>
                    <a:schemeClr val="bg1"/>
                  </a:solidFill>
                  <a:effectLst>
                    <a:outerShdw blurRad="38100" dist="38100" dir="2700000" algn="tl">
                      <a:srgbClr val="000000">
                        <a:alpha val="43137"/>
                      </a:srgbClr>
                    </a:outerShdw>
                  </a:effectLst>
                  <a:latin typeface="Times New Roman" charset="0"/>
                  <a:sym typeface="Symbol" charset="2"/>
                </a:endParaRPr>
              </a:p>
            </p:txBody>
          </p:sp>
          <p:sp>
            <p:nvSpPr>
              <p:cNvPr id="3018772" name="Text Box 20"/>
              <p:cNvSpPr txBox="1">
                <a:spLocks noChangeArrowheads="1"/>
              </p:cNvSpPr>
              <p:nvPr/>
            </p:nvSpPr>
            <p:spPr bwMode="auto">
              <a:xfrm>
                <a:off x="2346" y="1201"/>
                <a:ext cx="1025" cy="257"/>
              </a:xfrm>
              <a:prstGeom prst="rect">
                <a:avLst/>
              </a:prstGeom>
              <a:noFill/>
              <a:ln w="9525">
                <a:noFill/>
                <a:miter lim="800000"/>
                <a:headEnd/>
                <a:tailEnd/>
              </a:ln>
              <a:effectLst/>
            </p:spPr>
            <p:txBody>
              <a:bodyPr>
                <a:spAutoFit/>
              </a:bodyPr>
              <a:lstStyle/>
              <a:p>
                <a:pPr algn="ctr" defTabSz="685800" eaLnBrk="0" hangingPunct="0">
                  <a:defRPr/>
                </a:pPr>
                <a:r>
                  <a:rPr lang="es-ES_tradnl" sz="2100" kern="0" dirty="0">
                    <a:solidFill>
                      <a:sysClr val="windowText" lastClr="000000"/>
                    </a:solidFill>
                    <a:effectLst>
                      <a:outerShdw blurRad="38100" dist="38100" dir="2700000" algn="tl">
                        <a:srgbClr val="000000">
                          <a:alpha val="43137"/>
                        </a:srgbClr>
                      </a:outerShdw>
                    </a:effectLst>
                    <a:sym typeface="Symbol" charset="2"/>
                  </a:rPr>
                  <a:t>And </a:t>
                </a:r>
                <a:r>
                  <a:rPr lang="es-ES_tradnl" sz="2100" kern="0" dirty="0" err="1">
                    <a:solidFill>
                      <a:sysClr val="windowText" lastClr="000000"/>
                    </a:solidFill>
                    <a:effectLst>
                      <a:outerShdw blurRad="38100" dist="38100" dir="2700000" algn="tl">
                        <a:srgbClr val="000000">
                          <a:alpha val="43137"/>
                        </a:srgbClr>
                      </a:outerShdw>
                    </a:effectLst>
                    <a:sym typeface="Symbol" charset="2"/>
                  </a:rPr>
                  <a:t>always</a:t>
                </a:r>
                <a:r>
                  <a:rPr lang="es-ES_tradnl" sz="2100" kern="0" dirty="0">
                    <a:solidFill>
                      <a:sysClr val="windowText" lastClr="000000"/>
                    </a:solidFill>
                    <a:effectLst>
                      <a:outerShdw blurRad="38100" dist="38100" dir="2700000" algn="tl">
                        <a:srgbClr val="000000">
                          <a:alpha val="43137"/>
                        </a:srgbClr>
                      </a:outerShdw>
                    </a:effectLst>
                    <a:sym typeface="Symbol" charset="2"/>
                  </a:rPr>
                  <a:t>…</a:t>
                </a:r>
              </a:p>
            </p:txBody>
          </p:sp>
        </p:grpSp>
      </p:grpSp>
      <p:sp>
        <p:nvSpPr>
          <p:cNvPr id="142" name="AutoShape 19"/>
          <p:cNvSpPr>
            <a:spLocks noChangeArrowheads="1"/>
          </p:cNvSpPr>
          <p:nvPr/>
        </p:nvSpPr>
        <p:spPr bwMode="auto">
          <a:xfrm>
            <a:off x="1536023" y="726065"/>
            <a:ext cx="6251367" cy="935306"/>
          </a:xfrm>
          <a:prstGeom prst="roundRect">
            <a:avLst>
              <a:gd name="adj" fmla="val 16667"/>
            </a:avLst>
          </a:prstGeom>
          <a:solidFill>
            <a:schemeClr val="bg1">
              <a:lumMod val="85000"/>
            </a:schemeClr>
          </a:soli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marL="214313" indent="-214313" algn="just" defTabSz="685800">
              <a:lnSpc>
                <a:spcPct val="107000"/>
              </a:lnSpc>
              <a:buFont typeface="Arial" panose="020B0604020202020204" pitchFamily="34" charset="0"/>
              <a:buChar char="•"/>
              <a:tabLst>
                <a:tab pos="-342900" algn="l"/>
              </a:tabLst>
            </a:pPr>
            <a:r>
              <a:rPr lang="en-GB" sz="1500" kern="0" dirty="0">
                <a:solidFill>
                  <a:sysClr val="windowText" lastClr="000000"/>
                </a:solidFill>
              </a:rPr>
              <a:t>Maintain a correct </a:t>
            </a:r>
            <a:r>
              <a:rPr lang="en-GB" sz="1500" b="1" kern="0" dirty="0">
                <a:solidFill>
                  <a:srgbClr val="FF0000"/>
                </a:solidFill>
              </a:rPr>
              <a:t>ventilation</a:t>
            </a:r>
            <a:r>
              <a:rPr lang="en-GB" sz="1500" kern="0" dirty="0">
                <a:solidFill>
                  <a:sysClr val="windowText" lastClr="000000"/>
                </a:solidFill>
              </a:rPr>
              <a:t>: </a:t>
            </a:r>
            <a:r>
              <a:rPr lang="es-ES_tradnl" sz="1500" kern="0" dirty="0" err="1">
                <a:solidFill>
                  <a:sysClr val="windowText" lastClr="000000"/>
                </a:solidFill>
              </a:rPr>
              <a:t>Oxigen-therapy</a:t>
            </a:r>
            <a:r>
              <a:rPr lang="es-ES_tradnl" sz="1500" kern="0" dirty="0">
                <a:solidFill>
                  <a:sysClr val="windowText" lastClr="000000"/>
                </a:solidFill>
              </a:rPr>
              <a:t> </a:t>
            </a:r>
            <a:r>
              <a:rPr lang="es-ES_tradnl" sz="1500" kern="0" dirty="0" err="1">
                <a:solidFill>
                  <a:sysClr val="windowText" lastClr="000000"/>
                </a:solidFill>
              </a:rPr>
              <a:t>if</a:t>
            </a:r>
            <a:r>
              <a:rPr lang="es-ES_tradnl" sz="1500" kern="0" dirty="0">
                <a:solidFill>
                  <a:sysClr val="windowText" lastClr="000000"/>
                </a:solidFill>
              </a:rPr>
              <a:t> </a:t>
            </a:r>
            <a:r>
              <a:rPr lang="es-ES_tradnl" sz="1500" kern="0" dirty="0" err="1">
                <a:solidFill>
                  <a:sysClr val="windowText" lastClr="000000"/>
                </a:solidFill>
              </a:rPr>
              <a:t>needed</a:t>
            </a:r>
            <a:r>
              <a:rPr lang="es-ES_tradnl" sz="1500" kern="0" dirty="0">
                <a:solidFill>
                  <a:sysClr val="windowText" lastClr="000000"/>
                </a:solidFill>
              </a:rPr>
              <a:t> (O2sat &lt;90) </a:t>
            </a:r>
          </a:p>
          <a:p>
            <a:pPr marL="214313" indent="-214313" algn="just" defTabSz="685800">
              <a:lnSpc>
                <a:spcPct val="107000"/>
              </a:lnSpc>
              <a:buFont typeface="Arial" panose="020B0604020202020204" pitchFamily="34" charset="0"/>
              <a:buChar char="•"/>
              <a:tabLst>
                <a:tab pos="-342900" algn="l"/>
              </a:tabLst>
            </a:pPr>
            <a:r>
              <a:rPr lang="es-ES_tradnl" sz="1500" kern="0" dirty="0" err="1">
                <a:solidFill>
                  <a:sysClr val="windowText" lastClr="000000"/>
                </a:solidFill>
              </a:rPr>
              <a:t>Low</a:t>
            </a:r>
            <a:r>
              <a:rPr lang="es-ES_tradnl" sz="1500" kern="0" dirty="0">
                <a:solidFill>
                  <a:sysClr val="windowText" lastClr="000000"/>
                </a:solidFill>
              </a:rPr>
              <a:t> </a:t>
            </a:r>
            <a:r>
              <a:rPr lang="es-ES_tradnl" sz="1500" kern="0" dirty="0" err="1">
                <a:solidFill>
                  <a:sysClr val="windowText" lastClr="000000"/>
                </a:solidFill>
              </a:rPr>
              <a:t>flow</a:t>
            </a:r>
            <a:r>
              <a:rPr lang="es-ES_tradnl" sz="1500" kern="0" dirty="0">
                <a:solidFill>
                  <a:sysClr val="windowText" lastClr="000000"/>
                </a:solidFill>
              </a:rPr>
              <a:t>/</a:t>
            </a:r>
            <a:r>
              <a:rPr lang="es-ES_tradnl" sz="1500" kern="0" dirty="0" err="1">
                <a:solidFill>
                  <a:sysClr val="windowText" lastClr="000000"/>
                </a:solidFill>
              </a:rPr>
              <a:t>concentrations</a:t>
            </a:r>
            <a:r>
              <a:rPr lang="es-ES_tradnl" sz="1500" kern="0" dirty="0">
                <a:solidFill>
                  <a:sysClr val="windowText" lastClr="000000"/>
                </a:solidFill>
              </a:rPr>
              <a:t> to </a:t>
            </a:r>
            <a:r>
              <a:rPr lang="es-ES_tradnl" sz="1500" kern="0" dirty="0" err="1">
                <a:solidFill>
                  <a:sysClr val="windowText" lastClr="000000"/>
                </a:solidFill>
              </a:rPr>
              <a:t>avoid</a:t>
            </a:r>
            <a:r>
              <a:rPr lang="es-ES_tradnl" sz="1500" kern="0" dirty="0">
                <a:solidFill>
                  <a:sysClr val="windowText" lastClr="000000"/>
                </a:solidFill>
              </a:rPr>
              <a:t> hipercapnia (</a:t>
            </a:r>
            <a:r>
              <a:rPr lang="es-ES_tradnl" sz="1500" kern="0" dirty="0" err="1">
                <a:solidFill>
                  <a:sysClr val="windowText" lastClr="000000"/>
                </a:solidFill>
              </a:rPr>
              <a:t>sleepiness</a:t>
            </a:r>
            <a:r>
              <a:rPr lang="es-ES_tradnl" sz="1500" kern="0" dirty="0">
                <a:solidFill>
                  <a:sysClr val="windowText" lastClr="000000"/>
                </a:solidFill>
              </a:rPr>
              <a:t>, </a:t>
            </a:r>
            <a:r>
              <a:rPr lang="es-ES_tradnl" sz="1500" kern="0" dirty="0" err="1">
                <a:solidFill>
                  <a:sysClr val="windowText" lastClr="000000"/>
                </a:solidFill>
              </a:rPr>
              <a:t>flapping</a:t>
            </a:r>
            <a:r>
              <a:rPr lang="es-ES_tradnl" sz="1500" kern="0" dirty="0">
                <a:solidFill>
                  <a:sysClr val="windowText" lastClr="000000"/>
                </a:solidFill>
              </a:rPr>
              <a:t>) </a:t>
            </a:r>
          </a:p>
          <a:p>
            <a:pPr marL="214313" indent="-214313" algn="just" defTabSz="685800">
              <a:lnSpc>
                <a:spcPct val="107000"/>
              </a:lnSpc>
              <a:buFont typeface="Arial" panose="020B0604020202020204" pitchFamily="34" charset="0"/>
              <a:buChar char="•"/>
              <a:tabLst>
                <a:tab pos="-342900" algn="l"/>
              </a:tabLst>
            </a:pPr>
            <a:r>
              <a:rPr lang="es-ES_tradnl" sz="1500" kern="0" dirty="0">
                <a:solidFill>
                  <a:sysClr val="windowText" lastClr="000000"/>
                </a:solidFill>
              </a:rPr>
              <a:t>Use </a:t>
            </a:r>
            <a:r>
              <a:rPr lang="es-ES_tradnl" sz="1500" kern="0" dirty="0" err="1">
                <a:solidFill>
                  <a:sysClr val="windowText" lastClr="000000"/>
                </a:solidFill>
              </a:rPr>
              <a:t>ventimask</a:t>
            </a:r>
            <a:r>
              <a:rPr lang="es-ES_tradnl" sz="1500" kern="0" dirty="0">
                <a:solidFill>
                  <a:sysClr val="windowText" lastClr="000000"/>
                </a:solidFill>
              </a:rPr>
              <a:t> 24-28% </a:t>
            </a:r>
            <a:r>
              <a:rPr lang="es-ES_tradnl" sz="1500" kern="0" dirty="0" err="1">
                <a:solidFill>
                  <a:sysClr val="windowText" lastClr="000000"/>
                </a:solidFill>
              </a:rPr>
              <a:t>or</a:t>
            </a:r>
            <a:r>
              <a:rPr lang="es-ES_tradnl" sz="1500" kern="0" dirty="0">
                <a:solidFill>
                  <a:sysClr val="windowText" lastClr="000000"/>
                </a:solidFill>
              </a:rPr>
              <a:t> </a:t>
            </a:r>
            <a:r>
              <a:rPr lang="es-ES_tradnl" sz="1500" kern="0" dirty="0" err="1">
                <a:solidFill>
                  <a:sysClr val="windowText" lastClr="000000"/>
                </a:solidFill>
              </a:rPr>
              <a:t>nose</a:t>
            </a:r>
            <a:r>
              <a:rPr lang="es-ES_tradnl" sz="1500" kern="0" dirty="0">
                <a:solidFill>
                  <a:sysClr val="windowText" lastClr="000000"/>
                </a:solidFill>
              </a:rPr>
              <a:t> </a:t>
            </a:r>
            <a:r>
              <a:rPr lang="es-ES_tradnl" sz="1500" kern="0" dirty="0" err="1">
                <a:solidFill>
                  <a:sysClr val="windowText" lastClr="000000"/>
                </a:solidFill>
              </a:rPr>
              <a:t>goggles</a:t>
            </a:r>
            <a:r>
              <a:rPr lang="es-ES_tradnl" sz="1500" kern="0" dirty="0">
                <a:solidFill>
                  <a:sysClr val="windowText" lastClr="000000"/>
                </a:solidFill>
              </a:rPr>
              <a:t> 2-4 l/min </a:t>
            </a:r>
            <a:endParaRPr lang="es-ES" sz="1500" kern="0" dirty="0">
              <a:solidFill>
                <a:sysClr val="windowText" lastClr="000000"/>
              </a:solidFill>
            </a:endParaRPr>
          </a:p>
        </p:txBody>
      </p:sp>
      <p:sp>
        <p:nvSpPr>
          <p:cNvPr id="143" name="AutoShape 19"/>
          <p:cNvSpPr>
            <a:spLocks noChangeArrowheads="1"/>
          </p:cNvSpPr>
          <p:nvPr/>
        </p:nvSpPr>
        <p:spPr bwMode="auto">
          <a:xfrm>
            <a:off x="1536023" y="1798507"/>
            <a:ext cx="6251367" cy="935306"/>
          </a:xfrm>
          <a:prstGeom prst="roundRect">
            <a:avLst>
              <a:gd name="adj" fmla="val 16667"/>
            </a:avLst>
          </a:prstGeom>
          <a:solidFill>
            <a:schemeClr val="bg1">
              <a:lumMod val="85000"/>
            </a:schemeClr>
          </a:soli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marL="257175" indent="-257175" algn="just" defTabSz="685800">
              <a:lnSpc>
                <a:spcPct val="107000"/>
              </a:lnSpc>
              <a:buFont typeface="Arial" panose="020B0604020202020204" pitchFamily="34" charset="0"/>
              <a:buChar char="•"/>
              <a:tabLst>
                <a:tab pos="-342900" algn="l"/>
              </a:tabLst>
            </a:pPr>
            <a:r>
              <a:rPr lang="en-GB" sz="1500" kern="0" dirty="0">
                <a:solidFill>
                  <a:sysClr val="windowText" lastClr="000000"/>
                </a:solidFill>
              </a:rPr>
              <a:t>Try </a:t>
            </a:r>
            <a:r>
              <a:rPr lang="en-GB" sz="1500" b="1" kern="0" dirty="0">
                <a:solidFill>
                  <a:srgbClr val="FF0000"/>
                </a:solidFill>
              </a:rPr>
              <a:t>SABA</a:t>
            </a:r>
            <a:r>
              <a:rPr lang="en-GB" sz="1500" kern="0" dirty="0">
                <a:solidFill>
                  <a:sysClr val="windowText" lastClr="000000"/>
                </a:solidFill>
              </a:rPr>
              <a:t> or SAAC with a chamber/spacer. Not together from start </a:t>
            </a:r>
          </a:p>
          <a:p>
            <a:pPr marL="257175" indent="-257175" algn="just" defTabSz="685800">
              <a:lnSpc>
                <a:spcPct val="107000"/>
              </a:lnSpc>
              <a:buFont typeface="Arial" panose="020B0604020202020204" pitchFamily="34" charset="0"/>
              <a:buChar char="•"/>
              <a:tabLst>
                <a:tab pos="-342900" algn="l"/>
              </a:tabLst>
            </a:pPr>
            <a:r>
              <a:rPr lang="es-ES_tradnl" sz="1500" kern="0" dirty="0" err="1">
                <a:solidFill>
                  <a:sysClr val="windowText" lastClr="000000"/>
                </a:solidFill>
              </a:rPr>
              <a:t>Nebulization</a:t>
            </a:r>
            <a:r>
              <a:rPr lang="es-ES_tradnl" sz="1500" kern="0" dirty="0">
                <a:solidFill>
                  <a:sysClr val="windowText" lastClr="000000"/>
                </a:solidFill>
              </a:rPr>
              <a:t> </a:t>
            </a:r>
            <a:r>
              <a:rPr lang="es-ES_tradnl" sz="1500" kern="0" dirty="0" err="1">
                <a:solidFill>
                  <a:sysClr val="windowText" lastClr="000000"/>
                </a:solidFill>
              </a:rPr>
              <a:t>does</a:t>
            </a:r>
            <a:r>
              <a:rPr lang="es-ES_tradnl" sz="1500" kern="0" dirty="0">
                <a:solidFill>
                  <a:sysClr val="windowText" lastClr="000000"/>
                </a:solidFill>
              </a:rPr>
              <a:t> </a:t>
            </a:r>
            <a:r>
              <a:rPr lang="es-ES_tradnl" sz="1500" kern="0" dirty="0" err="1">
                <a:solidFill>
                  <a:sysClr val="windowText" lastClr="000000"/>
                </a:solidFill>
              </a:rPr>
              <a:t>not</a:t>
            </a:r>
            <a:r>
              <a:rPr lang="es-ES_tradnl" sz="1500" kern="0" dirty="0">
                <a:solidFill>
                  <a:sysClr val="windowText" lastClr="000000"/>
                </a:solidFill>
              </a:rPr>
              <a:t> </a:t>
            </a:r>
            <a:r>
              <a:rPr lang="es-ES_tradnl" sz="1500" kern="0" dirty="0" err="1">
                <a:solidFill>
                  <a:sysClr val="windowText" lastClr="000000"/>
                </a:solidFill>
              </a:rPr>
              <a:t>improve</a:t>
            </a:r>
            <a:r>
              <a:rPr lang="es-ES_tradnl" sz="1500" kern="0" dirty="0">
                <a:solidFill>
                  <a:sysClr val="windowText" lastClr="000000"/>
                </a:solidFill>
              </a:rPr>
              <a:t> </a:t>
            </a:r>
            <a:r>
              <a:rPr lang="es-ES_tradnl" sz="1500" kern="0" dirty="0" err="1">
                <a:solidFill>
                  <a:sysClr val="windowText" lastClr="000000"/>
                </a:solidFill>
              </a:rPr>
              <a:t>effectiveness</a:t>
            </a:r>
            <a:r>
              <a:rPr lang="es-ES_tradnl" sz="1500" kern="0" dirty="0">
                <a:solidFill>
                  <a:sysClr val="windowText" lastClr="000000"/>
                </a:solidFill>
              </a:rPr>
              <a:t> of </a:t>
            </a:r>
            <a:r>
              <a:rPr lang="es-ES_tradnl" sz="1500" kern="0" dirty="0" err="1">
                <a:solidFill>
                  <a:sysClr val="windowText" lastClr="000000"/>
                </a:solidFill>
              </a:rPr>
              <a:t>medication</a:t>
            </a:r>
            <a:r>
              <a:rPr lang="es-ES_tradnl" sz="1500" kern="0" dirty="0">
                <a:solidFill>
                  <a:sysClr val="windowText" lastClr="000000"/>
                </a:solidFill>
              </a:rPr>
              <a:t> </a:t>
            </a:r>
          </a:p>
          <a:p>
            <a:pPr marL="257175" indent="-257175" algn="just" defTabSz="685800">
              <a:lnSpc>
                <a:spcPct val="107000"/>
              </a:lnSpc>
              <a:buFont typeface="Arial" panose="020B0604020202020204" pitchFamily="34" charset="0"/>
              <a:buChar char="•"/>
              <a:tabLst>
                <a:tab pos="-342900" algn="l"/>
              </a:tabLst>
            </a:pPr>
            <a:r>
              <a:rPr lang="es-ES_tradnl" sz="1500" kern="0" dirty="0" err="1">
                <a:solidFill>
                  <a:sysClr val="windowText" lastClr="000000"/>
                </a:solidFill>
              </a:rPr>
              <a:t>Repeat</a:t>
            </a:r>
            <a:r>
              <a:rPr lang="es-ES_tradnl" sz="1500" kern="0" dirty="0">
                <a:solidFill>
                  <a:sysClr val="windowText" lastClr="000000"/>
                </a:solidFill>
              </a:rPr>
              <a:t> </a:t>
            </a:r>
            <a:r>
              <a:rPr lang="es-ES_tradnl" sz="1500" kern="0" dirty="0" err="1">
                <a:solidFill>
                  <a:sysClr val="windowText" lastClr="000000"/>
                </a:solidFill>
              </a:rPr>
              <a:t>every</a:t>
            </a:r>
            <a:r>
              <a:rPr lang="es-ES_tradnl" sz="1500" kern="0" dirty="0">
                <a:solidFill>
                  <a:sysClr val="windowText" lastClr="000000"/>
                </a:solidFill>
              </a:rPr>
              <a:t> 20 minutes </a:t>
            </a:r>
            <a:endParaRPr lang="es-ES" sz="1500" kern="0" dirty="0">
              <a:solidFill>
                <a:sysClr val="windowText" lastClr="000000"/>
              </a:solidFill>
            </a:endParaRPr>
          </a:p>
        </p:txBody>
      </p:sp>
      <p:sp>
        <p:nvSpPr>
          <p:cNvPr id="144" name="AutoShape 19"/>
          <p:cNvSpPr>
            <a:spLocks noChangeArrowheads="1"/>
          </p:cNvSpPr>
          <p:nvPr/>
        </p:nvSpPr>
        <p:spPr bwMode="auto">
          <a:xfrm>
            <a:off x="1536023" y="2860374"/>
            <a:ext cx="6251367" cy="692300"/>
          </a:xfrm>
          <a:prstGeom prst="roundRect">
            <a:avLst>
              <a:gd name="adj" fmla="val 16667"/>
            </a:avLst>
          </a:prstGeom>
          <a:solidFill>
            <a:schemeClr val="bg1">
              <a:lumMod val="85000"/>
            </a:schemeClr>
          </a:soli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marL="214313" indent="-214313" algn="just" defTabSz="685800">
              <a:lnSpc>
                <a:spcPct val="107000"/>
              </a:lnSpc>
              <a:buFont typeface="Arial" panose="020B0604020202020204" pitchFamily="34" charset="0"/>
              <a:buChar char="•"/>
              <a:tabLst>
                <a:tab pos="-342900" algn="l"/>
              </a:tabLst>
            </a:pPr>
            <a:r>
              <a:rPr lang="es-ES" sz="1500" kern="0" dirty="0" err="1">
                <a:solidFill>
                  <a:sysClr val="windowText" lastClr="000000"/>
                </a:solidFill>
              </a:rPr>
              <a:t>Systemic</a:t>
            </a:r>
            <a:r>
              <a:rPr lang="es-ES" sz="1500" kern="0" dirty="0">
                <a:solidFill>
                  <a:sysClr val="windowText" lastClr="000000"/>
                </a:solidFill>
              </a:rPr>
              <a:t> </a:t>
            </a:r>
            <a:r>
              <a:rPr lang="es-ES" sz="1500" b="1" kern="0" dirty="0" err="1">
                <a:solidFill>
                  <a:srgbClr val="FF0000"/>
                </a:solidFill>
              </a:rPr>
              <a:t>Corticosteroids</a:t>
            </a:r>
            <a:r>
              <a:rPr lang="es-ES" sz="1500" kern="0" dirty="0">
                <a:solidFill>
                  <a:sysClr val="windowText" lastClr="000000"/>
                </a:solidFill>
              </a:rPr>
              <a:t> in </a:t>
            </a:r>
            <a:r>
              <a:rPr lang="es-ES" sz="1500" kern="0" dirty="0" err="1">
                <a:solidFill>
                  <a:sysClr val="windowText" lastClr="000000"/>
                </a:solidFill>
              </a:rPr>
              <a:t>moderate-severe</a:t>
            </a:r>
            <a:r>
              <a:rPr lang="es-ES" sz="1500" kern="0" dirty="0">
                <a:solidFill>
                  <a:sysClr val="windowText" lastClr="000000"/>
                </a:solidFill>
              </a:rPr>
              <a:t> </a:t>
            </a:r>
            <a:r>
              <a:rPr lang="es-ES" sz="1500" kern="0" dirty="0" err="1">
                <a:solidFill>
                  <a:sysClr val="windowText" lastClr="000000"/>
                </a:solidFill>
              </a:rPr>
              <a:t>exacerbations</a:t>
            </a:r>
            <a:r>
              <a:rPr lang="es-ES" sz="1500" kern="0" dirty="0">
                <a:solidFill>
                  <a:sysClr val="windowText" lastClr="000000"/>
                </a:solidFill>
              </a:rPr>
              <a:t> </a:t>
            </a:r>
          </a:p>
          <a:p>
            <a:pPr marL="214313" indent="-214313" algn="just" defTabSz="685800">
              <a:lnSpc>
                <a:spcPct val="107000"/>
              </a:lnSpc>
              <a:buFont typeface="Arial" panose="020B0604020202020204" pitchFamily="34" charset="0"/>
              <a:buChar char="•"/>
              <a:tabLst>
                <a:tab pos="-342900" algn="l"/>
              </a:tabLst>
            </a:pPr>
            <a:r>
              <a:rPr lang="es-ES_tradnl" sz="1500" kern="0" dirty="0">
                <a:solidFill>
                  <a:sysClr val="windowText" lastClr="000000"/>
                </a:solidFill>
              </a:rPr>
              <a:t>Try to use oral CS </a:t>
            </a:r>
            <a:r>
              <a:rPr lang="es-ES_tradnl" sz="1500" kern="0" dirty="0" err="1">
                <a:solidFill>
                  <a:sysClr val="windowText" lastClr="000000"/>
                </a:solidFill>
              </a:rPr>
              <a:t>not</a:t>
            </a:r>
            <a:r>
              <a:rPr lang="es-ES_tradnl" sz="1500" kern="0" dirty="0">
                <a:solidFill>
                  <a:sysClr val="windowText" lastClr="000000"/>
                </a:solidFill>
              </a:rPr>
              <a:t> intramuscular (</a:t>
            </a:r>
            <a:r>
              <a:rPr lang="es-ES_tradnl" sz="1500" kern="0" dirty="0" err="1">
                <a:solidFill>
                  <a:sysClr val="windowText" lastClr="000000"/>
                </a:solidFill>
              </a:rPr>
              <a:t>prednisone</a:t>
            </a:r>
            <a:r>
              <a:rPr lang="es-ES_tradnl" sz="1500" kern="0" dirty="0">
                <a:solidFill>
                  <a:sysClr val="windowText" lastClr="000000"/>
                </a:solidFill>
              </a:rPr>
              <a:t> 30 mg) </a:t>
            </a:r>
            <a:endParaRPr lang="es-ES" sz="1500" kern="0" dirty="0">
              <a:solidFill>
                <a:sysClr val="windowText" lastClr="000000"/>
              </a:solidFill>
            </a:endParaRPr>
          </a:p>
        </p:txBody>
      </p:sp>
      <p:sp>
        <p:nvSpPr>
          <p:cNvPr id="145" name="AutoShape 19"/>
          <p:cNvSpPr>
            <a:spLocks noChangeArrowheads="1"/>
          </p:cNvSpPr>
          <p:nvPr/>
        </p:nvSpPr>
        <p:spPr bwMode="auto">
          <a:xfrm>
            <a:off x="1536023" y="4663253"/>
            <a:ext cx="6251367" cy="404165"/>
          </a:xfrm>
          <a:prstGeom prst="roundRect">
            <a:avLst>
              <a:gd name="adj" fmla="val 16667"/>
            </a:avLst>
          </a:prstGeom>
          <a:solidFill>
            <a:schemeClr val="bg1">
              <a:lumMod val="85000"/>
            </a:schemeClr>
          </a:soli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marL="214313" indent="-214313" algn="just" defTabSz="685800">
              <a:lnSpc>
                <a:spcPct val="107000"/>
              </a:lnSpc>
              <a:buFont typeface="Arial" panose="020B0604020202020204" pitchFamily="34" charset="0"/>
              <a:buChar char="•"/>
              <a:tabLst>
                <a:tab pos="-342900" algn="l"/>
              </a:tabLst>
            </a:pPr>
            <a:r>
              <a:rPr lang="en-GB" sz="1500" kern="0" dirty="0">
                <a:solidFill>
                  <a:sysClr val="windowText" lastClr="000000"/>
                </a:solidFill>
              </a:rPr>
              <a:t>Optimize </a:t>
            </a:r>
            <a:r>
              <a:rPr lang="en-GB" sz="1500" b="1" kern="0" dirty="0">
                <a:solidFill>
                  <a:srgbClr val="FF0000"/>
                </a:solidFill>
              </a:rPr>
              <a:t>co-morbidity</a:t>
            </a:r>
            <a:r>
              <a:rPr lang="en-GB" sz="1500" kern="0" dirty="0">
                <a:solidFill>
                  <a:sysClr val="windowText" lastClr="000000"/>
                </a:solidFill>
              </a:rPr>
              <a:t> treatment</a:t>
            </a:r>
            <a:endParaRPr lang="es-ES" sz="1500" kern="0" dirty="0">
              <a:solidFill>
                <a:sysClr val="windowText" lastClr="000000"/>
              </a:solidFill>
            </a:endParaRPr>
          </a:p>
        </p:txBody>
      </p:sp>
      <p:sp>
        <p:nvSpPr>
          <p:cNvPr id="148" name="AutoShape 19"/>
          <p:cNvSpPr>
            <a:spLocks noChangeArrowheads="1"/>
          </p:cNvSpPr>
          <p:nvPr/>
        </p:nvSpPr>
        <p:spPr bwMode="auto">
          <a:xfrm>
            <a:off x="1526656" y="3644153"/>
            <a:ext cx="6251367" cy="935306"/>
          </a:xfrm>
          <a:prstGeom prst="roundRect">
            <a:avLst>
              <a:gd name="adj" fmla="val 16667"/>
            </a:avLst>
          </a:prstGeom>
          <a:solidFill>
            <a:schemeClr val="bg1">
              <a:lumMod val="85000"/>
            </a:schemeClr>
          </a:soli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marL="214313" indent="-214313" algn="just" defTabSz="685800">
              <a:buFont typeface="Arial" panose="020B0604020202020204" pitchFamily="34" charset="0"/>
              <a:buChar char="•"/>
            </a:pPr>
            <a:r>
              <a:rPr lang="es-ES_tradnl" sz="1500" b="1" kern="0" dirty="0" err="1">
                <a:solidFill>
                  <a:srgbClr val="FF0000"/>
                </a:solidFill>
              </a:rPr>
              <a:t>Antibiotics</a:t>
            </a:r>
            <a:r>
              <a:rPr lang="es-ES_tradnl" sz="1500" kern="0" dirty="0">
                <a:solidFill>
                  <a:sysClr val="windowText" lastClr="000000"/>
                </a:solidFill>
              </a:rPr>
              <a:t> </a:t>
            </a:r>
            <a:r>
              <a:rPr lang="es-ES_tradnl" sz="1500" kern="0" dirty="0" err="1">
                <a:solidFill>
                  <a:sysClr val="windowText" lastClr="000000"/>
                </a:solidFill>
              </a:rPr>
              <a:t>if</a:t>
            </a:r>
            <a:r>
              <a:rPr lang="es-ES_tradnl" sz="1500" kern="0" dirty="0">
                <a:solidFill>
                  <a:sysClr val="windowText" lastClr="000000"/>
                </a:solidFill>
              </a:rPr>
              <a:t> </a:t>
            </a:r>
            <a:r>
              <a:rPr lang="es-ES_tradnl" sz="1500" kern="0" dirty="0" err="1">
                <a:solidFill>
                  <a:sysClr val="windowText" lastClr="000000"/>
                </a:solidFill>
              </a:rPr>
              <a:t>purulent</a:t>
            </a:r>
            <a:r>
              <a:rPr lang="es-ES_tradnl" sz="1500" kern="0" dirty="0">
                <a:solidFill>
                  <a:sysClr val="windowText" lastClr="000000"/>
                </a:solidFill>
              </a:rPr>
              <a:t> </a:t>
            </a:r>
            <a:r>
              <a:rPr lang="es-ES_tradnl" sz="1500" kern="0" dirty="0" err="1">
                <a:solidFill>
                  <a:sysClr val="windowText" lastClr="000000"/>
                </a:solidFill>
              </a:rPr>
              <a:t>sptum</a:t>
            </a:r>
            <a:endParaRPr lang="es-ES_tradnl" sz="1500" kern="0" dirty="0">
              <a:solidFill>
                <a:sysClr val="windowText" lastClr="000000"/>
              </a:solidFill>
            </a:endParaRPr>
          </a:p>
          <a:p>
            <a:pPr marL="214313" indent="-214313" algn="just" defTabSz="685800">
              <a:buFont typeface="Arial" panose="020B0604020202020204" pitchFamily="34" charset="0"/>
              <a:buChar char="•"/>
            </a:pPr>
            <a:r>
              <a:rPr lang="es-ES_tradnl" sz="1500" kern="0" dirty="0" err="1">
                <a:solidFill>
                  <a:sysClr val="windowText" lastClr="000000"/>
                </a:solidFill>
              </a:rPr>
              <a:t>Follow</a:t>
            </a:r>
            <a:r>
              <a:rPr lang="es-ES_tradnl" sz="1500" kern="0" dirty="0">
                <a:solidFill>
                  <a:sysClr val="windowText" lastClr="000000"/>
                </a:solidFill>
              </a:rPr>
              <a:t> local </a:t>
            </a:r>
            <a:r>
              <a:rPr lang="es-ES_tradnl" sz="1500" kern="0" dirty="0" err="1">
                <a:solidFill>
                  <a:sysClr val="windowText" lastClr="000000"/>
                </a:solidFill>
              </a:rPr>
              <a:t>recomendations</a:t>
            </a:r>
            <a:r>
              <a:rPr lang="es-ES_tradnl" sz="1500" kern="0" dirty="0">
                <a:solidFill>
                  <a:sysClr val="windowText" lastClr="000000"/>
                </a:solidFill>
              </a:rPr>
              <a:t> </a:t>
            </a:r>
            <a:r>
              <a:rPr lang="es-ES_tradnl" sz="1500" kern="0" dirty="0" err="1">
                <a:solidFill>
                  <a:sysClr val="windowText" lastClr="000000"/>
                </a:solidFill>
              </a:rPr>
              <a:t>according</a:t>
            </a:r>
            <a:r>
              <a:rPr lang="es-ES_tradnl" sz="1500" kern="0" dirty="0">
                <a:solidFill>
                  <a:sysClr val="windowText" lastClr="000000"/>
                </a:solidFill>
              </a:rPr>
              <a:t> to </a:t>
            </a:r>
            <a:r>
              <a:rPr lang="es-ES_tradnl" sz="1500" kern="0" dirty="0" err="1">
                <a:solidFill>
                  <a:sysClr val="windowText" lastClr="000000"/>
                </a:solidFill>
              </a:rPr>
              <a:t>ressistance</a:t>
            </a:r>
            <a:r>
              <a:rPr lang="es-ES_tradnl" sz="1500" kern="0" dirty="0">
                <a:solidFill>
                  <a:sysClr val="windowText" lastClr="000000"/>
                </a:solidFill>
              </a:rPr>
              <a:t> </a:t>
            </a:r>
          </a:p>
          <a:p>
            <a:pPr marL="214313" indent="-214313" defTabSz="685800">
              <a:buFont typeface="Arial" panose="020B0604020202020204" pitchFamily="34" charset="0"/>
              <a:buChar char="•"/>
            </a:pPr>
            <a:r>
              <a:rPr lang="es-ES_tradnl" sz="1500" kern="0" dirty="0" err="1">
                <a:solidFill>
                  <a:sysClr val="windowText" lastClr="000000"/>
                </a:solidFill>
              </a:rPr>
              <a:t>Quinolones</a:t>
            </a:r>
            <a:r>
              <a:rPr lang="es-ES_tradnl" sz="1500" kern="0" dirty="0">
                <a:solidFill>
                  <a:sysClr val="windowText" lastClr="000000"/>
                </a:solidFill>
              </a:rPr>
              <a:t> (</a:t>
            </a:r>
            <a:r>
              <a:rPr lang="es-ES_tradnl" sz="1500" kern="0" dirty="0" err="1">
                <a:solidFill>
                  <a:sysClr val="windowText" lastClr="000000"/>
                </a:solidFill>
              </a:rPr>
              <a:t>cipro</a:t>
            </a:r>
            <a:r>
              <a:rPr lang="es-ES_tradnl" sz="1500" kern="0" dirty="0">
                <a:solidFill>
                  <a:sysClr val="windowText" lastClr="000000"/>
                </a:solidFill>
              </a:rPr>
              <a:t>) </a:t>
            </a:r>
            <a:r>
              <a:rPr lang="es-ES_tradnl" sz="1500" kern="0" dirty="0" err="1">
                <a:solidFill>
                  <a:sysClr val="windowText" lastClr="000000"/>
                </a:solidFill>
              </a:rPr>
              <a:t>if</a:t>
            </a:r>
            <a:r>
              <a:rPr lang="es-ES_tradnl" sz="1500" kern="0" dirty="0">
                <a:solidFill>
                  <a:sysClr val="windowText" lastClr="000000"/>
                </a:solidFill>
              </a:rPr>
              <a:t> </a:t>
            </a:r>
            <a:r>
              <a:rPr lang="es-ES_tradnl" sz="1500" kern="0" dirty="0" err="1">
                <a:solidFill>
                  <a:sysClr val="windowText" lastClr="000000"/>
                </a:solidFill>
              </a:rPr>
              <a:t>high</a:t>
            </a:r>
            <a:r>
              <a:rPr lang="es-ES_tradnl" sz="1500" kern="0" dirty="0">
                <a:solidFill>
                  <a:sysClr val="windowText" lastClr="000000"/>
                </a:solidFill>
              </a:rPr>
              <a:t> </a:t>
            </a:r>
            <a:r>
              <a:rPr lang="es-ES_tradnl" sz="1500" kern="0" dirty="0" err="1">
                <a:solidFill>
                  <a:sysClr val="windowText" lastClr="000000"/>
                </a:solidFill>
              </a:rPr>
              <a:t>risk</a:t>
            </a:r>
            <a:r>
              <a:rPr lang="es-ES_tradnl" sz="1500" kern="0" dirty="0">
                <a:solidFill>
                  <a:sysClr val="windowText" lastClr="000000"/>
                </a:solidFill>
              </a:rPr>
              <a:t> </a:t>
            </a:r>
            <a:r>
              <a:rPr lang="es-ES_tradnl" sz="1500" kern="0" dirty="0" err="1">
                <a:solidFill>
                  <a:sysClr val="windowText" lastClr="000000"/>
                </a:solidFill>
              </a:rPr>
              <a:t>for</a:t>
            </a:r>
            <a:r>
              <a:rPr lang="es-ES_tradnl" sz="1500" kern="0" dirty="0">
                <a:solidFill>
                  <a:sysClr val="windowText" lastClr="000000"/>
                </a:solidFill>
              </a:rPr>
              <a:t> </a:t>
            </a:r>
            <a:r>
              <a:rPr lang="es-ES_tradnl" sz="1500" kern="0" dirty="0" err="1">
                <a:solidFill>
                  <a:sysClr val="windowText" lastClr="000000"/>
                </a:solidFill>
              </a:rPr>
              <a:t>pseudomona</a:t>
            </a:r>
            <a:r>
              <a:rPr lang="es-ES_tradnl" sz="1500" kern="0" dirty="0">
                <a:solidFill>
                  <a:sysClr val="windowText" lastClr="000000"/>
                </a:solidFill>
              </a:rPr>
              <a:t> </a:t>
            </a:r>
            <a:endParaRPr lang="es-ES" sz="1500" kern="0" dirty="0">
              <a:solidFill>
                <a:sysClr val="windowText" lastClr="000000"/>
              </a:solidFill>
            </a:endParaRPr>
          </a:p>
        </p:txBody>
      </p:sp>
    </p:spTree>
    <p:extLst>
      <p:ext uri="{BB962C8B-B14F-4D97-AF65-F5344CB8AC3E}">
        <p14:creationId xmlns:p14="http://schemas.microsoft.com/office/powerpoint/2010/main" xmlns="" val="20701659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fade">
                                      <p:cBhvr>
                                        <p:cTn id="7" dur="500"/>
                                        <p:tgtEl>
                                          <p:spTgt spid="1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
                                        </p:tgtEl>
                                        <p:attrNameLst>
                                          <p:attrName>style.visibility</p:attrName>
                                        </p:attrNameLst>
                                      </p:cBhvr>
                                      <p:to>
                                        <p:strVal val="visible"/>
                                      </p:to>
                                    </p:set>
                                    <p:animEffect transition="in" filter="fade">
                                      <p:cBhvr>
                                        <p:cTn id="12" dur="500"/>
                                        <p:tgtEl>
                                          <p:spTgt spid="1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4"/>
                                        </p:tgtEl>
                                        <p:attrNameLst>
                                          <p:attrName>style.visibility</p:attrName>
                                        </p:attrNameLst>
                                      </p:cBhvr>
                                      <p:to>
                                        <p:strVal val="visible"/>
                                      </p:to>
                                    </p:set>
                                    <p:animEffect transition="in" filter="fade">
                                      <p:cBhvr>
                                        <p:cTn id="17" dur="500"/>
                                        <p:tgtEl>
                                          <p:spTgt spid="14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8"/>
                                        </p:tgtEl>
                                        <p:attrNameLst>
                                          <p:attrName>style.visibility</p:attrName>
                                        </p:attrNameLst>
                                      </p:cBhvr>
                                      <p:to>
                                        <p:strVal val="visible"/>
                                      </p:to>
                                    </p:set>
                                    <p:animEffect transition="in" filter="fade">
                                      <p:cBhvr>
                                        <p:cTn id="22" dur="500"/>
                                        <p:tgtEl>
                                          <p:spTgt spid="14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5"/>
                                        </p:tgtEl>
                                        <p:attrNameLst>
                                          <p:attrName>style.visibility</p:attrName>
                                        </p:attrNameLst>
                                      </p:cBhvr>
                                      <p:to>
                                        <p:strVal val="visible"/>
                                      </p:to>
                                    </p:set>
                                    <p:animEffect transition="in" filter="fade">
                                      <p:cBhvr>
                                        <p:cTn id="27" dur="5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animBg="1"/>
      <p:bldP spid="143" grpId="0" animBg="1"/>
      <p:bldP spid="144" grpId="0" animBg="1"/>
      <p:bldP spid="145" grpId="0" animBg="1"/>
      <p:bldP spid="14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6200730" y="1152813"/>
            <a:ext cx="2537910" cy="2452256"/>
          </a:xfrm>
          <a:prstGeom prst="rect">
            <a:avLst/>
          </a:prstGeom>
        </p:spPr>
      </p:pic>
      <p:grpSp>
        <p:nvGrpSpPr>
          <p:cNvPr id="6" name="Grupo 5"/>
          <p:cNvGrpSpPr/>
          <p:nvPr/>
        </p:nvGrpSpPr>
        <p:grpSpPr>
          <a:xfrm>
            <a:off x="722365" y="1145375"/>
            <a:ext cx="4159311" cy="3515525"/>
            <a:chOff x="3419872" y="1599876"/>
            <a:chExt cx="5266928" cy="4831318"/>
          </a:xfrm>
        </p:grpSpPr>
        <p:pic>
          <p:nvPicPr>
            <p:cNvPr id="7" name="Picture 14"/>
            <p:cNvPicPr>
              <a:picLocks noChangeAspect="1" noChangeArrowheads="1"/>
            </p:cNvPicPr>
            <p:nvPr/>
          </p:nvPicPr>
          <p:blipFill>
            <a:blip r:embed="rId3">
              <a:lum contrast="30000"/>
              <a:extLst>
                <a:ext uri="{28A0092B-C50C-407E-A947-70E740481C1C}">
                  <a14:useLocalDpi xmlns:a14="http://schemas.microsoft.com/office/drawing/2010/main" xmlns="" val="0"/>
                </a:ext>
              </a:extLst>
            </a:blip>
            <a:srcRect l="30461" t="5281" r="30461" b="28209"/>
            <a:stretch>
              <a:fillRect/>
            </a:stretch>
          </p:blipFill>
          <p:spPr bwMode="auto">
            <a:xfrm>
              <a:off x="3419872" y="1599876"/>
              <a:ext cx="5266928" cy="48313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AutoShape 15"/>
            <p:cNvSpPr>
              <a:spLocks noChangeArrowheads="1"/>
            </p:cNvSpPr>
            <p:nvPr/>
          </p:nvSpPr>
          <p:spPr bwMode="auto">
            <a:xfrm>
              <a:off x="6499580" y="3455225"/>
              <a:ext cx="129820" cy="131863"/>
            </a:xfrm>
            <a:prstGeom prst="flowChartConnector">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9pPr>
            </a:lstStyle>
            <a:p>
              <a:pPr>
                <a:spcBef>
                  <a:spcPct val="0"/>
                </a:spcBef>
                <a:buFontTx/>
                <a:buNone/>
              </a:pPr>
              <a:endParaRPr lang="es-ES_tradnl" altLang="es-ES_tradnl" sz="1800" dirty="0">
                <a:latin typeface="Arial" panose="020B0604020202020204" pitchFamily="34" charset="0"/>
              </a:endParaRPr>
            </a:p>
          </p:txBody>
        </p:sp>
        <p:sp>
          <p:nvSpPr>
            <p:cNvPr id="9" name="AutoShape 16"/>
            <p:cNvSpPr>
              <a:spLocks noChangeArrowheads="1"/>
            </p:cNvSpPr>
            <p:nvPr/>
          </p:nvSpPr>
          <p:spPr bwMode="auto">
            <a:xfrm>
              <a:off x="6804380" y="3607625"/>
              <a:ext cx="129820" cy="131863"/>
            </a:xfrm>
            <a:prstGeom prst="flowChartConnector">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9pPr>
            </a:lstStyle>
            <a:p>
              <a:pPr>
                <a:spcBef>
                  <a:spcPct val="0"/>
                </a:spcBef>
                <a:buFontTx/>
                <a:buNone/>
              </a:pPr>
              <a:endParaRPr lang="es-ES_tradnl" altLang="es-ES_tradnl" sz="1800" dirty="0">
                <a:latin typeface="Arial" panose="020B0604020202020204" pitchFamily="34" charset="0"/>
              </a:endParaRPr>
            </a:p>
          </p:txBody>
        </p:sp>
        <p:sp>
          <p:nvSpPr>
            <p:cNvPr id="10" name="AutoShape 17"/>
            <p:cNvSpPr>
              <a:spLocks noChangeArrowheads="1"/>
            </p:cNvSpPr>
            <p:nvPr/>
          </p:nvSpPr>
          <p:spPr bwMode="auto">
            <a:xfrm>
              <a:off x="7185380" y="4064825"/>
              <a:ext cx="129820" cy="131863"/>
            </a:xfrm>
            <a:prstGeom prst="flowChartConnector">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9pPr>
            </a:lstStyle>
            <a:p>
              <a:pPr>
                <a:spcBef>
                  <a:spcPct val="0"/>
                </a:spcBef>
                <a:buFontTx/>
                <a:buNone/>
              </a:pPr>
              <a:endParaRPr lang="es-ES_tradnl" altLang="es-ES_tradnl" sz="1800" dirty="0">
                <a:latin typeface="Arial" panose="020B0604020202020204" pitchFamily="34" charset="0"/>
              </a:endParaRPr>
            </a:p>
          </p:txBody>
        </p:sp>
        <p:sp>
          <p:nvSpPr>
            <p:cNvPr id="11" name="AutoShape 18"/>
            <p:cNvSpPr>
              <a:spLocks noChangeArrowheads="1"/>
            </p:cNvSpPr>
            <p:nvPr/>
          </p:nvSpPr>
          <p:spPr bwMode="auto">
            <a:xfrm>
              <a:off x="7718780" y="4522025"/>
              <a:ext cx="129820" cy="131863"/>
            </a:xfrm>
            <a:prstGeom prst="flowChartConnector">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9pPr>
            </a:lstStyle>
            <a:p>
              <a:pPr>
                <a:spcBef>
                  <a:spcPct val="0"/>
                </a:spcBef>
                <a:buFontTx/>
                <a:buNone/>
              </a:pPr>
              <a:endParaRPr lang="es-ES_tradnl" altLang="es-ES_tradnl" sz="1800" dirty="0">
                <a:latin typeface="Arial" panose="020B0604020202020204" pitchFamily="34" charset="0"/>
              </a:endParaRPr>
            </a:p>
          </p:txBody>
        </p:sp>
        <p:sp>
          <p:nvSpPr>
            <p:cNvPr id="12" name="AutoShape 19"/>
            <p:cNvSpPr>
              <a:spLocks noChangeArrowheads="1"/>
            </p:cNvSpPr>
            <p:nvPr/>
          </p:nvSpPr>
          <p:spPr bwMode="auto">
            <a:xfrm>
              <a:off x="8175980" y="4826825"/>
              <a:ext cx="129820" cy="131863"/>
            </a:xfrm>
            <a:prstGeom prst="flowChartConnector">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9pPr>
            </a:lstStyle>
            <a:p>
              <a:pPr>
                <a:spcBef>
                  <a:spcPct val="0"/>
                </a:spcBef>
                <a:buFontTx/>
                <a:buNone/>
              </a:pPr>
              <a:endParaRPr lang="es-ES_tradnl" altLang="es-ES_tradnl" sz="1800" dirty="0">
                <a:latin typeface="Arial" panose="020B0604020202020204" pitchFamily="34" charset="0"/>
              </a:endParaRPr>
            </a:p>
          </p:txBody>
        </p:sp>
      </p:grpSp>
      <p:sp>
        <p:nvSpPr>
          <p:cNvPr id="13" name="Text Placeholder 1"/>
          <p:cNvSpPr>
            <a:spLocks noGrp="1"/>
          </p:cNvSpPr>
          <p:nvPr>
            <p:ph type="body" sz="quarter" idx="10"/>
          </p:nvPr>
        </p:nvSpPr>
        <p:spPr>
          <a:xfrm>
            <a:off x="722364" y="403885"/>
            <a:ext cx="5996487" cy="571891"/>
          </a:xfrm>
        </p:spPr>
        <p:txBody>
          <a:bodyPr vert="horz" lIns="91440" tIns="45720" rIns="91440" bIns="45720" rtlCol="0">
            <a:noAutofit/>
          </a:bodyPr>
          <a:lstStyle/>
          <a:p>
            <a:pPr marL="0" indent="0">
              <a:buNone/>
            </a:pPr>
            <a:r>
              <a:rPr lang="es-ES" altLang="es-ES_tradnl" sz="4000" b="1" dirty="0">
                <a:solidFill>
                  <a:srgbClr val="3D7C26"/>
                </a:solidFill>
                <a:latin typeface="Calibri" panose="020F0502020204030204" pitchFamily="34" charset="0"/>
              </a:rPr>
              <a:t>Spirometry </a:t>
            </a:r>
            <a:r>
              <a:rPr lang="es-ES" altLang="es-ES_tradnl" sz="4000" b="1" dirty="0" err="1">
                <a:solidFill>
                  <a:srgbClr val="3D7C26"/>
                </a:solidFill>
                <a:latin typeface="Calibri" panose="020F0502020204030204" pitchFamily="34" charset="0"/>
              </a:rPr>
              <a:t>Interpretation</a:t>
            </a:r>
            <a:endParaRPr lang="en-US" sz="4000" b="1" dirty="0">
              <a:solidFill>
                <a:srgbClr val="3D7C26"/>
              </a:solidFill>
              <a:latin typeface="Calibri" panose="020F0502020204030204" pitchFamily="34" charset="0"/>
            </a:endParaRPr>
          </a:p>
        </p:txBody>
      </p:sp>
      <p:sp>
        <p:nvSpPr>
          <p:cNvPr id="14" name="CuadroTexto 13"/>
          <p:cNvSpPr txBox="1"/>
          <p:nvPr/>
        </p:nvSpPr>
        <p:spPr>
          <a:xfrm>
            <a:off x="6998238" y="2359052"/>
            <a:ext cx="987771" cy="461665"/>
          </a:xfrm>
          <a:prstGeom prst="rect">
            <a:avLst/>
          </a:prstGeom>
          <a:noFill/>
        </p:spPr>
        <p:txBody>
          <a:bodyPr wrap="none" rtlCol="0">
            <a:spAutoFit/>
          </a:bodyPr>
          <a:lstStyle/>
          <a:p>
            <a:r>
              <a:rPr lang="es-ES" sz="2400" b="1" dirty="0">
                <a:solidFill>
                  <a:srgbClr val="FF0000"/>
                </a:solidFill>
              </a:rPr>
              <a:t>3 min</a:t>
            </a:r>
          </a:p>
        </p:txBody>
      </p:sp>
    </p:spTree>
    <p:extLst>
      <p:ext uri="{BB962C8B-B14F-4D97-AF65-F5344CB8AC3E}">
        <p14:creationId xmlns:p14="http://schemas.microsoft.com/office/powerpoint/2010/main" xmlns="" val="42339934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19362</TotalTime>
  <Words>5073</Words>
  <Application>Microsoft Office PowerPoint</Application>
  <PresentationFormat>Προβολή στην οθόνη (16:9)</PresentationFormat>
  <Paragraphs>950</Paragraphs>
  <Slides>80</Slides>
  <Notes>52</Notes>
  <HiddenSlides>1</HiddenSlides>
  <MMClips>0</MMClips>
  <ScaleCrop>false</ScaleCrop>
  <HeadingPairs>
    <vt:vector size="6" baseType="variant">
      <vt:variant>
        <vt:lpstr>Θέμα</vt:lpstr>
      </vt:variant>
      <vt:variant>
        <vt:i4>5</vt:i4>
      </vt:variant>
      <vt:variant>
        <vt:lpstr>Ενσωματωμένοι διακομιστές OLE</vt:lpstr>
      </vt:variant>
      <vt:variant>
        <vt:i4>2</vt:i4>
      </vt:variant>
      <vt:variant>
        <vt:lpstr>Τίτλοι διαφανειών</vt:lpstr>
      </vt:variant>
      <vt:variant>
        <vt:i4>80</vt:i4>
      </vt:variant>
    </vt:vector>
  </HeadingPairs>
  <TitlesOfParts>
    <vt:vector size="87" baseType="lpstr">
      <vt:lpstr>Office Theme</vt:lpstr>
      <vt:lpstr>Θέμα του Office</vt:lpstr>
      <vt:lpstr>3_Tema de Office</vt:lpstr>
      <vt:lpstr>1_Tema de Office</vt:lpstr>
      <vt:lpstr>Tema de Office</vt:lpstr>
      <vt:lpstr>Document</vt:lpstr>
      <vt:lpstr>CorelDRAW</vt:lpstr>
      <vt:lpstr>Διαφάνεια 1</vt:lpstr>
      <vt:lpstr>Διαφάνεια 2</vt:lpstr>
      <vt:lpstr>Not only smoking but smoke</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 Improving diagnosis process: refering to pulmonologists </vt:lpstr>
      <vt:lpstr>And then?</vt:lpstr>
      <vt:lpstr>What do we actually want to know? And why? </vt:lpstr>
      <vt:lpstr>Διαφάνεια 16</vt:lpstr>
      <vt:lpstr>Διαφάνεια 17</vt:lpstr>
      <vt:lpstr>Διαφάνεια 18</vt:lpstr>
      <vt:lpstr>COPD Assessment Test (CAT):   http://catestonline.org</vt:lpstr>
      <vt:lpstr>CCQ: COPD Clinical questionnaire </vt:lpstr>
      <vt:lpstr>ABCD Assessment Tool</vt:lpstr>
      <vt:lpstr>Διαφάνεια 22</vt:lpstr>
      <vt:lpstr>Διαφάνεια 23</vt:lpstr>
      <vt:lpstr>Διαφάνεια 24</vt:lpstr>
      <vt:lpstr>Διαφάνεια 25</vt:lpstr>
      <vt:lpstr>Manage Stable COPD:  Goals of Therapy</vt:lpstr>
      <vt:lpstr>Manage Stable COPD:  Goals of Therapy</vt:lpstr>
      <vt:lpstr>Smoking cessation intervention</vt:lpstr>
      <vt:lpstr>Funding smoking cessation therapies?</vt:lpstr>
      <vt:lpstr>Διαφάνεια 30</vt:lpstr>
      <vt:lpstr>Διαφάνεια 31</vt:lpstr>
      <vt:lpstr>Διαφάνεια 32</vt:lpstr>
      <vt:lpstr>Διαφάνεια 33</vt:lpstr>
      <vt:lpstr>Διαφάνεια 34</vt:lpstr>
      <vt:lpstr>Διαφάνεια 35</vt:lpstr>
      <vt:lpstr>ABCD Assessment Tool</vt:lpstr>
      <vt:lpstr>Διαφάνεια 37</vt:lpstr>
      <vt:lpstr>Διαφάνεια 38</vt:lpstr>
      <vt:lpstr>Διαφάνεια 39</vt:lpstr>
      <vt:lpstr>Διαφάνεια 40</vt:lpstr>
      <vt:lpstr>Διαφάνεια 41</vt:lpstr>
      <vt:lpstr>Διαφάνεια 42</vt:lpstr>
      <vt:lpstr>Διαφάνεια 43</vt:lpstr>
      <vt:lpstr>Διαφάνεια 44</vt:lpstr>
      <vt:lpstr>Διαφάνεια 45</vt:lpstr>
      <vt:lpstr>Διαφάνεια 46</vt:lpstr>
      <vt:lpstr>Διαφάνεια 47</vt:lpstr>
      <vt:lpstr>Διαφάνεια 48</vt:lpstr>
      <vt:lpstr>Διαφάνεια 49</vt:lpstr>
      <vt:lpstr>Διαφάνεια 50</vt:lpstr>
      <vt:lpstr>Διαφάνεια 51</vt:lpstr>
      <vt:lpstr>Διαφάνεια 52</vt:lpstr>
      <vt:lpstr> Optimize therapeutic approach: refering to pulmonologists </vt:lpstr>
      <vt:lpstr>Διαφάνεια 54</vt:lpstr>
      <vt:lpstr>Διαφάνεια 55</vt:lpstr>
      <vt:lpstr>Missed opportunities to diagnose  COPD: patients with comorbidities</vt:lpstr>
      <vt:lpstr>Διαφάνεια 57</vt:lpstr>
      <vt:lpstr>Διαφάνεια 58</vt:lpstr>
      <vt:lpstr>Should we activelly look for co-morbidities in COPD patients?</vt:lpstr>
      <vt:lpstr>Multi-morbidity and socio-economical status</vt:lpstr>
      <vt:lpstr>Διαφάνεια 61</vt:lpstr>
      <vt:lpstr>Διαφάνεια 62</vt:lpstr>
      <vt:lpstr>Διαφάνεια 63</vt:lpstr>
      <vt:lpstr>Διαφάνεια 64</vt:lpstr>
      <vt:lpstr>Διαφάνεια 65</vt:lpstr>
      <vt:lpstr>Διαφάνεια 66</vt:lpstr>
      <vt:lpstr>Διαφάνεια 67</vt:lpstr>
      <vt:lpstr>Διαφάνεια 68</vt:lpstr>
      <vt:lpstr>Διαφάνεια 69</vt:lpstr>
      <vt:lpstr>Διαφάνεια 70</vt:lpstr>
      <vt:lpstr>Διαφάνεια 71</vt:lpstr>
      <vt:lpstr>Διαφάνεια 72</vt:lpstr>
      <vt:lpstr>Διαφάνεια 73</vt:lpstr>
      <vt:lpstr>Διαφάνεια 74</vt:lpstr>
      <vt:lpstr>Διαφάνεια 75</vt:lpstr>
      <vt:lpstr>Διαφάνεια 76</vt:lpstr>
      <vt:lpstr>Διαφάνεια 77</vt:lpstr>
      <vt:lpstr>Διαφάνεια 78</vt:lpstr>
      <vt:lpstr>Διαφάνεια 79</vt:lpstr>
      <vt:lpstr>Διαφάνεια 80</vt:lpstr>
    </vt:vector>
  </TitlesOfParts>
  <Company>Fictio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Eloy Perez</dc:creator>
  <cp:lastModifiedBy>user</cp:lastModifiedBy>
  <cp:revision>126</cp:revision>
  <dcterms:created xsi:type="dcterms:W3CDTF">2016-03-13T18:40:39Z</dcterms:created>
  <dcterms:modified xsi:type="dcterms:W3CDTF">2019-10-29T15:33:02Z</dcterms:modified>
</cp:coreProperties>
</file>