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tie\Documents\New folder (3)\Definitive Children's respiratory problems_Sep2011V4[1]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Katie\Documents\New folder (3)\Definitive Children's respiratory problems_Sep2011V4[1]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Katie\Documents\New folder (3)\Definitive Children's respiratory problems_Sep2011V4[1]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Katie\Documents\New folder (3)\Definitive Children's respiratory problems_Sep2011V4[1]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Katie\Documents\New folder (3)\Definitive Children's respiratory problems_Sep2011V4[1]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C:\Users\Katie\Documents\New folder (3)\Definitive Children's respiratory problems_Sep2011V4[1]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C:\Users\Katie\Documents\New folder (3)\Definitive Children's respiratory problems_Sep2011V4[1]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C:\Users\Katie\Documents\New folder (3)\Definitive Children's respiratory problems_Sep2011V4[1]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 descr="C:\Users\Katie\Documents\New folder (3)\Definitive Children's respiratory problems_Sep2011V4[1]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C:\Users\Katie\Documents\New folder (3)\Definitive Children's respiratory problems_Sep2011V4[1]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C:\Users\Katie\Documents\New folder (3)\Definitive Children's respiratory problems_Sep2011V4[1]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Katie\Documents\New folder (3)\Definitive Children's respiratory problems_Sep2011V4[1]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C:\Users\Katie\Documents\New folder (3)\Definitive Children's respiratory problems_Sep2011V4[1]\Slid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C:\Users\Katie\Documents\New folder (3)\Definitive Children's respiratory problems_Sep2011V4[1]\Slid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C:\Users\Katie\Documents\New folder (3)\Definitive Children's respiratory problems_Sep2011V4[1]\Sl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C:\Users\Katie\Documents\New folder (3)\Definitive Children's respiratory problems_Sep2011V4[1]\Slid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 descr="C:\Users\Katie\Documents\New folder (3)\Definitive Children's respiratory problems_Sep2011V4[1]\Slide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 descr="C:\Users\Katie\Documents\New folder (3)\Definitive Children's respiratory problems_Sep2011V4[1]\Slid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C:\Users\Katie\Documents\New folder (3)\Definitive Children's respiratory problems_Sep2011V4[1]\Slid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C:\Users\Katie\Documents\New folder (3)\Definitive Children's respiratory problems_Sep2011V4[1]\Slid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4" name="Picture 2" descr="C:\Users\Katie\Documents\New folder (3)\Definitive Children's respiratory problems_Sep2011V4[1]\Slide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8" name="Picture 2" descr="C:\Users\Katie\Documents\New folder (3)\Definitive Children's respiratory problems_Sep2011V4[1]\Slid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Katie\Documents\New folder (3)\Definitive Children's respiratory problems_Sep2011V4[1]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2" descr="C:\Users\Katie\Documents\New folder (3)\Definitive Children's respiratory problems_Sep2011V4[1]\Slid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 descr="C:\Users\Katie\Documents\New folder (3)\Definitive Children's respiratory problems_Sep2011V4[1]\Slid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C:\Users\Katie\Documents\New folder (3)\Definitive Children's respiratory problems_Sep2011V4[1]\Slide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C:\Users\Katie\Documents\New folder (3)\Definitive Children's respiratory problems_Sep2011V4[1]\Slid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C:\Users\Katie\Documents\New folder (3)\Definitive Children's respiratory problems_Sep2011V4[1]\Slid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 descr="C:\Users\Katie\Documents\New folder (3)\Definitive Children's respiratory problems_Sep2011V4[1]\Slide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C:\Users\Katie\Documents\New folder (3)\Definitive Children's respiratory problems_Sep2011V4[1]\Slide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890" name="Picture 2" descr="C:\Users\Katie\Documents\New folder (3)\Definitive Children's respiratory problems_Sep2011V4[1]\Slide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 descr="C:\Users\Katie\Documents\New folder (3)\Definitive Children's respiratory problems_Sep2011V4[1]\Slid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 descr="C:\Users\Katie\Documents\New folder (3)\Definitive Children's respiratory problems_Sep2011V4[1]\Slide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Katie\Documents\New folder (3)\Definitive Children's respiratory problems_Sep2011V4[1]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62" name="Picture 2" descr="C:\Users\Katie\Documents\New folder (3)\Definitive Children's respiratory problems_Sep2011V4[1]\Slide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6" name="Picture 2" descr="C:\Users\Katie\Documents\New folder (3)\Definitive Children's respiratory problems_Sep2011V4[1]\Slid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3010" name="Picture 2" descr="C:\Users\Katie\Documents\New folder (3)\Definitive Children's respiratory problems_Sep2011V4[1]\Slide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 descr="C:\Users\Katie\Documents\New folder (3)\Definitive Children's respiratory problems_Sep2011V4[1]\Slide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5058" name="Picture 2" descr="C:\Users\Katie\Documents\New folder (3)\Definitive Children's respiratory problems_Sep2011V4[1]\Slid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6082" name="Picture 2" descr="C:\Users\Katie\Documents\New folder (3)\Definitive Children's respiratory problems_Sep2011V4[1]\Slide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7106" name="Picture 2" descr="C:\Users\Katie\Documents\New folder (3)\Definitive Children's respiratory problems_Sep2011V4[1]\Slide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8130" name="Picture 2" descr="C:\Users\Katie\Documents\New folder (3)\Definitive Children's respiratory problems_Sep2011V4[1]\Slide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9154" name="Picture 2" descr="C:\Users\Katie\Documents\New folder (3)\Definitive Children's respiratory problems_Sep2011V4[1]\Slide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0178" name="Picture 2" descr="C:\Users\Katie\Documents\New folder (3)\Definitive Children's respiratory problems_Sep2011V4[1]\Slide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Katie\Documents\New folder (3)\Definitive Children's respiratory problems_Sep2011V4[1]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02" name="Picture 2" descr="C:\Users\Katie\Documents\New folder (3)\Definitive Children's respiratory problems_Sep2011V4[1]\Slide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2" descr="C:\Users\Katie\Documents\New folder (3)\Definitive Children's respiratory problems_Sep2011V4[1]\Slide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3250" name="Picture 2" descr="C:\Users\Katie\Documents\New folder (3)\Definitive Children's respiratory problems_Sep2011V4[1]\Slide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4274" name="Picture 2" descr="C:\Users\Katie\Documents\New folder (3)\Definitive Children's respiratory problems_Sep2011V4[1]\Slide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5298" name="Picture 2" descr="C:\Users\Katie\Documents\New folder (3)\Definitive Children's respiratory problems_Sep2011V4[1]\Slide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6322" name="Picture 2" descr="C:\Users\Katie\Documents\New folder (3)\Definitive Children's respiratory problems_Sep2011V4[1]\Slide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7346" name="Picture 2" descr="C:\Users\Katie\Documents\New folder (3)\Definitive Children's respiratory problems_Sep2011V4[1]\Slide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8370" name="Picture 2" descr="C:\Users\Katie\Documents\New folder (3)\Definitive Children's respiratory problems_Sep2011V4[1]\Slide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9394" name="Picture 2" descr="C:\Users\Katie\Documents\New folder (3)\Definitive Children's respiratory problems_Sep2011V4[1]\Slide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0418" name="Picture 2" descr="C:\Users\Katie\Documents\New folder (3)\Definitive Children's respiratory problems_Sep2011V4[1]\Slide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Katie\Documents\New folder (3)\Definitive Children's respiratory problems_Sep2011V4[1]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42" name="Picture 2" descr="C:\Users\Katie\Documents\New folder (3)\Definitive Children's respiratory problems_Sep2011V4[1]\Slide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2466" name="Picture 2" descr="C:\Users\Katie\Documents\New folder (3)\Definitive Children's respiratory problems_Sep2011V4[1]\Slide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3490" name="Picture 2" descr="C:\Users\Katie\Documents\New folder (3)\Definitive Children's respiratory problems_Sep2011V4[1]\Slide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4514" name="Picture 2" descr="C:\Users\Katie\Documents\New folder (3)\Definitive Children's respiratory problems_Sep2011V4[1]\Slide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5538" name="Picture 2" descr="C:\Users\Katie\Documents\New folder (3)\Definitive Children's respiratory problems_Sep2011V4[1]\Slide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6562" name="Picture 2" descr="C:\Users\Katie\Documents\New folder (3)\Definitive Children's respiratory problems_Sep2011V4[1]\Slide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Katie\Documents\New folder (3)\Definitive Children's respiratory problems_Sep2011V4[1]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Katie\Documents\New folder (3)\Definitive Children's respiratory problems_Sep2011V4[1]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Katie\Documents\New folder (3)\Definitive Children's respiratory problems_Sep2011V4[1]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Προβολή στην οθόνη (4:3)</PresentationFormat>
  <Paragraphs>0</Paragraphs>
  <Slides>65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65</vt:i4>
      </vt:variant>
    </vt:vector>
  </HeadingPairs>
  <TitlesOfParts>
    <vt:vector size="66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</dc:creator>
  <cp:lastModifiedBy>user</cp:lastModifiedBy>
  <cp:revision>2</cp:revision>
  <dcterms:created xsi:type="dcterms:W3CDTF">2011-11-25T15:46:37Z</dcterms:created>
  <dcterms:modified xsi:type="dcterms:W3CDTF">2019-10-23T10:37:01Z</dcterms:modified>
</cp:coreProperties>
</file>